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Model for Data Warehouse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Royal Holloway University of London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5" y="422031"/>
            <a:ext cx="10663310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1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Business Process Model for Data Warehouse Project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Model for Data Warehouse</dc:title>
  <dc:creator>Japheth Jev</dc:creator>
  <cp:lastModifiedBy>Japheth Jev</cp:lastModifiedBy>
  <cp:revision>4</cp:revision>
  <dcterms:created xsi:type="dcterms:W3CDTF">2022-05-27T09:09:35Z</dcterms:created>
  <dcterms:modified xsi:type="dcterms:W3CDTF">2022-05-27T09:38:17Z</dcterms:modified>
</cp:coreProperties>
</file>