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7" r:id="rId9"/>
    <p:sldId id="259" r:id="rId10"/>
    <p:sldId id="268" r:id="rId11"/>
    <p:sldId id="269" r:id="rId12"/>
    <p:sldId id="270" r:id="rId13"/>
    <p:sldId id="271" r:id="rId14"/>
    <p:sldId id="297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6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2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</p:sldIdLst>
  <p:sldSz cx="9144000" cy="5715000" type="screen16x1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43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30:08.726"/>
    </inkml:context>
    <inkml:brush xml:id="br0">
      <inkml:brushProperty name="width" value="0.03333" units="cm"/>
      <inkml:brushProperty name="height" value="0.03333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BC08731B-DA9D-4903-8E4B-997CF07410E3}" emma:medium="tactile" emma:mode="ink">
          <msink:context xmlns:msink="http://schemas.microsoft.com/ink/2010/main" type="writingRegion" rotatedBoundingBox="13912,5033 22304,5073 22299,6174 13906,6134"/>
        </emma:interpretation>
      </emma:emma>
    </inkml:annotationXML>
    <inkml:traceGroup>
      <inkml:annotationXML>
        <emma:emma xmlns:emma="http://www.w3.org/2003/04/emma" version="1.0">
          <emma:interpretation id="{FAA6EB99-91BB-4856-817D-C9216F5C12E6}" emma:medium="tactile" emma:mode="ink">
            <msink:context xmlns:msink="http://schemas.microsoft.com/ink/2010/main" type="paragraph" rotatedBoundingBox="13912,5033 22304,5073 22299,6174 13906,6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DCB764-AA16-4E0B-A49B-8BF61098B592}" emma:medium="tactile" emma:mode="ink">
              <msink:context xmlns:msink="http://schemas.microsoft.com/ink/2010/main" type="line" rotatedBoundingBox="13912,5033 22304,5073 22299,6174 13906,6134"/>
            </emma:interpretation>
          </emma:emma>
        </inkml:annotationXML>
        <inkml:traceGroup>
          <inkml:annotationXML>
            <emma:emma xmlns:emma="http://www.w3.org/2003/04/emma" version="1.0">
              <emma:interpretation id="{AFBD60E6-702E-4040-BA81-AECA57DC5D38}" emma:medium="tactile" emma:mode="ink">
                <msink:context xmlns:msink="http://schemas.microsoft.com/ink/2010/main" type="inkWord" rotatedBoundingBox="13912,5033 19421,5060 19417,5889 13908,5863"/>
              </emma:interpretation>
              <emma:one-of disjunction-type="recognition" id="oneOf0">
                <emma:interpretation id="interp0" emma:lang="en-US" emma:confidence="0">
                  <emma:literal>DBottom.up</emma:literal>
                </emma:interpretation>
                <emma:interpretation id="interp1" emma:lang="en-US" emma:confidence="0">
                  <emma:literal>*Bottom. Up</emma:literal>
                </emma:interpretation>
                <emma:interpretation id="interp2" emma:lang="en-US" emma:confidence="0">
                  <emma:literal>DBottom Up</emma:literal>
                </emma:interpretation>
                <emma:interpretation id="interp3" emma:lang="en-US" emma:confidence="0">
                  <emma:literal>DBottom_up</emma:literal>
                </emma:interpretation>
                <emma:interpretation id="interp4" emma:lang="en-US" emma:confidence="0">
                  <emma:literal>DBottom- Up</emma:literal>
                </emma:interpretation>
              </emma:one-of>
            </emma:emma>
          </inkml:annotationXML>
          <inkml:trace contextRef="#ctx0" brushRef="#br0">388 709,'0'0,"0"0,0 0,12 0,1 0,0 0,13 0,0 0,13 0,13 0,-14-13,1 1,13-14,0-13,-14 14,1-14,-13 13,0-12,-13-1,-13-12,0-1,-26 1,0-1,0 1,-12 12,-1 1,13-1,0 13,-13 0,-13 14,-12-1,-14 13,1 13,12-1,0 14,26 0,1 0,-1 12,0 1,0 12,13 1,13-14,1 14,12-1,0 14,12-27,1 1,0-1,13-12,52 13,25-14,-12-25,-1 0,1-25</inkml:trace>
          <inkml:trace contextRef="#ctx0" brushRef="#br0" timeOffset="-589.92">452 156,'0'0,"0"0,0 0,0 0,0 13,0 0,0 0,0 12,0 1,0 0,0 12,0 14,0-1</inkml:trace>
          <inkml:trace contextRef="#ctx0" brushRef="#br0" timeOffset="980.4436">1215-63,'0'0,"0"0,0 0,0 0,0 0,0 0,0 0,13 0,13 0,26 0,38 13,-12 13,-13-13,-40 0,1 0,-13-1,-13 1,0 0,-13 0,-13 13,-12 0,-1-1,13-12,0 0,13 0,0-13,0 0,13 0,0 0,0 0,13 0,13 0,13 13,0 0,-13-1,-1 1,1 0,-13 0,0 13,0-1,-13 1,-13 0,-13 0,0-1,-12 1,-1 0,0 0,13-1,0-12,0 0,14 0,-1 0,0 0</inkml:trace>
          <inkml:trace contextRef="#ctx0" brushRef="#br0" timeOffset="473.708">1345-24,'0'0,"0"0,0 0,0 26,13-1,-1 27,1 38,0 0,0 0,-13-26,0-12,13-26,0-1</inkml:trace>
          <inkml:trace contextRef="#ctx0" brushRef="#br0" timeOffset="1351.0058">1681 388,'0'0,"0"0,0 0,0 0,0 0,0 13,0-1,13 14,0 0,0 0,13-1,-1-12,1 0,0-13,0 0,0 0,0-13,0 0,-13-12,-1-1,1 0,-13-12,-13 12,1 0,-1 13,0 0,0 0,0 13,-13 0,0 0,0 13,13 0,0 0,0 0,-12 0</inkml:trace>
          <inkml:trace contextRef="#ctx0" brushRef="#br0" timeOffset="1794.1686">2056 246,'0'0,"0"0,0 0,0 0,0 0,13 0,26 0,12 0,1 0,0 0,13 0,-14 13,1-13,0-13,25-13</inkml:trace>
          <inkml:trace contextRef="#ctx0" brushRef="#br0" timeOffset="1602.4692">2328 40,'0'0,"0"0,0 0,0 0,0 13,0 0,0 13,0 12,0 27,0 25,0 0,0-26,0-12,0-14,0-12,0 0,-13-13</inkml:trace>
          <inkml:trace contextRef="#ctx0" brushRef="#br0" timeOffset="2154.2983">2534 195,'0'0,"0"0,0 0,0 0,0 0,13 0,13 13,26-1,13 1,-14 0,1-13,-13 0,0 0</inkml:trace>
          <inkml:trace contextRef="#ctx0" brushRef="#br0" timeOffset="1978.2748">2677 15,'0'0,"0"0,0 0,0 0,0 0,0 12,0 1,13 13,0 26,0 25,-1 0,-12 13,13-26,-13-12,13-27,-13 1,0-13</inkml:trace>
          <inkml:trace contextRef="#ctx0" brushRef="#br0" timeOffset="2430.3548">3078 465,'0'0,"0"13,13 12,0-12,12 13,1-13,26 13,0-13,12-13,-25-13,-13 0,0 0,-13 0,0 0,-13 0,0-12,-13-1,-13 0,0 0,-13 1,13 12,-12 0,-1 13,13 0</inkml:trace>
          <inkml:trace contextRef="#ctx0" brushRef="#br0" timeOffset="2976.5225">3492 323,'0'0,"0"0,0 13,12 0,1 13,0 12,0 1,0 0,0-14,-13 1,0 0,0-13,0 0,0-13,0 0,0 0,0-13,0 0,13-13,0-25,0 12,-13 13,13 1,-13 12,0 0,0 13,0 0,13 0,0 13,0 25,0 1,0-1,-1-12,-12 0,0 0,0-13,0-1,0-12,0 0,13 0,0-12,0-14,13-26,-13 14,0 12,0 0,0 13,0 1,0-1,0 13,0 0,0 0,-1 13,14 12,0 1,-13 13,0-1,0-12,0-13</inkml:trace>
          <inkml:trace contextRef="#ctx0" brushRef="#br0" timeOffset="3152.7093">4125 439,'0'0,"0"0,0 0,0 0,13 0,0 0,0 0,0 0,13 0,0 0,0-13</inkml:trace>
          <inkml:trace contextRef="#ctx0" brushRef="#br0" timeOffset="3544.2155">4681 118,'0'0,"0"0,0 0,0 0,0 12,13 1,0 13,0 0,0 12,0 14,-13-14,13 1,0 0,0-14,0 1,0-13,0 0,13-13,-1 0,1-13,0 0,0 0,0-13,-13 1,0-14,0 0,-13-12,0 0,0-1,0 14,0-1,0 13,0 13,0 0,0 13</inkml:trace>
          <inkml:trace contextRef="#ctx0" brushRef="#br0" timeOffset="4035.7367">5315 362,'0'0,"0"13,13 13,0 25,0 13,-13 1,-13-14,13 1,0-14,-13-12,13 0,0-14,0-12,0 0,-13-25,0 12,13 0,-13-13,0-38,0-13,0 12,1 1,-1 26,0 12,13 0,0 13,0 0,13 0,12 1,1-1,13 13,0 0,0 13,0 12,-14-12,1 0,-13 0,0 0,-13 0,0 0,0-1,0 1,-13 0,0 0,-13 0,1 0,-14 0,0-1,26 1</inkml:trace>
        </inkml:traceGroup>
        <inkml:traceGroup>
          <inkml:annotationXML>
            <emma:emma xmlns:emma="http://www.w3.org/2003/04/emma" version="1.0">
              <emma:interpretation id="{44EE86DF-5269-42B5-8DED-F4946B3A42BD}" emma:medium="tactile" emma:mode="ink">
                <msink:context xmlns:msink="http://schemas.microsoft.com/ink/2010/main" type="inkWord" rotatedBoundingBox="20054,5063 22304,5074 22299,6174 20048,6163"/>
              </emma:interpretation>
              <emma:one-of disjunction-type="recognition" id="oneOf1">
                <emma:interpretation id="interp5" emma:lang="en-US" emma:confidence="1">
                  <emma:literal>Heap</emma:literal>
                </emma:interpretation>
                <emma:interpretation id="interp6" emma:lang="en-US" emma:confidence="0">
                  <emma:literal>Hea P</emma:literal>
                </emma:interpretation>
                <emma:interpretation id="interp7" emma:lang="en-US" emma:confidence="0">
                  <emma:literal>Hed P</emma:literal>
                </emma:interpretation>
                <emma:interpretation id="interp8" emma:lang="en-US" emma:confidence="0">
                  <emma:literal>Mea P</emma:literal>
                </emma:interpretation>
                <emma:interpretation id="interp9" emma:lang="en-US" emma:confidence="0">
                  <emma:literal>tea P</emma:literal>
                </emma:interpretation>
              </emma:one-of>
            </emma:emma>
          </inkml:annotationXML>
          <inkml:trace contextRef="#ctx0" brushRef="#br0" timeOffset="4841.3116">6143 220,'0'0,"0"0,0 0,0 0,13 0,13 0,0 0,12 0,14 0,13 0,-26 0,-14-12,1-1,0-13,0 0,-13 13,0 1,0-14,0-13,0 13,0 1,-13 12,0 0,0 0,0 13,13 0,-1 13,1 13,0 12,-13 52,0 26,0 0,13-26,-13-51,0-14,0 1,0-13</inkml:trace>
          <inkml:trace contextRef="#ctx0" brushRef="#br0" timeOffset="4449.2846">6169-37,'0'0,"0"0,0 0,0 0,0 0,0 13,0 13,0 25,13 26,0 13,-13 0,0-25,0-1,0-25</inkml:trace>
          <inkml:trace contextRef="#ctx0" brushRef="#br0" timeOffset="5203.3169">6712 452,'0'0,"0"0,13 0,13 0,13-13,12 0,1 0,0 1,-1-1,-12 0,0 0,-13 0,0 0,-13-13,-13 14,0-1,0 0,-13 0,-13 0,0 0,0 13,0 0,0 13,1 0,-1 13,0 12,0 14,13-1,13-25,0 0,13-1,26 1,25 0,1 0,-26-13,0-13,0 0</inkml:trace>
          <inkml:trace contextRef="#ctx0" brushRef="#br0" timeOffset="5701.9735">7501 143,'0'0,"0"0,0 0,13 0,0 0,0 0,0 0,12 0,1 13,0 0,0 0,0 0,-13 0,13 12,-13 14,0 12,0 1,-1-14,1 1,0-13,-13-1,0 1,0-13,0 0,0-13,0 0,0 0,-13-13,-12-13,-1 1,-13-14,0 13,0 1,13 12,1 0,-1 13,0 13,0 0,13-1,0 1,0 13,13 0,0-13,13-1,13 1,13 0,25 0,-12 0,-13 0,-13 0</inkml:trace>
          <inkml:trace contextRef="#ctx0" brushRef="#br0" timeOffset="6221.398">7837 182,'0'0,"0"0,13 0,0 0,0 0,13 0,13 0,12 0,1 0,13 13,-1 0,14 12,-26 1,-13 0,-14-13,-12 12,0 1,-13 0,-13 0,-25 12,-14 1,0-1,-13 1,1-26,-27 13</inkml:trace>
          <inkml:trace contextRef="#ctx0" brushRef="#br0" timeOffset="5922.9475">8122 246,'0'0,"0"26,-13 25,0 39,13-12,0 12,-13 25,0 1,13-13,0-26,0-25,0-26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7:37.86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brush xml:id="br1">
      <inkml:brushProperty name="width" value="0.03333" units="cm"/>
      <inkml:brushProperty name="height" value="0.03333" units="cm"/>
      <inkml:brushProperty name="color" value="#9436B8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9436B8"/>
      <inkml:brushProperty name="fitToCurve" value="1"/>
    </inkml:brush>
    <inkml:brush xml:id="br3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A4EB38-727A-4C27-A50F-054E55B4D32F}" emma:medium="tactile" emma:mode="ink">
          <msink:context xmlns:msink="http://schemas.microsoft.com/ink/2010/main" type="writingRegion" rotatedBoundingBox="6175,10877 11138,10558 11418,14915 6454,15234"/>
        </emma:interpretation>
      </emma:emma>
    </inkml:annotationXML>
    <inkml:traceGroup>
      <inkml:annotationXML>
        <emma:emma xmlns:emma="http://www.w3.org/2003/04/emma" version="1.0">
          <emma:interpretation id="{CBA410F7-A7AC-48D6-942A-601DF47FA103}" emma:medium="tactile" emma:mode="ink">
            <msink:context xmlns:msink="http://schemas.microsoft.com/ink/2010/main" type="paragraph" rotatedBoundingBox="6279,11790 10763,10412 11366,12373 6882,137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63B019-BE07-4C98-AE5B-E011561512FB}" emma:medium="tactile" emma:mode="ink">
              <msink:context xmlns:msink="http://schemas.microsoft.com/ink/2010/main" type="line" rotatedBoundingBox="6279,11790 10763,10412 11181,11769 6696,13147"/>
            </emma:interpretation>
          </emma:emma>
        </inkml:annotationXML>
        <inkml:traceGroup>
          <inkml:annotationXML>
            <emma:emma xmlns:emma="http://www.w3.org/2003/04/emma" version="1.0">
              <emma:interpretation id="{680CDBF8-3526-4AAA-BB9E-0FEEA43E2301}" emma:medium="tactile" emma:mode="ink">
                <msink:context xmlns:msink="http://schemas.microsoft.com/ink/2010/main" type="inkWord" rotatedBoundingBox="6279,11790 10763,10412 11181,11769 6696,13147"/>
              </emma:interpretation>
              <emma:one-of disjunction-type="recognition" id="oneOf0">
                <emma:interpretation id="interp0" emma:lang="en-US" emma:confidence="0">
                  <emma:literal>Penn</emma:literal>
                </emma:interpretation>
                <emma:interpretation id="interp1" emma:lang="en-US" emma:confidence="0">
                  <emma:literal>son-in</emma:literal>
                </emma:interpretation>
                <emma:interpretation id="interp2" emma:lang="en-US" emma:confidence="0">
                  <emma:literal>sin-in</emma:literal>
                </emma:interpretation>
                <emma:interpretation id="interp3" emma:lang="en-US" emma:confidence="0">
                  <emma:literal>a-nein</emma:literal>
                </emma:interpretation>
                <emma:interpretation id="interp4" emma:lang="en-US" emma:confidence="0">
                  <emma:literal>or-nein</emma:literal>
                </emma:interpretation>
              </emma:one-of>
            </emma:emma>
          </inkml:annotationXML>
          <inkml:trace contextRef="#ctx0" brushRef="#br0">6597 684,'0'0,"0"0,0 0,0 0,0 0,0 0,-13 13,0 13,0 0,-13 12,-13 14,-13 12,14-13,-1-25,0 0,13 0,0-1,0-12,1 0,12 0,0 0,0 0,0-13,0 0,13 0,-13 0,13 0,-13 13,13-13,0 0,0 0,0 0,0 0,-13 0</inkml:trace>
          <inkml:trace contextRef="#ctx0" brushRef="#br0" timeOffset="438.317">6622 659,'0'0,"0"0,0 0,0 0,0 0,0 0,13 12,0 1,26 26,0-1,13 27,-1-14,1-12,-13-1,39 1,-1 0,-12-14,-26-12,-1 0,-12 0,0 0,0 0,0 0,0-1,-13-12,0 0,0 13,-1-13,-12 0</inkml:trace>
          <inkml:trace contextRef="#ctx0" brushRef="#br0" timeOffset="2645.5134">5924 1327,'0'0,"0"0,0 0,0 0,0 0,0 0,0 0,0 0,0 0,0 0,0 0,0 0,13 0,0 0,0 0,0 13,0-13,0 0,0 0,0 0,-1 0,1 0,0 0,0 0,-13 0,0 0,0 13,-13 0,-13 13</inkml:trace>
          <inkml:trace contextRef="#ctx0" brushRef="#br0" timeOffset="3627.0287">5924 1289,'0'0,"0"0,0 0,0 0,0 0,0 0,0 0,-13 13,0 12,0 1,-13 13,-12 25,-1 0,0-25</inkml:trace>
          <inkml:trace contextRef="#ctx0" brushRef="#br0" timeOffset="3143.5463">5652 1636,'0'0,"0"0,0 0,0 0,0 0,0 0,0 0,0 0,0 0,0 0,13 0,0 0,0 0,13 0,0 13,26 0,-1-13,-12 0,-13 0,0 0,0 0,0 0,0 0,-13 0,-1 0,1 0,-13 13,0 0,0 0,0-1,0 1,-13 13,1 0,-14-1,-13 1,-13 0,13-13,-12 0,-1-13,13 13,0-13,13 0,1-13</inkml:trace>
          <inkml:trace contextRef="#ctx0" brushRef="#br0" timeOffset="4590.525">7036 1482,'0'0,"0"0,0 0,0 0,0 0,0 0,13 0,0-13,0 13,13-13,13 13,0 0,-1 0,1 0,0 0,0 0,-13 0,0 0,-14 0,1 0,0 0,0 0,0 0,0 0,0 0,-13 0,0 0,0 13,0 0,0 13,0-1,0 1,0 0,-13 0,0-1,0 1,0 13,-13-1,14 1,-1-1</inkml:trace>
          <inkml:trace contextRef="#ctx0" brushRef="#br0" timeOffset="10873.1633">7786 736,'0'0,"0"0,0 0,0 0,0 0,0 0,0 0,0 0,13 0,0 0,0 0,0 0,13 0,26 0,0 13,-1-1,14 1,-13 0,-1 0,-12-13,0 0,0 0,0 0,-1 0,-12 0,0 0,0 0,0 0,-13 0,0 0,0 0,0 0,0 0,-1 0,-12 0,0 0,0 0,0-13,0 13,0-13,0 0,0 1,0-1,0 0,0-13,0 13,-12 0,12 1,0-1,0 0,0 0,0 13,0-13,0 13,0 0,0 0,0 0,0 0,0 0,0 0,0 0,0 0,0 0,0 0,12 0,1 0,0 0,0 0,0 13,0-13,-13 13,0 0,0 0,0-1,0 1,0 0,0 0,0 13,0-1,0 1,-13-13,0 13,0-1,0-12,0 0,1 0,-1 0,0 0,0 0,13 0,0-1,-13 1,0 0</inkml:trace>
          <inkml:trace contextRef="#ctx0" brushRef="#br0" timeOffset="14071.7429">9623 414,'0'0,"0"0,0 0,0 0,-13 0,0 0,0 13,0-13,0 0,0 13,-12 13,-14 12,0 14,-13-1,0 13,14-12,-1-1,13-12,13-13,0-1,0 1,0-13,0 0,13 0,0 0,0-1,-13-12,0 0</inkml:trace>
          <inkml:trace contextRef="#ctx0" brushRef="#br0" timeOffset="13621.9716">9429-139,'0'0,"0"0,0 0,0 0,0 0,0 0,0 0,0 0,0 0,13 0,0 0,26 0,25 0,-12 0,-13 0,0 0,-13 0,-1 0,1 0,0 0,-13 0,0 0,0 0,0 0,0 0,0 0,0 0,0 0,-13 0,0 0,0 0,0 0,0 0,0 0,0 0,0 0,0 0,0 13,0 0,0-1,0 14,0 0,0 0,0-1,0 1,0 0,0 0,-13 12</inkml:trace>
          <inkml:trace contextRef="#ctx0" brushRef="#br0" timeOffset="14386.5107">9416 478,'0'0,"0"0,0 0,0 0,13 0,0 0,26 13,25 13,-12 0,13 12,-13 1,12 12,14 14,-14-1,-12-13,-13-25,0 0,25 0,-12-1,0 1,-26-13,0 0,-13 0</inkml:trace>
        </inkml:traceGroup>
      </inkml:traceGroup>
      <inkml:traceGroup>
        <inkml:annotationXML>
          <emma:emma xmlns:emma="http://www.w3.org/2003/04/emma" version="1.0">
            <emma:interpretation id="{6A646D15-7E3F-4C75-97FE-AEBEEE310E66}" emma:medium="tactile" emma:mode="ink">
              <msink:context xmlns:msink="http://schemas.microsoft.com/ink/2010/main" type="line" rotatedBoundingBox="9718,11830 11251,11894 11225,12521 9692,12457"/>
            </emma:interpretation>
          </emma:emma>
        </inkml:annotationXML>
        <inkml:traceGroup>
          <inkml:annotationXML>
            <emma:emma xmlns:emma="http://www.w3.org/2003/04/emma" version="1.0">
              <emma:interpretation id="{0D7700FD-F8E3-407E-8B8A-AB8E842A29B0}" emma:medium="tactile" emma:mode="ink">
                <msink:context xmlns:msink="http://schemas.microsoft.com/ink/2010/main" type="inkWord" rotatedBoundingBox="9718,11830 11251,11894 11225,12521 9692,12457"/>
              </emma:interpretation>
              <emma:one-of disjunction-type="recognition" id="oneOf1">
                <emma:interpretation id="interp5" emma:lang="en-US" emma:confidence="1">
                  <emma:literal>53</emma:literal>
                </emma:interpretation>
                <emma:interpretation id="interp6" emma:lang="en-US" emma:confidence="1">
                  <emma:literal>5 3</emma:literal>
                </emma:interpretation>
                <emma:interpretation id="interp7" emma:lang="en-US" emma:confidence="0">
                  <emma:literal>j 3</emma:literal>
                </emma:interpretation>
                <emma:interpretation id="interp8" emma:lang="en-US" emma:confidence="0">
                  <emma:literal>JR 3</emma:literal>
                </emma:interpretation>
                <emma:interpretation id="interp9" emma:lang="en-US" emma:confidence="0">
                  <emma:literal>Jr 3</emma:literal>
                </emma:interpretation>
              </emma:one-of>
            </emma:emma>
          </inkml:annotationXML>
          <inkml:trace contextRef="#ctx0" brushRef="#br0" timeOffset="20269.7099">8886 1083,'0'0,"0"0,0 0,0 0,0 0,0 0,0 0,0 0,0 0,0 0,0 0,0 0,0 0,13 13,13 0,25 0,-12-13,-13 0,0 0,0 0,-13 0,0 0,0 0,-1 0,1 0,13 0,-13 0,13 0,-13 0,13 0,-13 0</inkml:trace>
          <inkml:trace contextRef="#ctx0" brushRef="#br0" timeOffset="20883.2651">8950 1173,'0'0,"0"0,0 0,0 0,0 0,0 0,0 0,0 13,0 13,0-1,0 1,0 0,-12 0,12-1,-13 1,13 0,0-13,0 0,0-1,0 1,0-13,0 0,0 0,0 0,0 0,0 0,0 0,0 0,13 0,12 0,1-13,0 13,13-12,-13 12,0 0,0 0,-1 12,1-12,0 13,-13 0,0 0,0 0,0 0,-13 0,0 12,0 1,-13 0,0-13,0 0,-26 12,-25 1,12-13,0 0,13-13,1 0,12 0,0 0,0 0,0 0,13 0,0 0,0 0</inkml:trace>
          <inkml:trace contextRef="#ctx0" brushRef="#br0" timeOffset="21809.523">9908 1225,'0'0,"0"0,0 0,0 0,12 0,1 0,26-13,0 13,26 0,-1 0,-25 0,0 0,-13 0,0 13,-13-13,0 12,-1 1,1-13,0 13,-13-13,0 13,0 0,0 0,-13 12,0-12,1 0,-1 0,0 0,0 0,0 0,0 0,0-1,13-12,0 0,0 0,0 0,0 0,0 0,0 0,0 0,0 0,13 13,0 0,0 0,0 0,0 0,0 0,-1-1,1 1,-13 0,13 13,-13-13,0 0,0 0,-13 12,-12 1,-1-13,-13 0,-13 12,0-12,1 0,-1-13,0 0,13 13,1-13,-1 0,-26-13</inkml:trace>
        </inkml:traceGroup>
      </inkml:traceGroup>
    </inkml:traceGroup>
    <inkml:traceGroup>
      <inkml:annotationXML>
        <emma:emma xmlns:emma="http://www.w3.org/2003/04/emma" version="1.0">
          <emma:interpretation id="{B1D26A12-3933-4F09-8DB8-9691F8E6525F}" emma:medium="tactile" emma:mode="ink">
            <msink:context xmlns:msink="http://schemas.microsoft.com/ink/2010/main" type="paragraph" rotatedBoundingBox="6311,12890 9581,12786 9612,13780 6342,138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C31A26-2FF6-4F40-A8DC-A6628169A095}" emma:medium="tactile" emma:mode="ink">
              <msink:context xmlns:msink="http://schemas.microsoft.com/ink/2010/main" type="line" rotatedBoundingBox="6311,12890 9581,12786 9612,13780 6342,13884">
                <msink:destinationLink direction="with" ref="{2C8A6DA3-7343-4351-9691-5B52C73AE7B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2C2A1E8-F2F4-4B19-80EB-BF22333EDDDF}" emma:medium="tactile" emma:mode="ink">
                <msink:context xmlns:msink="http://schemas.microsoft.com/ink/2010/main" type="inkWord" rotatedBoundingBox="6311,12890 9581,12786 9612,13780 6342,13884"/>
              </emma:interpretation>
              <emma:one-of disjunction-type="recognition" id="oneOf2">
                <emma:interpretation id="interp10" emma:lang="en-US" emma:confidence="0">
                  <emma:literal>175319</emma:literal>
                </emma:interpretation>
                <emma:interpretation id="interp11" emma:lang="en-US" emma:confidence="0">
                  <emma:literal>175 319</emma:literal>
                </emma:interpretation>
                <emma:interpretation id="interp12" emma:lang="en-US" emma:confidence="0">
                  <emma:literal>175319 -</emma:literal>
                </emma:interpretation>
                <emma:interpretation id="interp13" emma:lang="en-US" emma:confidence="0">
                  <emma:literal>175 3/9</emma:literal>
                </emma:interpretation>
                <emma:interpretation id="interp14" emma:lang="en-US" emma:confidence="0">
                  <emma:literal>173319 -</emma:literal>
                </emma:interpretation>
              </emma:one-of>
            </emma:emma>
          </inkml:annotationXML>
          <inkml:trace contextRef="#ctx0" brushRef="#br0" timeOffset="27187.3024">5549 2434,'0'0,"0"0,0 0,13 0,0 0,0 0,0 0,13 0,-1 0,27 0,-13 0,0 0,0 0,-14 0,1 0,0 0,-13 0,0 0,0 0,0 0,0 0,-13 0,0 0,0 0,0 0,0 0,0 0,0 0,0 13,0 0,0-1,0 1,0 13,0 13,0-1,0 1,0-1,0 1,0-13,-13-1,13 1,0 0,0-13,0 0,0 0,0-1,0-12</inkml:trace>
          <inkml:trace contextRef="#ctx0" brushRef="#br0" timeOffset="27831.7116">6532 2344,'0'0,"0"0,0 0,0 0,0 0,0 0,0 0,0 0,13 0,0 0,13 0,0 0,-1 0,14 0,0 0,0 0,0 0,-14 0,1 0,0 0,-13 0,0 0,0 0,0 0,0 0,0 0,-13 0,0 0,0 0</inkml:trace>
          <inkml:trace contextRef="#ctx0" brushRef="#br0" timeOffset="28309.4849">6584 2305,'0'0,"0"0,0 0,0 0,0 13,0 0,0 0,0 0,0 0,0 12,-13-12,13 13,0-13,0 0,0-1,0 1,0 0,0-13,0 0,0 0,0 0,13 0,0 0,12 13,14 0,13-13,-13 0,13 13,-14 0,1 0,-13-1,0 1,0 0,-13 0,0 0,0 0,-13 12,0 1,-13 0,-13 12,0-12,0 0,-13 0,13-13,0-1,-12 1,-1-13,-13 0,13 13,1-13,12 0,0 0,13 0,13 0</inkml:trace>
          <inkml:trace contextRef="#ctx0" brushRef="#br0" timeOffset="29291.104">7515 2318,'0'0,"0"0,0 0,0 0,0 0,0 0,0 0,0 0,0 0,13 0,0 0,0 0,0 0,25 13,14-13,-13 13,-13 0,0-13,-13 0,0 0,-1 0,1 0,-13 13,0-13,0 12,0 1,0 0,0 0,0-13,-13 13,1 0,-1 0,0-13,13 0,0 0,-13 12,13-12,0 0,0 0,0 0,0 0,0 0,0 0,0 0,0 13,13 0,0-13,0 13,-1 0,1 0,0 0,-13 0,13 12,-13 1,0 0,0-1,0 1,-13 0,-13 0,-12 12,-1-12,0 0,-13-13,14-1,-1 1,0 0,0-13,13 0,0 0,1 0,12 0,0 0,13 0,0 0,0 0</inkml:trace>
          <inkml:trace contextRef="#ctx0" brushRef="#br0" timeOffset="33832.4592">8692 2318,'0'0,"0"0,0 0,0 0,0 0,0 0,0 0,0 0,-13 0,0 0,0 0,-13-13,0 0,0 13,1-13,-14 13,0 0,0 0,0 0,13 0,1 0,-1 0,13 0,0 0,0 13,0 0,13 0,0 0,0 13,13-13,13 12,-13 1,0-13,0 0,0 0,12-13,1 0,13 0,0-13,0 0,-1-13,-12 13,0 0,-13 1,0-1,0 13,0 0,-13 0,0 0,0 0,0 0,0 0,0 0,0 0,0 0,0 0,0 0,0 13,0 12,0 14,0 25,0 26,13 0,-13-25,0-40,0 1,0-13,0 0</inkml:trace>
          <inkml:trace contextRef="#ctx0" brushRef="#br0" timeOffset="35436.8315">5420 2305,'0'0,"0"0,0 0,0 0,0 13,0 0,0 13,13-1,0 27,-1 12,1 1,0 12,0-13,0-13,0-25,-13 0,0-13,0 0,0 0,0-13,0 0,-13 12</inkml:trace>
          <inkml:trace contextRef="#ctx0" brushRef="#br0" timeOffset="34702.0915">7903 2061,'0'0,"0"0,0 0,0 0,0 0,0 0,13 26,0-1,0 14,0-13,0 12,-1 26,1 14,0 37,0 1,0 0,0-65,0-25,-13 26,0-14,0 1,0-1,0-12,0 0,0 0,0-13,0-1,0-12,0 0</inkml:trace>
        </inkml:traceGroup>
      </inkml:traceGroup>
    </inkml:traceGroup>
    <inkml:traceGroup>
      <inkml:annotationXML>
        <emma:emma xmlns:emma="http://www.w3.org/2003/04/emma" version="1.0">
          <emma:interpretation id="{D1E4DD73-3689-4CA7-AD75-C3726C1FBFEB}" emma:medium="tactile" emma:mode="ink">
            <msink:context xmlns:msink="http://schemas.microsoft.com/ink/2010/main" type="paragraph" rotatedBoundingBox="6395,13981 8529,13981 8529,14162 6395,141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08D249-DECA-4530-BB61-529D3D7F7297}" emma:medium="tactile" emma:mode="ink">
              <msink:context xmlns:msink="http://schemas.microsoft.com/ink/2010/main" type="inkBullet" rotatedBoundingBox="6394,14004 8529,13981 8530,14150 6396,14173"/>
            </emma:interpretation>
            <emma:one-of disjunction-type="recognition" id="oneOf3">
              <emma:interpretation id="interp15" emma:lang="en-US" emma:confidence="1">
                <emma:literal>in</emma:literal>
              </emma:interpretation>
              <emma:interpretation id="interp16" emma:lang="en-US" emma:confidence="0">
                <emma:literal>on</emma:literal>
              </emma:interpretation>
              <emma:interpretation id="interp17" emma:lang="en-US" emma:confidence="0">
                <emma:literal>n</emma:literal>
              </emma:interpretation>
              <emma:interpretation id="interp18" emma:lang="en-US" emma:confidence="0">
                <emma:literal>~</emma:literal>
              </emma:interpretation>
              <emma:interpretation id="interp19" emma:lang="en-US" emma:confidence="0">
                <emma:literal>an</emma:literal>
              </emma:interpretation>
            </emma:one-of>
          </emma:emma>
        </inkml:annotationXML>
        <inkml:trace contextRef="#ctx0" brushRef="#br1" timeOffset="39706.2897">5497 3257,'0'0,"0"0,0 0,0 0,0 13,13 0,0 0,0 0,0 0,0-1,13 1,0-13,12 0,-12 0,13 0,-13-13,13 1,13-1,-14 13,-12-13,13 0,0 13,-13 0,12 0,1-13,-13 13,13 0,0 0,0 13,-1 0,-12 0,0 0,0-1,0 1,13 0,-14 0,1 0,0 0,-13 0,0-13,0 0,0 0,0 0,-13 0,13 0,-13 0,0 0,0 0,0 0,0 0,0 0,0 0,0 0,0 0,13 0,0-13,0 0,12 0,1 0,13 0,13-12,0 12,-1 0,1 13,0 0,0 0,-1 0,1 13,13-13,-1 13,1-13,0 0,-14 0,1-13,-13 0,-13 0,0 0,0 0,-14 13,1-13,0 13,0-13</inkml:trace>
      </inkml:traceGroup>
    </inkml:traceGroup>
    <inkml:traceGroup>
      <inkml:annotationXML>
        <emma:emma xmlns:emma="http://www.w3.org/2003/04/emma" version="1.0">
          <emma:interpretation id="{9C8910A8-906A-4F07-87F6-6894D56A49F7}" emma:medium="tactile" emma:mode="ink">
            <msink:context xmlns:msink="http://schemas.microsoft.com/ink/2010/main" type="paragraph" rotatedBoundingBox="6713,14089 11002,13814 11075,14937 6785,152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5DFE2A-5983-420E-ADC0-DD609167B1C0}" emma:medium="tactile" emma:mode="ink">
              <msink:context xmlns:msink="http://schemas.microsoft.com/ink/2010/main" type="line" rotatedBoundingBox="6713,14089 11002,13814 11075,14937 6785,15212"/>
            </emma:interpretation>
          </emma:emma>
        </inkml:annotationXML>
        <inkml:traceGroup>
          <inkml:annotationXML>
            <emma:emma xmlns:emma="http://www.w3.org/2003/04/emma" version="1.0">
              <emma:interpretation id="{956CE453-713A-4717-923B-F45B8D5D9B10}" emma:medium="tactile" emma:mode="ink">
                <msink:context xmlns:msink="http://schemas.microsoft.com/ink/2010/main" type="inkWord" rotatedBoundingBox="6725,14265 8308,14163 8369,15111 6785,15212"/>
              </emma:interpretation>
              <emma:one-of disjunction-type="recognition" id="oneOf4">
                <emma:interpretation id="interp20" emma:lang="en-US" emma:confidence="1">
                  <emma:literal>Heap</emma:literal>
                </emma:interpretation>
                <emma:interpretation id="interp21" emma:lang="en-US" emma:confidence="0">
                  <emma:literal>Heaps</emma:literal>
                </emma:interpretation>
                <emma:interpretation id="interp22" emma:lang="en-US" emma:confidence="0">
                  <emma:literal>Hap</emma:literal>
                </emma:interpretation>
                <emma:interpretation id="interp23" emma:lang="en-US" emma:confidence="0">
                  <emma:literal>Heat</emma:literal>
                </emma:interpretation>
                <emma:interpretation id="interp24" emma:lang="en-US" emma:confidence="0">
                  <emma:literal>Heats</emma:literal>
                </emma:interpretation>
              </emma:one-of>
            </emma:emma>
          </inkml:annotationXML>
          <inkml:trace contextRef="#ctx0" brushRef="#br2" timeOffset="45646.5964">5834 3515,'0'0,"0"0,0 0,0 0,0 0,0 0,0 0,0 0,0 0,0 0,0 0,0 12,0 14,0 26,12-1,-12 0,0 1,0-1,13 1,-13-1,13-12,0-13,0-1,-13 1,0-13,0 0</inkml:trace>
          <inkml:trace contextRef="#ctx0" brushRef="#br2" timeOffset="45884.5599">5885 3836,'0'0,"0"0,0 0,0 0,0 0,0 0,0 0,0 0,13 0,0 0,0 0,13 13,0 0,0 0,0 0,-1-1,-12-12</inkml:trace>
          <inkml:trace contextRef="#ctx0" brushRef="#br2" timeOffset="46138.7761">6028 3579,'0'0,"0"0,0 0,0 0,0 13,0 0,0 12,0 14,12 12,1 27,0 12,0-26,0-25,-13-14,0 1,0 0,-13-1,0 1</inkml:trace>
          <inkml:trace contextRef="#ctx0" brushRef="#br2" timeOffset="46859.3528">6286 4042,'0'0,"0"0,0 0,0 0,0 0,13 0,0 0,0 0,13-13,0 0,0 0,-1 1,-12-1,0 0,0 0,-13 13,0-13,0 0,13 0,-13 0,0 1,0-1,0-13,0 13,-13-13,0 14,0-1,0 0,1 13,-1 0,13 0,0 0,0 0,0 0,0 0,0 13,-13 12,13 1,0 0,0 0,0-1,0 1,0 0,0-13,0 0,0-1,13 1,12 13,27 0,-13-13,-13-1,13 1,-1-13,-12 0,0 0,0 0</inkml:trace>
          <inkml:trace contextRef="#ctx0" brushRef="#br2" timeOffset="47559.7362">6791 3669,'0'0,"0"0,0 0,0 0,0 0,0 0,13 0,-1 0,1 0,0 0,0 0,0 0,0 13,13 0,0 25,0 1,0 25,-13-12,-1-14,-12 1,0-13,0-1,0-12,0 0,0 0,0 0,0-13,0 0,0 0,0 0,0 0,0 0,0 0,-12-13,-1 0,-26-13,13 13,0 1,0-1,0 13,0 0,1 0,-1 0,13 13,0-1,13 1,0 0,0 0,0 0,0 0,0-13,13 13,0-13,0 0,0 12,0-12,12 0,1 0,0 0,13 0,0 13</inkml:trace>
          <inkml:trace contextRef="#ctx0" brushRef="#br2" timeOffset="48220.772">7204 3682,'0'0,"0"0,0 0,0 0,0 0,0 0,0 0,0 0,0 0,13 0,0 0,13 13,0-1,0 1,0 0,0 0,0 13,-14-13,1 0,0-1,0 1,-13 0,0 0,0 0,0 0,0 12,-13 1,0 0,0-13,1 0,-1 0,-26 12</inkml:trace>
          <inkml:trace contextRef="#ctx0" brushRef="#br2" timeOffset="47873.8958">7204 3682,'0'0,"0"0,0 0,0 13,0 12,0 1,0 26,13 25,0-13,-13-12,13-14,-13 14,0-1,0 13,0-12,0-14,0 1,0-13,0-13,0-1,0-12</inkml:trace>
        </inkml:traceGroup>
        <inkml:traceGroup>
          <inkml:annotationXML>
            <emma:emma xmlns:emma="http://www.w3.org/2003/04/emma" version="1.0">
              <emma:interpretation id="{C46F4DE4-8453-4D21-862A-56BEECEB20CD}" emma:medium="tactile" emma:mode="ink">
                <msink:context xmlns:msink="http://schemas.microsoft.com/ink/2010/main" type="inkWord" rotatedBoundingBox="8757,13958 11002,13814 11065,14789 8819,14933"/>
              </emma:interpretation>
              <emma:one-of disjunction-type="recognition" id="oneOf5">
                <emma:interpretation id="interp25" emma:lang="en-US" emma:confidence="0">
                  <emma:literal>Forted</emma:literal>
                </emma:interpretation>
                <emma:interpretation id="interp26" emma:lang="en-US" emma:confidence="0">
                  <emma:literal>forted</emma:literal>
                </emma:interpretation>
                <emma:interpretation id="interp27" emma:lang="en-US" emma:confidence="0">
                  <emma:literal>Toted</emma:literal>
                </emma:interpretation>
                <emma:interpretation id="interp28" emma:lang="en-US" emma:confidence="0">
                  <emma:literal>Totted</emma:literal>
                </emma:interpretation>
                <emma:interpretation id="interp29" emma:lang="en-US" emma:confidence="0">
                  <emma:literal>shorted</emma:literal>
                </emma:interpretation>
              </emma:one-of>
            </emma:emma>
          </inkml:annotationXML>
          <inkml:trace contextRef="#ctx0" brushRef="#br3" timeOffset="51875.444">8343 3219,'0'0,"0"0,0 0,0 0,13 0,-1 0,1 0,0 0,0 0,13 0,0 0,0 0,0 0,0 0,-1 0,1 0,-13 0,0 0,0 12,0 1,0 0,13 13,-13 13,0-14,-13 1,0-13,0 0,0 0,0-1,0-12,0 0,0 0,0 0,0 0,0 0,0 0,0 0,0 0,0 0,0 0,13-12,0-14,0 13,-1 0,1-13,0 14,13-1,0 0,-13 0,13 0,0 13,13 0,-1 0,1 0,0 0,0 0,-13 0,-1-13,1 0,0 0,0 13,-13-12,0 12,0-13,0 13,0-13,-13 0,13-51</inkml:trace>
          <inkml:trace contextRef="#ctx0" brushRef="#br3" timeOffset="58435.6788">8343 3502,'0'0,"0"0,0 0,0 0,0 0,0 0,0 0,0 0,0 0,0 0,-13 0,-13 0,0 0,0 0,13 0,0 0,0 0,0 0,0 13,13-13,0 12,0 1,0 0,13 0,0 0,13 0,0 0,0-1,-13 14,0 0,0-13,0 0,0 12,-13-12,0 0,0 13,0-13,0 12,0 1,-13 0,-13 12,0-12,-13 13,13-13,0-14,-12 14,12-13,0 0,0-13,0 0,0 13,0 0,13-13,-12 12,12-12,0 0,-13 0</inkml:trace>
          <inkml:trace contextRef="#ctx0" brushRef="#br3" timeOffset="59011.7179">8394 3888,'0'0,"0"0,0 0,0 0,13 12,0 14,13 13,0-1,0-12,0 0,0-13,-1 0,-12-1,13-12,0 0,-13 0,13 0,0-12,0-14,-1-13,-12 1,-13-14,0 1,0 12,-13 13,1 1,-14-1,0 0,0 13,0 0,0 13,0 0,0 0,1 13,-1 0,0 0,13 13,0 12,0 27,0 12</inkml:trace>
          <inkml:trace contextRef="#ctx0" brushRef="#br3" timeOffset="59552.7804">8873 4055,'0'0,"0"13,0-13,0 0,0 0,0 0,0 0,0 0,0 0,0 0,13-13,-13-13,13 0,0 1,-13-14,0 13,13 1,0-1,-1 0,1 0,0 1,0 12,0 0,0 0,0 0,-13 0,13 0</inkml:trace>
          <inkml:trace contextRef="#ctx0" brushRef="#br3" timeOffset="60096.4493">9093 3656,'0'0,"0"0,0 0,0 0,0 0,0 0,13 0,13-13,25 0,1 0,0 1,-1-1,14 0,-13 0</inkml:trace>
          <inkml:trace contextRef="#ctx0" brushRef="#br3" timeOffset="59868.4125">9248 3515,'0'0,"0"0,0 0,0 0,0 0,0 0,0 25,0 1,0 25,0 14,0-14,13 14,0-1,0-13,0-12,0-13,0-1,-1-12,1 0,0 0,0-13,0 0,13 0</inkml:trace>
          <inkml:trace contextRef="#ctx0" brushRef="#br3" timeOffset="60603.0002">9571 3875,'0'0,"0"0,0 0,0 0,0 0,0 0,0 0,13-13,0 0,0-13,0 1,0 12,0 0,0 0,0 0,-13 13,0-13,0 13,0 0,0 0,0 0,0 0,0 0,0 0,0 0,-13 0,0 0,0 0,13 0,0 13,0 0,0 0,0 0,0 0,0 12,0-12,0 0,0 13,0-13,0-1,13 1,-13 0,0-13,13 13,0-13,0 13,-13-13</inkml:trace>
          <inkml:trace contextRef="#ctx0" brushRef="#br3" timeOffset="61040.9148">10063 3669,'0'0,"0"0,0 0,0 0,0 0,0 0,0 0,0 0,0 0,0 0,-13 0,0 0,0 0,-13 0,0 0,0 13,13 0,0-1,1 1,-1 0,0 0,0 0,0 0,13 13,0-1,13 1,0 13,0-14,12 14,-12-13,0-13,0-1,0 1,13 0,-13-13,13 13,0-13,13 0,-14 0</inkml:trace>
          <inkml:trace contextRef="#ctx0" brushRef="#br3" timeOffset="61263.0885">10063 3463,'0'0,"0"0,0 0,0 0,0 0,0 0,0 0,0 0,0 13,0 13,13 25,0 39,0 0,-1 13,1-13,0-38,13-14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8:43.50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D15B0A-68C1-4118-A091-12B662797385}" emma:medium="tactile" emma:mode="ink">
          <msink:context xmlns:msink="http://schemas.microsoft.com/ink/2010/main" type="inkDrawing" rotatedBoundingBox="11769,10200 12180,14676 12034,14690 11622,10214" semanticType="callout" shapeName="Line">
            <msink:destinationLink direction="with" ref="{265F8D8D-85F4-4B6B-B9AA-B88919241FA1}"/>
          </msink:context>
        </emma:interpretation>
      </emma:emma>
    </inkml:annotationXML>
    <inkml:trace contextRef="#ctx0" brushRef="#br0">0 0,'0'0,"0"0,0 0,0 13,0 26,0 12,13 65,13 12,0 14,0 12,25 65,-12-39,0 39,0 38,-13-25,0 76,-13-89,-1 90,-12-90,0 77,13-78,-13 78,13-64,-13-39,13 103,13-155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8:42.979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65F8D8D-85F4-4B6B-B9AA-B88919241FA1}" emma:medium="tactile" emma:mode="ink">
          <msink:context xmlns:msink="http://schemas.microsoft.com/ink/2010/main" type="inkDrawing" rotatedBoundingBox="11763,10431 11849,15177 11742,15179 11656,10432" semanticType="callout" shapeName="Other">
            <msink:sourceLink direction="with" ref="{A0D15B0A-68C1-4118-A091-12B662797385}"/>
          </msink:context>
        </emma:interpretation>
      </emma:emma>
    </inkml:annotationXML>
    <inkml:trace contextRef="#ctx0" brushRef="#br0">84 0,'0'0,"0"0,0 0,0 0,0 13,-13 12,0 27,0 12,0 39,0 13,0 25,13 39,0 1,0 12,13 64,-26-26,26 27,0-1,0 0,0 1,-13-1,13 0,0-25,-13-26,13 12,-13-25,0-38,12 38,1-78,-13-12,0-13,0-25,0-14,0-25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00.201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5E722D9F-C498-4319-8A8B-78A89B0402DF}" emma:medium="tactile" emma:mode="ink">
          <msink:context xmlns:msink="http://schemas.microsoft.com/ink/2010/main" type="writingRegion" rotatedBoundingBox="15502,10617 14935,13007 12163,12349 12731,9959"/>
        </emma:interpretation>
      </emma:emma>
    </inkml:annotationXML>
    <inkml:traceGroup>
      <inkml:annotationXML>
        <emma:emma xmlns:emma="http://www.w3.org/2003/04/emma" version="1.0">
          <emma:interpretation id="{810F207E-A4BB-43C7-9804-8A00A0FDD9AB}" emma:medium="tactile" emma:mode="ink">
            <msink:context xmlns:msink="http://schemas.microsoft.com/ink/2010/main" type="paragraph" rotatedBoundingBox="15502,10617 15049,12528 14504,12399 14957,10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457AE7-1B79-4630-8E1F-DEC18C3E909F}" emma:medium="tactile" emma:mode="ink">
              <msink:context xmlns:msink="http://schemas.microsoft.com/ink/2010/main" type="line" rotatedBoundingBox="15502,10617 15049,12528 14504,12399 14957,10488"/>
            </emma:interpretation>
          </emma:emma>
        </inkml:annotationXML>
        <inkml:traceGroup>
          <inkml:annotationXML>
            <emma:emma xmlns:emma="http://www.w3.org/2003/04/emma" version="1.0">
              <emma:interpretation id="{47D30E18-2056-4D21-AB7A-70C5968B239C}" emma:medium="tactile" emma:mode="ink">
                <msink:context xmlns:msink="http://schemas.microsoft.com/ink/2010/main" type="inkWord" rotatedBoundingBox="15502,10617 15049,12528 14504,12399 14957,10488"/>
              </emma:interpretation>
              <emma:one-of disjunction-type="recognition" id="oneOf0">
                <emma:interpretation id="interp0" emma:lang="en-US" emma:confidence="0">
                  <emma:literal>5,</emma:literal>
                </emma:interpretation>
                <emma:interpretation id="interp1" emma:lang="en-US" emma:confidence="0">
                  <emma:literal>55</emma:literal>
                </emma:interpretation>
                <emma:interpretation id="interp2" emma:lang="en-US" emma:confidence="0">
                  <emma:literal>s,</emma:literal>
                </emma:interpretation>
                <emma:interpretation id="interp3" emma:lang="en-US" emma:confidence="0">
                  <emma:literal>'5,</emma:literal>
                </emma:interpretation>
                <emma:interpretation id="interp4" emma:lang="en-US" emma:confidence="0">
                  <emma:literal>p,</emma:literal>
                </emma:interpretation>
              </emma:one-of>
            </emma:emma>
          </inkml:annotationXML>
          <inkml:trace contextRef="#ctx0" brushRef="#br0">2238 27,'0'0,"0"0,0 0,0 0,0 0,13 0,0 0,0 0,-1 0,14 0,0 0,0 0,13 0,13 0,-1 0,1 0,0 0,-26 0,-13 0,0 0,-1 0,-12 0,0 0,0 0</inkml:trace>
          <inkml:trace contextRef="#ctx0" brushRef="#br0" timeOffset="437.5823">2251 27,'0'0,"0"0,0 0,0 0,0 0,0 13,0 0,-13-1,0 1,13 0,0 0,0 0,0 0,0 0,0 0,13-1,13 1,12 0,14 0,0 0,-13 0,-1 0,1-1,-13-12,-13 13,0 0,0 0,0 0,0-13,0 0,-13 13,0 0,0 0,-13-1,0 14,-13 0,-13 0,0-1,-12 1,12-13,13 0,0 0,0-1,13-12,0 13,0 0,-12 0</inkml:trace>
          <inkml:trace contextRef="#ctx0" brushRef="#br0" timeOffset="782.5139">2561 644,'0'0,"0"0,0 0,0 0,0 0,-13 0,0 13,-13 13,0 0,-12 12,-1 14,0-1,0-12,13-1,1 1,12-13,0-1,0 1,0-13,0 0,0 13</inkml:trace>
          <inkml:trace contextRef="#ctx0" brushRef="#br0" timeOffset="1433.3317">1889 1262,'0'0,"0"0,0 0,12 0,14 0,26 0,0 0,0 0,-1 0,-12 0,0 0,-13 0,-13 0,0 0,0 0,-1 0,-12 0,0 13,0 0,0 0,-12-1,-1 1,0 0,0 0,0 0,13-13,0 13,-13 0,13-13,0 0,0 0,0 0,0 0,0 0,13 0,0 0,0 0,0 0,0 12,-1 1,-12 0,0-13,0 13,0 0,0 0,-12 12,-14 1,0 0,-26 13,-26 12,14 0,-1-12,13-13,1 0,12-14,13 1,-13-13,-13 13</inkml:trace>
        </inkml:traceGroup>
      </inkml:traceGroup>
    </inkml:traceGroup>
    <inkml:traceGroup>
      <inkml:annotationXML>
        <emma:emma xmlns:emma="http://www.w3.org/2003/04/emma" version="1.0">
          <emma:interpretation id="{368A53C3-1C26-4F12-B090-510DE86FFE22}" emma:medium="tactile" emma:mode="ink">
            <msink:context xmlns:msink="http://schemas.microsoft.com/ink/2010/main" type="paragraph" rotatedBoundingBox="13534,11447 14246,11447 14246,11807 13534,1180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C8B168F-1EC9-49E3-AB92-D462D7F38FF4}" emma:medium="tactile" emma:mode="ink">
              <msink:context xmlns:msink="http://schemas.microsoft.com/ink/2010/main" type="inkBullet" rotatedBoundingBox="14238,11811 13526,11775 13544,11421 14256,11458"/>
            </emma:interpretation>
            <emma:one-of disjunction-type="recognition" id="oneOf1">
              <emma:interpretation id="interp5" emma:lang="en-US" emma:confidence="0">
                <emma:literal>^</emma:literal>
              </emma:interpretation>
              <emma:interpretation id="interp6" emma:lang="en-US" emma:confidence="0">
                <emma:literal>n</emma:literal>
              </emma:interpretation>
              <emma:interpretation id="interp7" emma:lang="en-US" emma:confidence="0">
                <emma:literal>u</emma:literal>
              </emma:interpretation>
              <emma:interpretation id="interp8" emma:lang="en-US" emma:confidence="0">
                <emma:literal>y</emma:literal>
              </emma:interpretation>
              <emma:interpretation id="interp9" emma:lang="en-US" emma:confidence="0">
                <emma:literal>M</emma:literal>
              </emma:interpretation>
            </emma:one-of>
          </emma:emma>
        </inkml:annotationXML>
        <inkml:trace contextRef="#ctx0" brushRef="#br0" timeOffset="-680.9811">737 1043,'0'0,"13"0,13 0,13 0,0 0,13 0,-1 0,-12 0,0-13,0 0,-13 13,-1 0,1-12,-13 12,0 0,0 0,0 0,-13-13,0 0,0 0,0 0,0 0,0 0,0 1,0-1,-13 0,13 0,-13 0,13 13,0 0,0 0,0 0,0 0,0 0,13 0,0 0,26 0,0 13,-13 0,-1 0,1 0,0 12,0 1,-13 0,0-1,0 1,-13 13,-13-13,0-1,0 1,0 0,0-13,0-1,0 1,13-13</inkml:trace>
      </inkml:traceGroup>
    </inkml:traceGroup>
    <inkml:traceGroup>
      <inkml:annotationXML>
        <emma:emma xmlns:emma="http://www.w3.org/2003/04/emma" version="1.0">
          <emma:interpretation id="{F1BF7D18-9277-494B-BDE9-C53F9C44326F}" emma:medium="tactile" emma:mode="ink">
            <msink:context xmlns:msink="http://schemas.microsoft.com/ink/2010/main" type="paragraph" rotatedBoundingBox="13331,10653 12552,12485 12083,12285 12863,104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0CF606C-CAC3-455C-B2AC-FB9A7AFC21A5}" emma:medium="tactile" emma:mode="ink">
              <msink:context xmlns:msink="http://schemas.microsoft.com/ink/2010/main" type="line" rotatedBoundingBox="13331,10653 12552,12485 12083,12285 12863,10453"/>
            </emma:interpretation>
          </emma:emma>
        </inkml:annotationXML>
        <inkml:traceGroup>
          <inkml:annotationXML>
            <emma:emma xmlns:emma="http://www.w3.org/2003/04/emma" version="1.0">
              <emma:interpretation id="{79FB812C-4546-4710-87F1-F4D4C751C804}" emma:medium="tactile" emma:mode="ink">
                <msink:context xmlns:msink="http://schemas.microsoft.com/ink/2010/main" type="inkWord" rotatedBoundingBox="13331,10653 12552,12485 12083,12285 12863,10453"/>
              </emma:interpretation>
              <emma:one-of disjunction-type="recognition" id="oneOf2">
                <emma:interpretation id="interp10" emma:lang="en-US" emma:confidence="0">
                  <emma:literal>385</emma:literal>
                </emma:interpretation>
                <emma:interpretation id="interp11" emma:lang="en-US" emma:confidence="0">
                  <emma:literal>365</emma:literal>
                </emma:interpretation>
                <emma:interpretation id="interp12" emma:lang="en-US" emma:confidence="0">
                  <emma:literal>395</emma:literal>
                </emma:interpretation>
                <emma:interpretation id="interp13" emma:lang="en-US" emma:confidence="0">
                  <emma:literal>53</emma:literal>
                </emma:interpretation>
                <emma:interpretation id="interp14" emma:lang="en-US" emma:confidence="0">
                  <emma:literal>5:</emma:literal>
                </emma:interpretation>
              </emma:one-of>
            </emma:emma>
          </inkml:annotationXML>
          <inkml:trace contextRef="#ctx0" brushRef="#br0" timeOffset="-3817.691">0 27,'0'0,"0"0,0 0,0 0,0 0,0 0,0 0,0 0,0 0,0 0,0 0,0 0,13 0,0-13,26 0,26 13,-14 0,-12 0,0 0,-13 0,0 0,0 0,-14 0,1 0,0 0,-13 0,0 0,0 13,0 0,-13 0,0 0,1-1,-1 1,0 0,0 0,0 0,0-13,0 0,0 0,0 0,0 0,13 0,0 0,0 0,0 0,0 0,0 0,13 0,0 0,0 0,0 0,0 0,0 13,0-13,0 13,-13 0,13-1,-13 1,0 0,0 0,0 0,0 0,-13 0,0-1,-13 14,0-13,13 0,-13 0,0 0,0 0,1-1,-1-12,0 0,0 0,13 0,0 0,0 0,0 0,0 0,13 0,0 0</inkml:trace>
          <inkml:trace contextRef="#ctx0" brushRef="#br0" timeOffset="-3144.4668">104 644,'0'0,"0"0,0 0,0 0,0 0,-13 0,13 0,0 0,-13 0,13 0,-13 0,0 0,0 0,13 0,-13 13,0 0,-13 13,0 12,1 1,-1 0,0-1,0-12,13 0,0-1,0-12,0 0,0 0,0 0,13-13,0 0,0 0,-25 13</inkml:trace>
          <inkml:trace contextRef="#ctx0" brushRef="#br0" timeOffset="-2593.712">-517 1275,'0'0,"0"0,0 0,0 0,0 0,0 0,0 0,0 0,13 0,13 0,0 0,-1 0,14 0,-13 0,13 0,-13 0,0 0,0 0,-14 0,1 0,0 0,0 0,0 0,-13 0,0 0,0 0,0 0,0 0,0 0</inkml:trace>
          <inkml:trace contextRef="#ctx0" brushRef="#br0" timeOffset="-2109.3135">-465 1288,'0'0,"0"0,0 0,-13 13,13-13,0 12,0 1,0 0,0 0,-13 0,13 0,0 0,0-1,0 1,0-13,0 13,0-13,0 0,13 0,0 0,0 13,0-13,12 0,1 13,0 0,0-13,0 13,0-1,0 1,-1 13,-12 0,0 0,0-1,0 1,-13 0,0-1,0 1,0-13,0 0,0 0,-13 0,0 0,0-13,-12 0,-1 12,-13-12,0 0,0 0,13 0,1 0,12 0,0 0,0 13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04.676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084F33F3-A106-450A-99C3-A766C436D3EB}" emma:medium="tactile" emma:mode="ink">
          <msink:context xmlns:msink="http://schemas.microsoft.com/ink/2010/main" type="writingRegion" rotatedBoundingBox="12485,13081 15288,12939 15319,13550 12516,13692">
            <msink:destinationLink direction="with" ref="{481ACD6D-C7E9-499A-807B-FC69588350E4}"/>
          </msink:context>
        </emma:interpretation>
      </emma:emma>
    </inkml:annotationXML>
    <inkml:traceGroup>
      <inkml:annotationXML>
        <emma:emma xmlns:emma="http://www.w3.org/2003/04/emma" version="1.0">
          <emma:interpretation id="{7FCB046E-8585-42CE-9CEB-72C88D5318C8}" emma:medium="tactile" emma:mode="ink">
            <msink:context xmlns:msink="http://schemas.microsoft.com/ink/2010/main" type="paragraph" rotatedBoundingBox="12485,13081 15288,12939 15319,13550 12516,136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60E7D8-6603-4747-8B25-EEEE61966CD4}" emma:medium="tactile" emma:mode="ink">
              <msink:context xmlns:msink="http://schemas.microsoft.com/ink/2010/main" type="line" rotatedBoundingBox="12485,13081 15288,12939 15319,13550 12516,13692"/>
            </emma:interpretation>
          </emma:emma>
        </inkml:annotationXML>
        <inkml:traceGroup>
          <inkml:annotationXML>
            <emma:emma xmlns:emma="http://www.w3.org/2003/04/emma" version="1.0">
              <emma:interpretation id="{2CEA4411-B9D6-4840-A1E9-AC5D9BF5D950}" emma:medium="tactile" emma:mode="ink">
                <msink:context xmlns:msink="http://schemas.microsoft.com/ink/2010/main" type="inkWord" rotatedBoundingBox="12485,13081 15288,12939 15319,13550 12516,13692"/>
              </emma:interpretation>
              <emma:one-of disjunction-type="recognition" id="oneOf0">
                <emma:interpretation id="interp0" emma:lang="en-US" emma:confidence="1">
                  <emma:literal>5379</emma:literal>
                </emma:interpretation>
                <emma:interpretation id="interp1" emma:lang="en-US" emma:confidence="1">
                  <emma:literal>537 9</emma:literal>
                </emma:interpretation>
                <emma:interpretation id="interp2" emma:lang="en-US" emma:confidence="1">
                  <emma:literal>5 379</emma:literal>
                </emma:interpretation>
                <emma:interpretation id="interp3" emma:lang="en-US" emma:confidence="0">
                  <emma:literal>5X7 9</emma:literal>
                </emma:interpretation>
                <emma:interpretation id="interp4" emma:lang="en-US" emma:confidence="0">
                  <emma:literal>5x7 9</emma:literal>
                </emma:interpretation>
              </emma:one-of>
            </emma:emma>
          </inkml:annotationXML>
          <inkml:trace contextRef="#ctx0" brushRef="#br0">53 0,'0'0,"0"0,0 0,0 0,0 13,0 0,-13 12,0 1,0 0,13-1,0 1,-13 0,13 0,0-1,0-12,0 0,0 0,13-13,0 0,13 0,-1 0,14 0,0 0,0 0,0 0,-14 0,1 0,-13 13,0 0,0-13,0 13,-13-1,0 1,0 0,0 0,0 0,0 0,0 0,-13-1,0 1,0 0,0 13,0-13,0 0,1 0,-1-1,0-12,0 0,0 0,0 0</inkml:trace>
          <inkml:trace contextRef="#ctx0" brushRef="#br0" timeOffset="-469.6065">-12-13,'0'0,"0"0,0 0,13 0,0 0,0 0,13 0,-1 0,1 0,13 0,-13 0,13 0,0 0,-14 0,14 0,0 0,-13 0,0 0,0 0,-13 0,-1 0,-12 0,0 0,0 0</inkml:trace>
          <inkml:trace contextRef="#ctx0" brushRef="#br0" timeOffset="927.5062">854-39,'0'0,"0"0,0 0,0 0,0 0,0 0,0 0,0 0,0 0,0 0,0 0,13 0,0 0,13 13,0 0,0-13,0 13,-13 0,0 0,0-13,-1 12,-12 1,0 0,0 0,-12 13,-14-1,0 1,0 0,0-13,13 0,0 0,0-1,13-12,0 0,0 0,0 0,0 0,13 0,0 0,13 13,0-13,-13 0,13 0,-13 0,0 0,-1 0,1 13,0 0,0 0,-13 0,0 0,0-1,0 1,0 0,-13 13,-13 0,1-1,-1 1,-13 0,13-13,0 0,13-1,-13 1,13-13,1 0,-1 0,0 0,0 0</inkml:trace>
          <inkml:trace contextRef="#ctx0" brushRef="#br0" timeOffset="2037.2232">1527-39,'0'0,"0"0,0 0,0 0,0 0,0 0,0 0,0 0,0 0,0 0,13 0,0 0,26 13,12 0,-12-13,0 0,-13 0,0 0,0 0,-1 0,-12 0,0 0,0 0,0 0,0 0,0 0,0 0,0 0,-13 0,0 0,0 0,0 0,0 0,0 0,0 13,0 0,0 0,0 12,0 1,0 13,0-1,0 1,0-1,0 1,0 0,0-1,0 1,0-14,0 1,0 0,0-13,0 0,0 0,0-13,0 0,0 0</inkml:trace>
          <inkml:trace contextRef="#ctx0" brushRef="#br0" timeOffset="2865.7878">2781-13,'0'0,"0"0,0 0,0 0,0 0,0 0,0 0,0 0,0 0,-12 0,-1 0,0 0,0 0,0 0,0 0,0 0,0 0,0 0,0 0,0 0,0 0,0 0,0 0,0 13,1 0,-1 0,13-1,0 1,0 0,13 0,-1 0,1 0,0 0,0-13,0 0,0 0,0 0,0 0,0 0,0 0,0-13,-13 0,0 0,0 0,0 13,13 0,-13 0,0 0,0 0,0 0,0 0,13 0,-13 0,0 0,0 0,13 13,0 13,-1-1,1 14,-13 13,13-1,-13-12,0-1,0 1,0-1,13-12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10.180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481ACD6D-C7E9-499A-807B-FC69588350E4}" emma:medium="tactile" emma:mode="ink">
          <msink:context xmlns:msink="http://schemas.microsoft.com/ink/2010/main" type="inkDrawing" rotatedBoundingBox="12215,12665 15565,12837 15509,13920 12160,13749" hotPoints="15398,12994 15366,13732 12179,13591 12212,12853" semanticType="enclosure" shapeName="Rectangle">
            <msink:sourceLink direction="with" ref="{084F33F3-A106-450A-99C3-A766C436D3EB}"/>
          </msink:context>
        </emma:interpretation>
      </emma:emma>
    </inkml:annotationXML>
    <inkml:trace contextRef="#ctx0" brushRef="#br0">3379 0,'0'0,"0"0,0 0,0 0,0 0,0 0,0 0,0 0,0 0,0 0,0 0,0 0,-13 0,-13 0,-13 0,-12 12,-27 1,-12 0,-1 0,13 0,-38-13,13 13,-14 0,1-1,-1-12,-38 0,39 13,-1 0,-12-13,13-13,-40 13,53 0,-13 0,25-13,0 13,1-12,-14-1,27 13,12 0,1 0,-1 0,13 0,0 0,14 0,-1 0,0-13,13 0,0 13,0 0,1 0,-1 0,0 0,0 0,0 0,0 0,0 0,13 0,0 0,1 0,-1 0,0 0,0 0,0 0,0 0,0 0,0 0,0 0,0 0,13 0,-13 13,13-13,-13 13,13 0,-13-1,13 1,0 0,0 13,0 0,0-1,0 1,0 13,0-1,0 1,0-1,13 1,-13 0,0-1,0 14,0-1,0-12,0-14,0 1,0 0,0-13,0 0,0 0,0-1,0 1,0-13,0 0,0 0,0 0,0 13,13 0,0-13,13 13,26 0,-1-13,-12 0,13 0,0 0,12 0,1 0,26 13,64-1,-39-12,1-12,-14 12,52 0,26 0,-64-13,-1 13,-12-13,77 0,-26 13,-52 0,1 0,-1 0,52 0,-51 0,-14 0,-25 0,-13 0,0 0,-1 0,-12 0,-13 0,0 0,-13 0,0 0,0 0,0 0,0 0,-1 0,-12 0,0 0,0 0,0 0,0 0,0 0,0 0,0 0,0 0,0 0,13-13,0 0,0 0,0-12,0-14,0-12,0-14,0 1,0 0,-13 12,0 14,13-1,0 13,-13 1,0 12,0 0,0 0</inkml:trace>
    <inkml:trace contextRef="#ctx0" brushRef="#br0" timeOffset="-1713.3417">1542-39,'0'0,"0"0,0 0,0 0,0 0,0 13,0 0,13 12,0 1,0 0,0 0,0-1,0 27,0 12,0 13,13 13,-13 13,0-13,0-25,-13-27,13 1,-13 12,0-12,12-1,-12-12,13 0,-13 0,0-1,0-12,0 0,0 0,0-13,13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22.020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BA9F5B08-A977-4DC8-A740-2F77D429D3F8}" emma:medium="tactile" emma:mode="ink">
          <msink:context xmlns:msink="http://schemas.microsoft.com/ink/2010/main" type="inkDrawing" rotatedBoundingBox="16308,10340 16348,14366 16263,14366 16223,10341" semanticType="callout" shapeName="Other">
            <msink:sourceLink direction="with" ref="{3577DEEF-56E5-4A39-9A5D-74B69953DE9C}"/>
          </msink:context>
        </emma:interpretation>
      </emma:emma>
    </inkml:annotationXML>
    <inkml:trace contextRef="#ctx0" brushRef="#br0">0 0,'0'0,"0"0,0 0,0 0,0 0,0 0,0 0,0 13,0 25,0 39,0 13,0 52,0 12,13 1,-13-1,0 26,13 39,0-65,-13 52,13 13,0-39,-13 26,0 38,0-102,0 38,0 13,0-39,0-25,-13 25,0-12,13-14,0-38,0-25,0-14,-13 14,0-14,0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22.823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3577DEEF-56E5-4A39-9A5D-74B69953DE9C}" emma:medium="tactile" emma:mode="ink">
          <msink:context xmlns:msink="http://schemas.microsoft.com/ink/2010/main" type="inkDrawing" rotatedBoundingBox="16390,10610 16407,14740 16319,14741 16301,10611" semanticType="callout" shapeName="Other">
            <msink:destinationLink direction="with" ref="{39EE699E-58EC-4668-97DC-E9FA79E01FD8}"/>
            <msink:destinationLink direction="with" ref="{BA9F5B08-A977-4DC8-A740-2F77D429D3F8}"/>
          </msink:context>
        </emma:interpretation>
      </emma:emma>
    </inkml:annotationXML>
    <inkml:trace contextRef="#ctx0" brushRef="#br0">0 0,'0'0,"0"0,0 0,0 0,0 0,0 0,0 0,0 0,0 0,0 0,0 13,13 25,0 27,0 38,13 25,-13 1,0 25,-13 39,0 0,0-13,0 26,0 0,-13 13,0 12,13-51,0 13,-13 52,13-65,0-26,0 39,0-13,0-64,0 0,0 25,0 1,13-1,0-76,0-39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28.884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3443710-0F6A-4C1F-93E1-5CD192AA9D92}" emma:medium="tactile" emma:mode="ink">
          <msink:context xmlns:msink="http://schemas.microsoft.com/ink/2010/main" type="writingRegion" rotatedBoundingBox="17773,11035 17502,13518 17020,13465 17291,10982">
            <msink:destinationLink direction="with" ref="{4B2810BA-A690-4EC1-B5BF-9245A8BE4359}"/>
          </msink:context>
        </emma:interpretation>
      </emma:emma>
    </inkml:annotationXML>
    <inkml:traceGroup>
      <inkml:annotationXML>
        <emma:emma xmlns:emma="http://www.w3.org/2003/04/emma" version="1.0">
          <emma:interpretation id="{B8A45D83-D801-4AE8-BC61-F0C9D0779836}" emma:medium="tactile" emma:mode="ink">
            <msink:context xmlns:msink="http://schemas.microsoft.com/ink/2010/main" type="paragraph" rotatedBoundingBox="17773,11035 17502,13518 17020,13465 17291,109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6C4602-C53F-4D99-9A9B-BB7662F77C6C}" emma:medium="tactile" emma:mode="ink">
              <msink:context xmlns:msink="http://schemas.microsoft.com/ink/2010/main" type="line" rotatedBoundingBox="17773,11035 17502,13518 17020,13465 17291,10982"/>
            </emma:interpretation>
          </emma:emma>
        </inkml:annotationXML>
        <inkml:traceGroup>
          <inkml:annotationXML>
            <emma:emma xmlns:emma="http://www.w3.org/2003/04/emma" version="1.0">
              <emma:interpretation id="{089F168A-2B6C-4E04-A239-8DAEC1C90AF0}" emma:medium="tactile" emma:mode="ink">
                <msink:context xmlns:msink="http://schemas.microsoft.com/ink/2010/main" type="inkWord" rotatedBoundingBox="17773,11035 17502,13518 17020,13465 17291,10982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|</emma:literal>
                </emma:interpretation>
              </emma:one-of>
            </emma:emma>
          </inkml:annotationXML>
          <inkml:trace contextRef="#ctx0" brushRef="#br0">259-2032,'0'0,"0"0,0 0,0 0,0 0,0 0,0 0,0 0,0 0,0 0,13 0,13 0,0 0,12 0,14 0,0 0,0 0,-14 0,1 0,-13 12,-13-12,0 13,0-13,-13 13,0 0,0 0,0 0,-13 12,0-12,0 0,0 0,0 0,-13 0,13-13,0 0,1 0,-1 0,0 0,13 0,0 0,0 0,0 0,0 0,0 0,13 0,0 13,-1-13,14 13,0-1,-13 1,0 0,0 0,0 0,0 0,0 0,-13-1,0 1,0 0,0 0,-13 0,-13 13,0-13,-13 12,1-12,-1 13,0-13,0 0,0-1,1 1,-1 0,0-13,13 0,0 0,0 0,13 0</inkml:trace>
          <inkml:trace contextRef="#ctx0" brushRef="#br0" timeOffset="2065.1215">0 0,'0'0,"0"0,0 0,0 0,0 0,0 0,0 0,0 0,0 0,0 0,13 0,0 0,13 0,39 0,-1 0,-12 0,-13 0,-13 0,0 0,-13 0,-1 0,1 0,0 0,-13 0,0 0,0 13,0 0,-13 0,0 0,1 0,-1-1,0 1,0 0,0 0,0 0,0 0,0 0,13-13,0 0,0 0,0 0,0 0,0 0,0 0,13 0,0 0,0 0,0 0,13 0,-1 12,-12-12,13 13,-13 0,0 0,0 0,0 0,-13 13,0-14,0 1,0 13,-13 0,0-13,0-1,0 1,0 0,-13 0,1 0,-1 0,0-13,0 0,13 13,0-13,0 0,13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39.08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909D9DF-73F6-4CB5-B54F-44250AB36F32}" emma:medium="tactile" emma:mode="ink">
          <msink:context xmlns:msink="http://schemas.microsoft.com/ink/2010/main" type="writingRegion" rotatedBoundingBox="17932,13028 19848,13051 19841,13610 17925,13587">
            <msink:destinationLink direction="with" ref="{4B2810BA-A690-4EC1-B5BF-9245A8BE4359}"/>
          </msink:context>
        </emma:interpretation>
      </emma:emma>
    </inkml:annotationXML>
    <inkml:traceGroup>
      <inkml:annotationXML>
        <emma:emma xmlns:emma="http://www.w3.org/2003/04/emma" version="1.0">
          <emma:interpretation id="{D94E21E8-7B26-4A6C-BCD5-0D5B512807EB}" emma:medium="tactile" emma:mode="ink">
            <msink:context xmlns:msink="http://schemas.microsoft.com/ink/2010/main" type="paragraph" rotatedBoundingBox="17932,13028 19848,13051 19841,13610 17925,135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7FA06D-6950-4F8B-B4FE-FB497E9A5BF4}" emma:medium="tactile" emma:mode="ink">
              <msink:context xmlns:msink="http://schemas.microsoft.com/ink/2010/main" type="line" rotatedBoundingBox="17932,13028 19848,13051 19841,13610 17925,13587"/>
            </emma:interpretation>
          </emma:emma>
        </inkml:annotationXML>
        <inkml:traceGroup>
          <inkml:annotationXML>
            <emma:emma xmlns:emma="http://www.w3.org/2003/04/emma" version="1.0">
              <emma:interpretation id="{80314273-B6CC-42AB-AC64-59EC87EECBBE}" emma:medium="tactile" emma:mode="ink">
                <msink:context xmlns:msink="http://schemas.microsoft.com/ink/2010/main" type="inkWord" rotatedBoundingBox="17932,13028 19848,13051 19841,13610 17925,13587"/>
              </emma:interpretation>
              <emma:one-of disjunction-type="recognition" id="oneOf0">
                <emma:interpretation id="interp0" emma:lang="en-US" emma:confidence="1">
                  <emma:literal>579</emma:literal>
                </emma:interpretation>
                <emma:interpretation id="interp1" emma:lang="en-US" emma:confidence="0">
                  <emma:literal>D v</emma:literal>
                </emma:interpretation>
                <emma:interpretation id="interp2" emma:lang="en-US" emma:confidence="0">
                  <emma:literal>D V</emma:literal>
                </emma:interpretation>
                <emma:interpretation id="interp3" emma:lang="en-US" emma:confidence="0">
                  <emma:literal>D "</emma:literal>
                </emma:interpretation>
                <emma:interpretation id="interp4" emma:lang="en-US" emma:confidence="0">
                  <emma:literal>D n</emma:literal>
                </emma:interpretation>
              </emma:one-of>
            </emma:emma>
          </inkml:annotationXML>
          <inkml:trace contextRef="#ctx0" brushRef="#br0">0 0,'0'0,"0"0,0 0,0 0,13 0,0 0,0 0,12 0,1 0,0 0,0 0,0 0,0 0,0 0,0 0,-1 0,1 0,-13 0,0 0</inkml:trace>
          <inkml:trace contextRef="#ctx0" brushRef="#br0" timeOffset="560.2116">52-26,'0'0,"0"0,0 0,0 0,0 0,0 0,0 0,0 0,0 13,0 0,0-13,0 13,0 0,0-13,0 13,0 0,0 0,0-1,0 1,0 0,0 0,0 0,0-13,12 0,14 0,13 0,0 0,0 0,0 0,-1 0,-12 0,0 0,0 13,-13-13,0 0,0 13,0-1,0-12,0 13,-13 0,0 0,0 13,0 0,-13-1,0 1,-13 13,0-14,0 1,-13 0,13-13,1-1,12-12,0 0,0 0,0 0,0 0,0 0,0 0,-13 13,0 0</inkml:trace>
          <inkml:trace contextRef="#ctx0" brushRef="#br0" timeOffset="1495.4968">918 0,'0'0,"0"0,0 0,0 0,0 0,0 0,0 0,0 0,0 0,0 0,0 0,0 0,0 0,13 0,0 0,0 0,0 0,13 0,0 0,-1 0,1 0,-13 0,0 0,0 0,0 0,0 0,0 0,0 0,-13 0,0 0,0 0,0 0,0 0,0 13,0 0,0 0,13 0,-13 12,0 1,0 0,0 12,0 1,0-13,0 0,0-1,0 1,0 0,-13-1,13 1,0 0,0 0,0-14,0 1,0 13,0-13,0 0</inkml:trace>
          <inkml:trace contextRef="#ctx0" brushRef="#br0" timeOffset="2761.5714">1681 553,'0'0,"0"0,0 0,0 0,0 0,0 0,0 0,0 0,0 0,0 0,0 0,0 0,0 0,13 0,0 0,0-12,0-1,0 0,0-13,13 0,-13 1,-1-1,1 0,0-12,0-1,0 13,0 1,0-1,0 13,-13-13,13 0,-13 14,0-1,0 0,0 0,0 0,-13 0,0 0,0 1,0-1,0 0,0 0,0 0,0 13,1 0,-1 0,0 0,0 0,13 0,-13 0,0 0,0 0,0 0,0 0,13 0,-13 0,13 0,0 0,-13 0,13 0,0 0,0 0,0 0,0 0,0 0,0 0,0 0,0 0,0 13,0 0,0 0,0 0,0-13,0 12,0-12,0 13,13 0,0 0,0-13,13 0,0 13,0-13,-13 0,-1 0,1 0,0 0,0 0,0 0,0 0,0 0,13-13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34:18.174"/>
    </inkml:context>
    <inkml:brush xml:id="br0">
      <inkml:brushProperty name="width" value="0.03333" units="cm"/>
      <inkml:brushProperty name="height" value="0.03333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5FAA6FF1-235F-4297-83E8-048396862264}" emma:medium="tactile" emma:mode="ink">
          <msink:context xmlns:msink="http://schemas.microsoft.com/ink/2010/main" type="writingRegion" rotatedBoundingBox="24306,6748 22926,9675 21799,9144 23179,6216"/>
        </emma:interpretation>
      </emma:emma>
    </inkml:annotationXML>
    <inkml:traceGroup>
      <inkml:annotationXML>
        <emma:emma xmlns:emma="http://www.w3.org/2003/04/emma" version="1.0">
          <emma:interpretation id="{1113B328-C203-4256-B346-B40F8037EBF8}" emma:medium="tactile" emma:mode="ink">
            <msink:context xmlns:msink="http://schemas.microsoft.com/ink/2010/main" type="paragraph" rotatedBoundingBox="24306,6748 22926,9675 21799,9144 23179,62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816DAD-E448-486B-A3DA-C6BB1DCFCC7C}" emma:medium="tactile" emma:mode="ink">
              <msink:context xmlns:msink="http://schemas.microsoft.com/ink/2010/main" type="line" rotatedBoundingBox="24306,6748 22926,9675 21799,9144 23179,6216"/>
            </emma:interpretation>
          </emma:emma>
        </inkml:annotationXML>
        <inkml:traceGroup>
          <inkml:annotationXML>
            <emma:emma xmlns:emma="http://www.w3.org/2003/04/emma" version="1.0">
              <emma:interpretation id="{DF183B33-C024-41D6-82BE-36C572034532}" emma:medium="tactile" emma:mode="ink">
                <msink:context xmlns:msink="http://schemas.microsoft.com/ink/2010/main" type="inkWord" rotatedBoundingBox="24306,6748 22926,9675 21799,9144 23179,6216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272 26,'0'0,"0"0,-13 0,1 0,-1 0,0 0,0 0,0 0,0 0,0-13,0 13,0-13,-13 13,0 0,0 0,14 0,-1 0,0 0,0 0,0 0,13 0,0 13,0 0,0 0,13-1,13 1,-1 0,1 0,0 0,0 0,0-13,0 0,0 0,-13 0,0 0,-1 0,1 0,-13 0,0 0,0 0,0 0,0 0,0 0,0 0,0 0,0 13,0 12,0 27,13 12,0 1,-13-1,13 0,-13-25</inkml:trace>
          <inkml:trace contextRef="#ctx0" brushRef="#br0" timeOffset="636.2915">-12 772,'0'0,"0"0,13 0,13 13,0 0,25 12,40 14,-1 12,1 1,-14-14,1 14,-13-13,-14-14,-12-12,0 0,-13 0,13 0</inkml:trace>
          <inkml:trace contextRef="#ctx0" brushRef="#br0" timeOffset="397.7068">-25 798,'0'0,"-13"13,-13 12,-13 14,-12-1,-14 14,0-1,14 1,-1-14,13 1,13-26,13 0,0 0,13-13</inkml:trace>
          <inkml:trace contextRef="#ctx0" brushRef="#br0" timeOffset="1155.8163">-426 1608,'0'0,"13"0,13 0,13-13,-14 13,1 0,0 0,0 0,-13 0,0 0,-13 0,0 0,0 0</inkml:trace>
          <inkml:trace contextRef="#ctx0" brushRef="#br0" timeOffset="1454.0882">-685 1685,'0'0,"0"0,0 13,0 0,0 0,0 0,13 0,13 12,0-12,26 0,-13 0,25 0,-12 0,-26 0,-13-13,0 0,-13 12,0-12,0 13,-13 0,-13 0,0 0,-13 0,0 0,1-13,-1 0,0 0</inkml:trace>
          <inkml:trace contextRef="#ctx0" brushRef="#br0" timeOffset="2403.5455">-672 2303,'0'0,"0"0,0 0,-13 13,-13 25,-38 27,-14-1,14 0,-1-12,13-1,0 1,1-14,12-12,-13 0,0-1,14-12,-14-13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43.714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2810BA-A690-4EC1-B5BF-9245A8BE4359}" emma:medium="tactile" emma:mode="ink">
          <msink:context xmlns:msink="http://schemas.microsoft.com/ink/2010/main" type="inkDrawing" rotatedBoundingBox="16785,12549 20238,12563 20233,13825 16780,13811" rotationAngle="256256800" semanticType="enclosure">
            <msink:sourceLink direction="with" ref="{D909D9DF-73F6-4CB5-B54F-44250AB36F32}"/>
            <msink:sourceLink direction="with" ref="{B3443710-0F6A-4C1F-93E1-5CD192AA9D92}"/>
            <msink:destinationLink direction="with" ref="{39EE699E-58EC-4668-97DC-E9FA79E01FD8}"/>
            <msink:destinationLink direction="with" ref="{7E1BAA2A-807B-4F1B-B672-C51E27FE1686}"/>
          </msink:context>
        </emma:interpretation>
      </emma:emma>
    </inkml:annotationXML>
    <inkml:trace contextRef="#ctx0" brushRef="#br0">-245-296,'0'0,"0"0,0 0,0 0,12 0,14 0,26 0,13 0,25 0,40-13,-14 1,0 12,14 0,-1 0,39 0,-13 0,14 0,25 12,-39 1,13-13,-13 0,26 0,-26 13,1-13,-1 0,-13 0,-39 0,-12 13,-26 0,-1 0,-12-13,-13 0,0 0,-13 0,-14 0,1 0,0 0,0 0,-13 0,0 0,0 0,0 0,0 13,13 0,-13 12,0 1,0 0,0-1,13 27,-13-1,13 14,0 12,-13 0,0-13,13 1,-13-14,0-12,0-14,0 1,0 0,0 0,0-13,0-1,0 1,0 0,0 0,-13 13,0-13,-13-1,-38 14,-1-13,-26 0,-38 0,-26-13,0 0,-26 13,-1-13,-12 0,-12 0,-27 25,0-25,26 13,26-13,26 0,12 0,-38 0,52 0,13-13,25 1,14 12,25 0,-26-13,14 0,25-13</inkml:trace>
    <inkml:trace contextRef="#ctx0" brushRef="#br0" timeOffset="-10875.1274">543-502,'0'0,"0"0,0 0,0 13,0 13,-12 38,12 26,0 1,0-40,0 13,12 39,1 13,0 0,-13 0,0-39,0-39,0-12,0 0,0 12,13-12,-13 0,0-13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42.860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9EE699E-58EC-4668-97DC-E9FA79E01FD8}" emma:medium="tactile" emma:mode="ink">
          <msink:context xmlns:msink="http://schemas.microsoft.com/ink/2010/main" type="inkDrawing" rotatedBoundingBox="16676,12572 16897,13457 16856,13467 16635,12582" semanticType="callout" shapeName="Other">
            <msink:sourceLink direction="with" ref="{4B2810BA-A690-4EC1-B5BF-9245A8BE4359}"/>
            <msink:sourceLink direction="with" ref="{3577DEEF-56E5-4A39-9A5D-74B69953DE9C}"/>
          </msink:context>
        </emma:interpretation>
      </emma:emma>
    </inkml:annotationXML>
    <inkml:trace contextRef="#ctx0" brushRef="#br0">0 0,'0'0,"0"0,0 13,0 13,0 0,13 12,0 1,13 25,13 13,-13 0,-13-12,0 12,0 13,0-26,-1 1,1-14,0-12,-13-14,0-12,0 0,0 0,0 0,0-13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48.171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2397BAD-ADB3-4944-813A-5C3484846E5D}" emma:medium="tactile" emma:mode="ink">
          <msink:context xmlns:msink="http://schemas.microsoft.com/ink/2010/main" type="writingRegion" rotatedBoundingBox="20869,12873 24814,12770 24839,13731 20894,13834">
            <msink:destinationLink direction="with" ref="{8AC46D17-7FCF-4EF1-A2E4-E57BB31E3939}"/>
          </msink:context>
        </emma:interpretation>
      </emma:emma>
    </inkml:annotationXML>
    <inkml:traceGroup>
      <inkml:annotationXML>
        <emma:emma xmlns:emma="http://www.w3.org/2003/04/emma" version="1.0">
          <emma:interpretation id="{DA4C043D-8FB1-40A7-9B86-AEFFA024BD08}" emma:medium="tactile" emma:mode="ink">
            <msink:context xmlns:msink="http://schemas.microsoft.com/ink/2010/main" type="paragraph" rotatedBoundingBox="20869,12873 24814,12770 24839,13731 20894,13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E3FE46-655B-4813-A9B4-3D1AC3D529A2}" emma:medium="tactile" emma:mode="ink">
              <msink:context xmlns:msink="http://schemas.microsoft.com/ink/2010/main" type="line" rotatedBoundingBox="20869,12873 24814,12770 24839,13731 20894,13834"/>
            </emma:interpretation>
          </emma:emma>
        </inkml:annotationXML>
        <inkml:traceGroup>
          <inkml:annotationXML>
            <emma:emma xmlns:emma="http://www.w3.org/2003/04/emma" version="1.0">
              <emma:interpretation id="{144DE0DB-1562-48F8-9479-A4B904B40F19}" emma:medium="tactile" emma:mode="ink">
                <msink:context xmlns:msink="http://schemas.microsoft.com/ink/2010/main" type="inkWord" rotatedBoundingBox="20869,12873 24814,12770 24839,13731 20894,13834"/>
              </emma:interpretation>
              <emma:one-of disjunction-type="recognition" id="oneOf0">
                <emma:interpretation id="interp0" emma:lang="en-US" emma:confidence="0">
                  <emma:literal>73579</emma:literal>
                </emma:interpretation>
                <emma:interpretation id="interp1" emma:lang="en-US" emma:confidence="0">
                  <emma:literal>+3579</emma:literal>
                </emma:interpretation>
                <emma:interpretation id="interp2" emma:lang="en-US" emma:confidence="0">
                  <emma:literal>7/3579</emma:literal>
                </emma:interpretation>
                <emma:interpretation id="interp3" emma:lang="en-US" emma:confidence="0">
                  <emma:literal>77579</emma:literal>
                </emma:interpretation>
                <emma:interpretation id="interp4" emma:lang="en-US" emma:confidence="0">
                  <emma:literal>713579</emma:literal>
                </emma:interpretation>
              </emma:one-of>
            </emma:emma>
          </inkml:annotationXML>
          <inkml:trace contextRef="#ctx0" brushRef="#br0">0 90,'0'0,"13"0,-1 0,14 0,0 0,13 0,0 0,13 0,-1 0,1 0,-13 13,0-13,-1 0,-12 0,0 0,0 0,-13 0,0 0,0 0,0 0,0 0,-13 0,0 0,0 0,0-13,0 0,0 0,0 0,0 0,0 0,0 0,0 13,0-12,0 12,0 0,0 0,0 0,0 0,0 0,13 0,0 0,-1 12,1 14,0 0,0 0,0-1,-13 1,0 0,0 0,0-1,-13 1,0 0,0 12,0-12</inkml:trace>
          <inkml:trace contextRef="#ctx0" brushRef="#br0" timeOffset="1186.5159">1099-155,'0'0,"0"0,0 0,0 0,0 0,0 0,0 0,13 0,0 0,13 0,12 0,27 13,0-13,-26 0,-14 0,1 0,-13 13,0-13,0 13,-13 0,0 0,0-1,0 14,0 0,-13 0,0-14,13 14,0-13,0 0,0 0,0 0,0-13,0 0,0 0,0 0,0 13,0-1,0 1,0 0,13 0,-13 13,13-1,0 1,-13 0,13 0,-13-1,0-12,0 0,0 0,-13 0,-13 13,-13-14,1 1,-1 0,0 0,0 0,0-13,14 0,-1 0,0 0,0 0,13 0,0 0</inkml:trace>
          <inkml:trace contextRef="#ctx0" brushRef="#br0" timeOffset="4243.5003">931-361,'0'0,"0"0,0 0,0 13,-13 0,13 0,-13 0,13 13,-13-1,0 14,0 12,0 27,0 12,0 13,13-13,0 0,0-26,0 0,0-12,-13-1,13-12,0-13,0-1,0-25,0-13</inkml:trace>
          <inkml:trace contextRef="#ctx0" brushRef="#br0" timeOffset="2122.8416">1953-103,'0'0,"0"0,0 0,0 0,0 0,12 0,1 0,13 0,0 0,0 0,13 0,0 0,-1 0,-12 0,0 0,0 0,0 0,-13 0,0 0,0 0,0 0,0 0,-13 0,0 0,0 0,-26-13,-26 0,0 13,0 0,27 0,-1 13,0 0,0 0,0-1,0 1,13 0,0 0,0 0,1 0,-1 12,13-12,0 0,0 0,0 0,0 0,0 0,13 0,12-1,1 1,0 0,13 13,0-13,0 12,-14 1,1-13,0 13,-13-13,0-1,0 1,0 13,-13-13,0 0,0 0,0 0,-13-1,0 1,-13 0,-13 0,13 0,-12 0,12 0,0-1,0-12,13 0,13 0,0 0</inkml:trace>
          <inkml:trace contextRef="#ctx0" brushRef="#br0" timeOffset="2638.6548">2793-52,'0'0,"0"0,0 0,0 0,0 0,0 0,13 0,0 0,0 0,13 0,0 0,13 0,-1 0,-12-13,0 13,0 0,-13 0,0 0,13 0,-13 0,0 13,-1 0,1 13,0-1,-13 27,0-1,-13 1,0-1,1 1,-1-14,13-12,0 0,0 0,0-1,0 1,0 0,0-13,0-13,0 0</inkml:trace>
          <inkml:trace contextRef="#ctx0" brushRef="#br0" timeOffset="3334.4944">3918-116,'0'0,"0"0,0 0,0 0,0 0,-13 0,-12 0,-1 0,0 0,0-13,0 13,0 0,0 0,1 0,-1 13,0 0,0 0,0-1,13 1,0 0,0 0,13 13,0-1,0-12,26 0,0 0,13 0,0-13,-1 0,1-13,-13 0,13 0,-13 0,0 1,-1-1,-12 0,0 0,0 13,-13 0,0 0,0 0,0 0,0 0,0 0,0 0,0 0,0 26,0-1,0 14,0 13,0-1,0-12,0 12,0 0,-13-25,0 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32.44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1BAA2A-807B-4F1B-B672-C51E27FE1686}" emma:medium="tactile" emma:mode="ink">
          <msink:context xmlns:msink="http://schemas.microsoft.com/ink/2010/main" type="inkDrawing" rotatedBoundingBox="17518,12553 17571,12553 17570,13827 17516,13826" semanticType="callout" shapeName="Other">
            <msink:sourceLink direction="with" ref="{4B2810BA-A690-4EC1-B5BF-9245A8BE4359}"/>
          </msink:context>
        </emma:interpretation>
      </emma:emma>
    </inkml:annotationXML>
    <inkml:trace contextRef="#ctx0" brushRef="#br0">453-502,'0'0,"0"0,0 26,13 26,0 51,0 12,-13-63,0 38,0 39,0 25,0-13,13-76,-13-14,0 14,0-1,0-13,0 1,0-14,0-12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53.176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AC46D17-7FCF-4EF1-A2E4-E57BB31E3939}" emma:medium="tactile" emma:mode="ink">
          <msink:context xmlns:msink="http://schemas.microsoft.com/ink/2010/main" type="inkDrawing" rotatedBoundingBox="21564,12868 25217,12749 25250,13758 21597,13877" hotPoints="21726,12675 25036,12956 24958,13883 21647,13602" semanticType="enclosure" shapeName="Rectangle">
            <msink:sourceLink direction="with" ref="{32397BAD-ADB3-4944-813A-5C3484846E5D}"/>
            <msink:destinationLink direction="with" ref="{9755D033-A444-415E-AE1E-7D01F6C3B5C9}"/>
          </msink:context>
        </emma:interpretation>
      </emma:emma>
    </inkml:annotationXML>
    <inkml:trace contextRef="#ctx0" brushRef="#br0">142 133,'0'0,"0"0,0 0,13 0,13-13,39 0,25 0,27 0,25 0,-13 13,26 0,65-12,-26 12,26-13,0 0,-26 13,13 0,-13-13,-13 13,-13 0,0-13,-25 13,-40 0,0 13,-12 0,-13 0,-14 0,-12-1,-26 1,0 0,0 0,-13 0,-1 0,1 0,0 12,0 1,0 0,-13 25,0 1,0-1,0 13,0 1,-13-1,0-12,13-14,-13 1,0-14,13 1,0 0,0-13,-12 0,-1 12,0-12,0 13,-13 0,-13-1,-13 1,-12 0,-40-13,-25 0,-13-13,-1 0,-51 0,39 0,-26-13,26 0,-39-13,13 0,0 26,-78-25,104 25,38 0,-38 13,-26-13,52 0,25 0,14 0,-1 12,-25-12,51 0,14 0,12 0,13 0,13 0,13 0,0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9:53.712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755D033-A444-415E-AE1E-7D01F6C3B5C9}" emma:medium="tactile" emma:mode="ink">
          <msink:context xmlns:msink="http://schemas.microsoft.com/ink/2010/main" type="inkDrawing" rotatedBoundingBox="23022,14744 24067,14094 24175,14268 23130,14918" semanticType="callout" shapeName="Other">
            <msink:sourceLink direction="with" ref="{8AC46D17-7FCF-4EF1-A2E4-E57BB31E3939}"/>
          </msink:context>
        </emma:interpretation>
      </emma:emma>
    </inkml:annotationXML>
    <inkml:trace contextRef="#ctx0" brushRef="#br0">0 553,'0'0,"0"13,0 13,0-1,0-12,0 0,0 0,0 0,0 0,0-1,0 1,13-13,0 0,0 0,13 0,26-13,38-25,27-26,-40-14,14 1,12-26,-25 39,25-26,27 0,-27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6:55.60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B589A4-4AD7-4A8C-A2A2-A92F82C869B1}" emma:medium="tactile" emma:mode="ink">
          <msink:context xmlns:msink="http://schemas.microsoft.com/ink/2010/main" type="inkDrawing" rotatedBoundingBox="1356,8950 3126,8874 3176,10037 1406,10113" hotPoints="3240,9493 2325,10059 1426,9470 2340,8904" semanticType="enclosure" shapeName="Ellipse"/>
        </emma:interpretation>
      </emma:emma>
    </inkml:annotationXML>
    <inkml:trace contextRef="#ctx0" brushRef="#br0">638 1090,'0'0,"0"0,0 0,0 0,0 0,0 0,13 0,12 0,14 0,0 0,0 0,0 0,-1 0,14 13,0-13,13 13,38-13,13 0,-38-13,-13 0,-1-12,1-14,-13 0,-1 1,1-14,-26 14,0-1,0-25,-13 25,-13-12,-13-14,0 1,-13 0,0-1,-13 1,-12-13,12 25,-52-12,-12 13,12 12,14 13,12 13,0 1,-25-1,-40 13,1 25,26 1,12 0,14 0,-27 25,14 1,25-1,0 0,13 27,14-14,12 0,13 26,13 0,26-12,25-1,27 13,-26-39,0 1,-1-14,14 1,13-13,25-1,-12-25,-1 0,1-12,-1-1,27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7:04.287"/>
    </inkml:context>
    <inkml:brush xml:id="br0">
      <inkml:brushProperty name="width" value="0.04667" units="cm"/>
      <inkml:brushProperty name="height" value="0.04667" units="cm"/>
      <inkml:brushProperty name="color" value="#9436B8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DE3296-65B6-4433-B77B-63E8BCA6D971}" emma:medium="tactile" emma:mode="ink">
          <msink:context xmlns:msink="http://schemas.microsoft.com/ink/2010/main" type="writingRegion" rotatedBoundingBox="9963,8054 7608,9344 6943,8129 9298,6839"/>
        </emma:interpretation>
      </emma:emma>
    </inkml:annotationXML>
    <inkml:traceGroup>
      <inkml:annotationXML>
        <emma:emma xmlns:emma="http://www.w3.org/2003/04/emma" version="1.0">
          <emma:interpretation id="{248375A9-D5E5-42F1-87F0-5842293D3F90}" emma:medium="tactile" emma:mode="ink">
            <msink:context xmlns:msink="http://schemas.microsoft.com/ink/2010/main" type="paragraph" rotatedBoundingBox="9963,8054 7608,9344 6943,8129 9298,6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3453D6-25F3-4E91-B2F1-F513B88AA404}" emma:medium="tactile" emma:mode="ink">
              <msink:context xmlns:msink="http://schemas.microsoft.com/ink/2010/main" type="line" rotatedBoundingBox="9963,8054 7608,9344 6943,8129 9298,6839"/>
            </emma:interpretation>
          </emma:emma>
        </inkml:annotationXML>
        <inkml:traceGroup>
          <inkml:annotationXML>
            <emma:emma xmlns:emma="http://www.w3.org/2003/04/emma" version="1.0">
              <emma:interpretation id="{E86A8EBA-7DD4-402E-9ADC-7965042D9FD4}" emma:medium="tactile" emma:mode="ink">
                <msink:context xmlns:msink="http://schemas.microsoft.com/ink/2010/main" type="inkWord" rotatedBoundingBox="9963,8054 7608,9344 6943,8129 9298,6839">
                  <msink:destinationLink direction="with" ref="{A7F82911-187F-4E60-8DD0-56C2C94AA6D7}"/>
                </msink:context>
              </emma:interpretation>
              <emma:one-of disjunction-type="recognition" id="oneOf0">
                <emma:interpretation id="interp0" emma:lang="en-US" emma:confidence="0">
                  <emma:literal>otiose</emma:literal>
                </emma:interpretation>
                <emma:interpretation id="interp1" emma:lang="en-US" emma:confidence="0">
                  <emma:literal>Fino</emma:literal>
                </emma:interpretation>
                <emma:interpretation id="interp2" emma:lang="en-US" emma:confidence="0">
                  <emma:literal>Fiore</emma:literal>
                </emma:interpretation>
                <emma:interpretation id="interp3" emma:lang="en-US" emma:confidence="0">
                  <emma:literal>Otiose</emma:literal>
                </emma:interpretation>
                <emma:interpretation id="interp4" emma:lang="en-US" emma:confidence="0">
                  <emma:literal>Filose</emma:literal>
                </emma:interpretation>
              </emma:one-of>
            </emma:emma>
          </inkml:annotationXML>
          <inkml:trace contextRef="#ctx0" brushRef="#br0">39 0,'0'0,"0"0,0 0,0 0,0 0,0 13,0 0,-13 12,0 1,13 26,0-1,-13 1,13-1,0-12,13-14,0 1,0-13</inkml:trace>
          <inkml:trace contextRef="#ctx0" brushRef="#br0" timeOffset="450.2672">427 0,'0'0,"0"0,0 13,13 13,0 25,0 13,0 1,0-27,-1 1,1-13,0-13,13-1,0 1,13-13,0 0,-13-13,-1 1,1-14,0-13,-13-12,0-1,-13 1,-13 12,-13 1,0-1,0 13,-12 1,12 12,0 0,0 13,0 0,0 0,13 0,0 0,1 0</inkml:trace>
          <inkml:trace contextRef="#ctx0" brushRef="#br0" timeOffset="841.6497">1177-129,'0'0,"0"0,0 0,0 0,0 0,-13 13,0 13,0 0,0 25,-13 1,13 12,1-13,12 14,0-27,0 1,12-13,1-13,0-1,0 1,13-13,0 0,0-13,0 1,-13-1,0 0,-13 0,0 0,0 13,-13 0,-13 0,0 13,-39 13,14-1,-14 1,-13 0</inkml:trace>
          <inkml:trace contextRef="#ctx0" brushRef="#br0" timeOffset="1377.4829">492 823,'0'0,"0"0,-13 13,-13 13,-13 25,-13 14,-25 12,-14 0,13-13,14-12,12-13,13-1,13-12,1-13,12 0,0-13</inkml:trace>
          <inkml:trace contextRef="#ctx0" brushRef="#br1" timeOffset="26615.959">-246 154,'0'0,"-13"0,1 13,-27 13,-13 13,-13 12,14 1,12-1,13-12,0 12,0 0,13 1,0 12,0 1,13 12,0 0,0-13,13 1,0-14,0 1,0-1,0-12,0-1,0-12,0 0,-13-1,0-12,0 0,0 0,0-13,0 0,0 0,0 0,-13 0,0-13,-13-13,0 1,0-1,13 0,1 13,-1 0,0 1,13-1,0 0,0 13,0 0,0 0,0 0,0 13,0 12,0 14,13-13,0 0,-13-1,0-12,0 0,12-13,1 0,0 0,13-13,13-13,0-12,13-14,-27 14,1-1,-13 13</inkml:trace>
          <inkml:trace contextRef="#ctx0" brushRef="#br1" timeOffset="27100.6427">-336 142,'0'0,"0"0,0 0,-13 0,-13 0,-13 0,0 12,14 1,-1 0,0 0,13-13,0 0,0 0,13 0,0 0,0 0,26-13,13 0,12 0,-25 1,0-1,0 13,0 0,0 13,0-1,0 14,-14 13,1 12,0 1,0-1,0 1</inkml:trace>
          <inkml:trace contextRef="#ctx0" brushRef="#br1" timeOffset="22854.1018">0 502,'0'0,"0"0,13 0,13 13,13-1,12 1,14 0,26 13,12 0,13-13,-25-1,25-12,1-12,-1-14,1 0,-1 0,0-12,-38-1,-13 1,-1-14,-12 1,-13-1,-13-12,-13 0,0-27,-13 27,-26 0,-13-26,-26 13,-38-1,-1 27,1 12,-14 14,-89-1,63 26,27 0,12 13,14 12,-27 1,14 13,12-1,14 27,25-1,13 0,1 26,12 0,13 13,26-13,13-12,25-14,40 13,-1-38,27-1,-1-12,39 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7:12.41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647077-EE63-4307-AF53-CD3B3B50AB4E}" emma:medium="tactile" emma:mode="ink">
          <msink:context xmlns:msink="http://schemas.microsoft.com/ink/2010/main" type="inkDrawing" rotatedBoundingBox="599,10868 2294,10508 2563,11777 869,12136" hotPoints="2259,11206 1516,11949 773,11206 1516,10463" semanticType="enclosure" shapeName="Circle"/>
        </emma:interpretation>
      </emma:emma>
    </inkml:annotationXML>
    <inkml:trace contextRef="#ctx0" brushRef="#br0">508 1124,'0'0,"0"0,0 0,0 0,0 0,0 0,0 0,13 0,0 0,25 0,40 0,13 13,-27-13,1 0,0 0,12-13,14-12,-1-1,-12 0,-14-12,1-14,-13 13,-13-12,12-13,-12 12,-13 14,0-14,0 14,0-1,-13 0,0 1,-13-1,0-12,-13-1,-13 1,0-1,-13 1,-26-1,-12 1,-14 12,14 14,-1-1,0 13,-38 13,-65 0,65 13,25 0,13 0,14 0,-1 12,-25 14,-1-1,13 1,27 13,12-1,0 13,13 13,13 14,13-1,0 0,26-13,0-13,26 13,12 1,-12-27,0 0,0-12,25 0,40 12,12-25,0 0,14-26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7:05.972"/>
    </inkml:context>
    <inkml:brush xml:id="br0">
      <inkml:brushProperty name="width" value="0.04667" units="cm"/>
      <inkml:brushProperty name="height" value="0.04667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A7F82911-187F-4E60-8DD0-56C2C94AA6D7}" emma:medium="tactile" emma:mode="ink">
          <msink:context xmlns:msink="http://schemas.microsoft.com/ink/2010/main" type="inkDrawing" rotatedBoundingBox="8563,8565 9884,8862 9879,8885 8557,8588" semanticType="callout" shapeName="Other">
            <msink:sourceLink direction="with" ref="{E86A8EBA-7DD4-402E-9ADC-7965042D9FD4}"/>
            <msink:sourceLink direction="with" ref="{FEA6EB8C-3E98-42CC-B755-2A298C8564DD}"/>
          </msink:context>
        </emma:interpretation>
      </emma:emma>
    </inkml:annotationXML>
    <inkml:trace contextRef="#ctx0" brushRef="#br0">440 823,'0'0,"0"0,0 0,13 13,26 0,51 13,26 0,1-1,-27 1,1-13,25 13,14-1,-14 1,-51-13,-1 0,-12 0,0 0,0-1,-14 1,1 0,0-13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34:15.204"/>
    </inkml:context>
    <inkml:brush xml:id="br0">
      <inkml:brushProperty name="width" value="0.03333" units="cm"/>
      <inkml:brushProperty name="height" value="0.03333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A0D21A7A-0AB8-4E01-B15B-13AFECBDBBDF}" emma:medium="tactile" emma:mode="ink">
          <msink:context xmlns:msink="http://schemas.microsoft.com/ink/2010/main" type="writingRegion" rotatedBoundingBox="20868,7742 24424,7742 24424,8514 20868,8514"/>
        </emma:interpretation>
      </emma:emma>
    </inkml:annotationXML>
    <inkml:traceGroup>
      <inkml:annotationXML>
        <emma:emma xmlns:emma="http://www.w3.org/2003/04/emma" version="1.0">
          <emma:interpretation id="{250DACA3-B305-40F7-9225-CE39E4D287E2}" emma:medium="tactile" emma:mode="ink">
            <msink:context xmlns:msink="http://schemas.microsoft.com/ink/2010/main" type="paragraph" rotatedBoundingBox="20868,7742 24424,7742 24424,8514 20868,8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AE175B-2228-424E-A87E-A6464CDE1BA4}" emma:medium="tactile" emma:mode="ink">
              <msink:context xmlns:msink="http://schemas.microsoft.com/ink/2010/main" type="line" rotatedBoundingBox="20868,7742 24424,7742 24424,8514 20868,8514"/>
            </emma:interpretation>
          </emma:emma>
        </inkml:annotationXML>
        <inkml:traceGroup>
          <inkml:annotationXML>
            <emma:emma xmlns:emma="http://www.w3.org/2003/04/emma" version="1.0">
              <emma:interpretation id="{5C8A1385-03E9-4EEE-8560-C01DAE959B4C}" emma:medium="tactile" emma:mode="ink">
                <msink:context xmlns:msink="http://schemas.microsoft.com/ink/2010/main" type="inkWord" rotatedBoundingBox="20868,8179 21605,8179 21605,8514 20868,8514"/>
              </emma:interpretation>
              <emma:one-of disjunction-type="recognition" id="oneOf0">
                <emma:interpretation id="interp0" emma:lang="en-US" emma:confidence="0">
                  <emma:literal>u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m</emma:literal>
                </emma:interpretation>
              </emma:one-of>
            </emma:emma>
          </inkml:annotationXML>
          <inkml:trace contextRef="#ctx0" brushRef="#br0">-3078 647,'0'0,"13"0,25 0,14 0,13-13,-1 1,-12 12,13-13,-13 13,-1 0,1 0,-13-13,0 13,-1 0,-12-13,0 13,-13 0,0 0,0 0,-13 0,0 0,0-13,-13 0,0-13,0 1,0-1,0 13,0 0,0 0,1 13,12 0,0 0,0 0,0 0,0 0,12 13,14 0,0 0,0 0,-13 0,0 0,0 12,-13 14,-13 0,0-1,-13 26,0-12</inkml:trace>
        </inkml:traceGroup>
        <inkml:traceGroup>
          <inkml:annotationXML>
            <emma:emma xmlns:emma="http://www.w3.org/2003/04/emma" version="1.0">
              <emma:interpretation id="{06C242F6-A9D3-4858-B516-5E192B1022BB}" emma:medium="tactile" emma:mode="ink">
                <msink:context xmlns:msink="http://schemas.microsoft.com/ink/2010/main" type="inkWord" rotatedBoundingBox="23990,7616 24474,7770 24389,8039 23904,7885"/>
              </emma:interpretation>
              <emma:one-of disjunction-type="recognition" id="oneOf1">
                <emma:interpretation id="interp5" emma:lang="en-US" emma:confidence="0">
                  <emma:literal>7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&gt;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4852.7967">0 17,'0'0,"0"0,0 0,0 0,0 0,13 0,38 0,14 0,-13 0,0 0,-1 0,-12-13,0 13,-13 0,0 0,-13 0,0 0,-1 13,1 0,0 12,-13 27,0-1,-13 14,0-14,1-25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7:29.04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4F505-380C-481C-8920-80862AC9E8B1}" emma:medium="tactile" emma:mode="ink">
          <msink:context xmlns:msink="http://schemas.microsoft.com/ink/2010/main" type="writingRegion" rotatedBoundingBox="1444,9727 1164,10738 854,10652 1133,9641"/>
        </emma:interpretation>
      </emma:emma>
    </inkml:annotationXML>
    <inkml:traceGroup>
      <inkml:annotationXML>
        <emma:emma xmlns:emma="http://www.w3.org/2003/04/emma" version="1.0">
          <emma:interpretation id="{9E7333CC-75CE-4CA5-B0A5-B56F0E89CE8C}" emma:medium="tactile" emma:mode="ink">
            <msink:context xmlns:msink="http://schemas.microsoft.com/ink/2010/main" type="paragraph" rotatedBoundingBox="1444,9727 1164,10738 854,10652 1133,9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1B7A3F-96DD-46FA-91D9-55ED19FD971B}" emma:medium="tactile" emma:mode="ink">
              <msink:context xmlns:msink="http://schemas.microsoft.com/ink/2010/main" type="line" rotatedBoundingBox="1444,9727 1164,10738 854,10652 1133,9641"/>
            </emma:interpretation>
          </emma:emma>
        </inkml:annotationXML>
        <inkml:traceGroup>
          <inkml:annotationXML>
            <emma:emma xmlns:emma="http://www.w3.org/2003/04/emma" version="1.0">
              <emma:interpretation id="{7C197C0C-E039-4BAC-8554-4EC78AEB49B5}" emma:medium="tactile" emma:mode="ink">
                <msink:context xmlns:msink="http://schemas.microsoft.com/ink/2010/main" type="inkWord" rotatedBoundingBox="1444,9727 1164,10738 854,10652 1133,9641"/>
              </emma:interpretation>
              <emma:one-of disjunction-type="recognition" id="oneOf0">
                <emma:interpretation id="interp0" emma:lang="en-US" emma:confidence="0">
                  <emma:literal>k</emma:literal>
                </emma:interpretation>
                <emma:interpretation id="interp1" emma:lang="en-US" emma:confidence="0">
                  <emma:literal>{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£</emma:literal>
                </emma:interpretation>
              </emma:one-of>
            </emma:emma>
          </inkml:annotationXML>
          <inkml:trace contextRef="#ctx0" brushRef="#br0">453 0,'0'0,"0"0,0 0,0 0,0 0,-13 13,0 0,-13 13,-12 13,-1 12,13 0,-13 1,13-13,0 12,1 13,12-12,0 12,0 0,13 1,0-14,0 1,13-14,-13-12,0 0,0-1,0 1,0-13,0 0,0 0,0 0,0-1,0 1,0 0,-13 0,13-13,-13 0,-13 0,0-13,0-13,13 1,0 12,0 0,0 0,13 0,0 0,0 13,0 0,0 0,13 0,0 13,0 13,0-13,0 0,0 0,0-1,-13 1,0 0,13 0,-13-13,0 0,13 0,0 0,0 0,13-13,-1 0,14-12,0-1</inkml:trace>
          <inkml:trace contextRef="#ctx0" brushRef="#br0" timeOffset="491.1274">376 52,'0'0,"0"0,0 0,-13 0,0 13,0 0,-13 12,-13 1,13-13,13 0,0 0,0 0,0-13,13 0,0 0,0 0,13-26,13-13,0 14,0-1,0 0,0 13,-13 0,0 13,0 0,-1 0,1 26,0 13,13 25,13 0,-13-25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7:35.716"/>
    </inkml:context>
    <inkml:brush xml:id="br0">
      <inkml:brushProperty name="width" value="0.04667" units="cm"/>
      <inkml:brushProperty name="height" value="0.04667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19C4A7FC-DEE1-4F7B-90B1-7DE40D5B5FD5}" emma:medium="tactile" emma:mode="ink">
          <msink:context xmlns:msink="http://schemas.microsoft.com/ink/2010/main" type="writingRegion" rotatedBoundingBox="13863,7465 15503,7296 15650,8720 14009,8888"/>
        </emma:interpretation>
      </emma:emma>
    </inkml:annotationXML>
    <inkml:traceGroup>
      <inkml:annotationXML>
        <emma:emma xmlns:emma="http://www.w3.org/2003/04/emma" version="1.0">
          <emma:interpretation id="{933F8D3D-C237-4F38-B617-E4BC84E278F9}" emma:medium="tactile" emma:mode="ink">
            <msink:context xmlns:msink="http://schemas.microsoft.com/ink/2010/main" type="paragraph" rotatedBoundingBox="13855,7491 15202,7324 15281,7967 13935,8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ECD3B8-4F46-4FC2-B3C4-305806993383}" emma:medium="tactile" emma:mode="ink">
              <msink:context xmlns:msink="http://schemas.microsoft.com/ink/2010/main" type="line" rotatedBoundingBox="13855,7491 15202,7324 15281,7967 13935,8133"/>
            </emma:interpretation>
          </emma:emma>
        </inkml:annotationXML>
        <inkml:traceGroup>
          <inkml:annotationXML>
            <emma:emma xmlns:emma="http://www.w3.org/2003/04/emma" version="1.0">
              <emma:interpretation id="{2CF4214B-D9C1-4E94-B2EC-0D754FDE1D44}" emma:medium="tactile" emma:mode="ink">
                <msink:context xmlns:msink="http://schemas.microsoft.com/ink/2010/main" type="inkWord" rotatedBoundingBox="13855,7491 15202,7324 15281,7967 13935,8133"/>
              </emma:interpretation>
              <emma:one-of disjunction-type="recognition" id="oneOf0">
                <emma:interpretation id="interp0" emma:lang="en-US" emma:confidence="1">
                  <emma:literal>873</emma:literal>
                </emma:interpretation>
                <emma:interpretation id="interp1" emma:lang="en-US" emma:confidence="1">
                  <emma:literal>87 3</emma:literal>
                </emma:interpretation>
                <emma:interpretation id="interp2" emma:lang="en-US" emma:confidence="1">
                  <emma:literal>8 73</emma:literal>
                </emma:interpretation>
                <emma:interpretation id="interp3" emma:lang="en-US" emma:confidence="0">
                  <emma:literal>8 3</emma:literal>
                </emma:interpretation>
                <emma:interpretation id="interp4" emma:lang="en-US" emma:confidence="0">
                  <emma:literal>877 3</emma:literal>
                </emma:interpretation>
              </emma:one-of>
            </emma:emma>
          </inkml:annotationXML>
          <inkml:trace contextRef="#ctx0" brushRef="#br0">286 78,'0'0,"0"0,0 0,0 0,0 0,0 0,0 0,0 0,0 0,0 0,-13 0,0-13,-13 0,-13 0,13 0,0 1,-12-1,12 13,0 0,13 0,0 13,13-1,0 14,13 0,0 13,13 25,13 13,-1-13,-12-12,-13-14,0-12,-13 0,0 0,0-14,-13 1,0 0,-13 0,1-13,-1 0,0 0,0-13,0 13,13-13,0 0,13-12,13-27,13-12,0 0,0 12,0 14,-13 12,12 13,-12 0,0 0,0 0,0 1</inkml:trace>
          <inkml:trace contextRef="#ctx0" brushRef="#br0" timeOffset="312.9187">596 26,'0'0,"0"0,13 0,0 0,0 0,13-12,0-1,0 0,-1 13,1 0,0 0,-13 0,0 0,0 0,-13 13,0 0,0 12,0 1,0 13,0 12,-13 1,0 12,0-13,0 14,0-14,0-12,0 12</inkml:trace>
          <inkml:trace contextRef="#ctx0" brushRef="#br0" timeOffset="795.9549">1075-128,'0'0,"13"0,12 0,1-13,0 13,0 0,-13 0,0 13,0 13,0 0,0-1,-26 27,0-14,-13-12,13 0,0-13,0 0,0-1,13-12,0 0,0 0,13 0,0 13,13-13,0 13,0 0,0 0,-1 0,-12 0,0-1,-13 1,0 0,0 0,0 0,0 13,0-1,-13 1,0-13,-12 13,-1-1,-13 1,0 0,0 0,13-1</inkml:trace>
        </inkml:traceGroup>
      </inkml:traceGroup>
    </inkml:traceGroup>
    <inkml:traceGroup>
      <inkml:annotationXML>
        <emma:emma xmlns:emma="http://www.w3.org/2003/04/emma" version="1.0">
          <emma:interpretation id="{AE171F4D-4603-4D53-8321-814CE09F29A8}" emma:medium="tactile" emma:mode="ink">
            <msink:context xmlns:msink="http://schemas.microsoft.com/ink/2010/main" type="paragraph" rotatedBoundingBox="14128,8324 15593,8173 15650,8720 14184,8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604567-5409-4CDB-A957-1CF1C67923F6}" emma:medium="tactile" emma:mode="ink">
              <msink:context xmlns:msink="http://schemas.microsoft.com/ink/2010/main" type="line" rotatedBoundingBox="14128,8324 15593,8173 15650,8720 14184,8870"/>
            </emma:interpretation>
          </emma:emma>
        </inkml:annotationXML>
        <inkml:traceGroup>
          <inkml:annotationXML>
            <emma:emma xmlns:emma="http://www.w3.org/2003/04/emma" version="1.0">
              <emma:interpretation id="{1C23AACB-74C0-4021-8B5B-764C7AB1346B}" emma:medium="tactile" emma:mode="ink">
                <msink:context xmlns:msink="http://schemas.microsoft.com/ink/2010/main" type="inkWord" rotatedBoundingBox="14128,8324 15593,8173 15650,8720 14184,8870"/>
              </emma:interpretation>
              <emma:one-of disjunction-type="recognition" id="oneOf1">
                <emma:interpretation id="interp5" emma:lang="en-US" emma:confidence="0">
                  <emma:literal>"</emma:literal>
                </emma:interpretation>
                <emma:interpretation id="interp6" emma:lang="en-US" emma:confidence="0">
                  <emma:literal>/ \</emma:literal>
                </emma:interpretation>
                <emma:interpretation id="interp7" emma:lang="en-US" emma:confidence="0">
                  <emma:literal>, \</emma:literal>
                </emma:interpretation>
                <emma:interpretation id="interp8" emma:lang="en-US" emma:confidence="0">
                  <emma:literal>+</emma:literal>
                </emma:interpretation>
                <emma:interpretation id="interp9" emma:lang="en-US" emma:confidence="0">
                  <emma:literal>' \</emma:literal>
                </emma:interpretation>
              </emma:one-of>
            </emma:emma>
          </inkml:annotationXML>
          <inkml:trace contextRef="#ctx0" brushRef="#br0" timeOffset="1116.8931">868 773,'0'0,"0"0,0 0,-13 12,-13 27,-26 13,-12 25,-1-13,-26 13,14-12,25-27,13-12,0 0,1-1,12-12,13 0,0-13,13 0</inkml:trace>
          <inkml:trace contextRef="#ctx0" brushRef="#br0" timeOffset="1369.2955">971 773,'0'0,"13"0,13 12,39 14,-14 0,1 0,0 12,0 1,12 12,1 1,0-1,-14-12,14-1,0-12,-14 0,-25-13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6:28.744"/>
    </inkml:context>
    <inkml:brush xml:id="br0">
      <inkml:brushProperty name="width" value="0.04667" units="cm"/>
      <inkml:brushProperty name="height" value="0.04667" units="cm"/>
      <inkml:brushProperty name="color" value="#9436B8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76B9C4-02FC-43F3-9960-2C58AF6716B1}" emma:medium="tactile" emma:mode="ink">
          <msink:context xmlns:msink="http://schemas.microsoft.com/ink/2010/main" type="writingRegion" rotatedBoundingBox="952,6121 22034,5845 22106,11390 1025,11666"/>
        </emma:interpretation>
      </emma:emma>
    </inkml:annotationXML>
    <inkml:traceGroup>
      <inkml:annotationXML>
        <emma:emma xmlns:emma="http://www.w3.org/2003/04/emma" version="1.0">
          <emma:interpretation id="{C8E0B40D-3036-47C5-AC0F-E8EE593BF8D3}" emma:medium="tactile" emma:mode="ink">
            <msink:context xmlns:msink="http://schemas.microsoft.com/ink/2010/main" type="paragraph" rotatedBoundingBox="1801,6126 10957,5985 10974,7092 1818,72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2882A62-19FF-428F-B79F-F8055370F724}" emma:medium="tactile" emma:mode="ink">
              <msink:context xmlns:msink="http://schemas.microsoft.com/ink/2010/main" type="line" rotatedBoundingBox="1801,6126 10957,5985 10974,7092 1818,7233"/>
            </emma:interpretation>
          </emma:emma>
        </inkml:annotationXML>
        <inkml:traceGroup>
          <inkml:annotationXML>
            <emma:emma xmlns:emma="http://www.w3.org/2003/04/emma" version="1.0">
              <emma:interpretation id="{B8643BE8-B08A-42A1-8B45-8FAAEDFC2A26}" emma:medium="tactile" emma:mode="ink">
                <msink:context xmlns:msink="http://schemas.microsoft.com/ink/2010/main" type="inkWord" rotatedBoundingBox="1802,6204 2645,6191 2660,7167 1817,7180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D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159 918,'0'0,"0"0,0 0,13 0,0 0,38 0,1 0,0 0,13-13,-1 0,-12 0,0 0,-13 0,-1-12,14-14,0-12,-26 12,0 0,-1-25,-12-13,-13 0,-13 12,-12-25,-1 13,0 26,-13 12,13 0,0 14,-13-1,1 13,-27 0,-26 13,1 26,12 13,1 12,25 0,13 1,0 12,14 13,12-12,0-1,13 13,0 0,13-25,12 12,1-12,13-1,26 1,-13-14,-1-12</inkml:trace>
          <inkml:trace contextRef="#ctx0" brushRef="#br0" timeOffset="-497.376">443 197,'0'0,"0"0,0 0,0 0,0 13,0 0,0 13,0-1,0 1,0 13,0 12,-13 14,1-1,-1 0</inkml:trace>
        </inkml:traceGroup>
        <inkml:traceGroup>
          <inkml:annotationXML>
            <emma:emma xmlns:emma="http://www.w3.org/2003/04/emma" version="1.0">
              <emma:interpretation id="{83CF763A-A8AF-410F-B085-3D2E80521A94}" emma:medium="tactile" emma:mode="ink">
                <msink:context xmlns:msink="http://schemas.microsoft.com/ink/2010/main" type="inkWord" rotatedBoundingBox="3389,6174 7910,6104 7926,7110 3404,7179"/>
              </emma:interpretation>
              <emma:one-of disjunction-type="recognition" id="oneOf1">
                <emma:interpretation id="interp5" emma:lang="en-US" emma:confidence="1">
                  <emma:literal>Bottom-up</emma:literal>
                </emma:interpretation>
                <emma:interpretation id="interp6" emma:lang="en-US" emma:confidence="0">
                  <emma:literal>Bottoms-up</emma:literal>
                </emma:interpretation>
                <emma:interpretation id="interp7" emma:lang="en-US" emma:confidence="0">
                  <emma:literal>Bottom-ump</emma:literal>
                </emma:interpretation>
                <emma:interpretation id="interp8" emma:lang="en-US" emma:confidence="0">
                  <emma:literal>But-tom-up</emma:literal>
                </emma:interpretation>
                <emma:interpretation id="interp9" emma:lang="en-US" emma:confidence="0">
                  <emma:literal>Button-up</emma:literal>
                </emma:interpretation>
              </emma:one-of>
            </emma:emma>
          </inkml:annotationXML>
          <inkml:trace contextRef="#ctx0" brushRef="#br0" timeOffset="1035.352">1582 43,'0'0,"0"0,0-13,0 0,12 0,14 0,13 1,0 12,0 0,-13 12,-1 1,-12 0,0 0,-13 0,0 13,-13-1,-12 14,-1-1,0 1,13-13,0-13,0 0,0-1,0 1,13 0,0-13,0 0,13 0,13 13,13 0,0 0,-14 0,14-1,-13 1,-13 13,0 0,0 0,-13-1,0 14,-13-13,0-1,0 14,0-13,0-1,0-12,-13 0,1 0,-1 0,0-13,0 0,0 13</inkml:trace>
          <inkml:trace contextRef="#ctx0" brushRef="#br0" timeOffset="528.4765">1685 133,'0'0,"0"0,0 0,0 13,0 12,-13 40,13 38,0 13,0-26,0-39,0-12,0-14,0-12</inkml:trace>
          <inkml:trace contextRef="#ctx0" brushRef="#br0" timeOffset="1381.6437">2086 403,'0'0,"0"0,0 0,0 0,0 13,0 13,13-1,0 14,13 12,12-12,1 0,0-14,0-12,-13-13,13 0,-14-13,1-12,0-1,-13-13,0 1,-13-1,-13 1,0 12,0 0,0 13,0 0,-13 13,-12 0,-1 0,0 0,13 0</inkml:trace>
          <inkml:trace contextRef="#ctx0" brushRef="#br0" timeOffset="1777.2034">2461 326,'0'0,"0"0,0 0,0 0,0 0,13 0,13 0,38-13,14 13,-13 0,-26 0,-1 0,1-13</inkml:trace>
          <inkml:trace contextRef="#ctx0" brushRef="#br0" timeOffset="1604.1253">2564 159,'0'0,"0"0,0 0,0 0,13 12,0 14,13 39,0 12,-13 0,13 13,-13-13,0-38,0-14,-13-12,0 0</inkml:trace>
          <inkml:trace contextRef="#ctx0" brushRef="#br0" timeOffset="2389.6912">2940 262,'0'0,"0"0,0 0,0 0,0 0,0 0,12 0,1 0,13 0,13 0,0 0,0 0,-13 0,-1 0,-12 0,0 0,0 0,0 0,0 0,-13 0,13 12,0 1,13 0,13 13,-1 0,1-1,0 1,0 0,-13-13,0 0,-14-13,1 0,0 0,13-13,-13 0,0 0,0 0,-13 0,0-13,-13 14,0-14,0 13,-13 0,0 0,-12 0,-14 1,26-1</inkml:trace>
          <inkml:trace contextRef="#ctx0" brushRef="#br0" timeOffset="1943.5142">3069 81,'0'0,"0"0,0 0,0 0,0 0,0 13,0 13,0 0,13 25,0 39,0 0,0 0,-13-25,0-14</inkml:trace>
          <inkml:trace contextRef="#ctx0" brushRef="#br0" timeOffset="2920.6281">3793 364,'0'0,"0"13,0 0,13 13,0 0,-13-1,0 1,0-13,0 0,0-13,0 0,0 0,0-13,13-13,0-12,13-14,0 14,-1-1,14 0,0 1,-13 12,-13 13,0 0,0 13,0 13,0 13,0 13,-1 25,-12-13,0 1,0-26,0-1,0-12,13-13,0 0,0-13,13-12,0-1,0-13,0 1,0 12,-13 0,-1 13,1 0,0 1,0 12,0 0,0 12,13 14,0 13,0-1,0 1,-13-13,-1-1,1-12</inkml:trace>
          <inkml:trace contextRef="#ctx0" brushRef="#br0" timeOffset="3234.7893">4789 274,'0'0,"0"0,0 0,0 0,0 0,0 0,13 0,0 0,13 0,13-12,12-1,1 0</inkml:trace>
          <inkml:trace contextRef="#ctx0" brushRef="#br0" timeOffset="3573.7245">5203 197,'0'0,"0"0,0 13,13 13,13 12,0 14,-1 12,1-12,0-14,0 1,0-26,0 0,0-13,12-13,1-13,0-13,-13 1,-13-14,0 27,0-1,-13 0,0 13,0 0,0 13,0 0,0 0,0 13,13 13,0 25,-1 1,1-1,0-25,0 0</inkml:trace>
          <inkml:trace contextRef="#ctx0" brushRef="#br0" timeOffset="4020.4914">6005 210,'0'0,"0"0,0 0,0 13,0 13,0 25,0 39,13 26,-13 0,0-26,0-13,-13-26,13-12,-13-13,13-13,0-13,0 0,0-13,0 0,0 0,-13-38,-13-39,13-13,13 0,0 26,0 25,0 1,13 12,0 13,0 1,0-1,0 13,0 0,0 13,0 0,-1 0,1 0,0 13,0 0,0 0,-13 0,0-1,0 1,0 0,0 0,0 0,-13 0,0 0,-13-1</inkml:trace>
        </inkml:traceGroup>
        <inkml:traceGroup>
          <inkml:annotationXML>
            <emma:emma xmlns:emma="http://www.w3.org/2003/04/emma" version="1.0">
              <emma:interpretation id="{D65DE9BA-2468-4D37-9049-0269C2B8A777}" emma:medium="tactile" emma:mode="ink">
                <msink:context xmlns:msink="http://schemas.microsoft.com/ink/2010/main" type="inkWord" rotatedBoundingBox="8659,6020 10957,5985 10974,7092 8676,7128"/>
              </emma:interpretation>
              <emma:one-of disjunction-type="recognition" id="oneOf2">
                <emma:interpretation id="interp10" emma:lang="en-US" emma:confidence="1">
                  <emma:literal>Heap.</emma:literal>
                </emma:interpretation>
                <emma:interpretation id="interp11" emma:lang="en-US" emma:confidence="0">
                  <emma:literal>Hea P.</emma:literal>
                </emma:interpretation>
                <emma:interpretation id="interp12" emma:lang="en-US" emma:confidence="0">
                  <emma:literal>t leap.</emma:literal>
                </emma:interpretation>
                <emma:interpretation id="interp13" emma:lang="en-US" emma:confidence="0">
                  <emma:literal>flea P.</emma:literal>
                </emma:interpretation>
                <emma:interpretation id="interp14" emma:lang="en-US" emma:confidence="0">
                  <emma:literal>+ leap.</emma:literal>
                </emma:interpretation>
              </emma:one-of>
            </emma:emma>
          </inkml:annotationXML>
          <inkml:trace contextRef="#ctx0" brushRef="#br0" timeOffset="4537.7879">6858 223,'0'0,"0"0,0 0,0 0,0 0,13 0,39 0,13-13,-1 0,-12 13,-13-13,-13 0,0 13</inkml:trace>
          <inkml:trace contextRef="#ctx0" brushRef="#br0" timeOffset="4364.6127">7039-176,'0'0,"0"0,0 0,0 13,-13 0,0 25,-12 27,-1 25,13 26,0-1,13 1,0-26,0-38</inkml:trace>
          <inkml:trace contextRef="#ctx0" brushRef="#br0" timeOffset="4687.361">7363-86,'0'0,"0"0,0 0,0 13,0 13,13 0,0 38,-1 0,1 13,-13 13,13-25,-13-14</inkml:trace>
          <inkml:trace contextRef="#ctx0" brushRef="#br0" timeOffset="5045.2615">7492 326,'0'0,"0"0,0 0,13 0,0 0,13-13,13 0,12 0,-12 0,-13 1,0-1,-13 0,0 0,0 0,0 0,-13 0,0 0,0 1,0 12,-13 0,0 0,-13 0,0 12,0 14,0 0,13 0,0 12,13-12,0 13,13-1,13-12,13 13,0-27,0 1,-1-13</inkml:trace>
          <inkml:trace contextRef="#ctx0" brushRef="#br0" timeOffset="5495.3661">8074 171,'0'0,"0"0,0 0,0 0,0 0,13 0,0 0,13 0,13 0,-1 0,1 0,0 13,-13 0,0 0,-13 0,12 13,-12 12,0-12,-13 0,0-1,0-12,0 0,0 0,0-13,0 0,0 0,0 0,-13-13,-12 0,-1 0,0 1,-13 12,13 0,0 0,0 0,13 0,1 0,12 0,-13 12,13 1,0 0,0 0,13 0,12 0,14 0,0-13,26-26</inkml:trace>
          <inkml:trace contextRef="#ctx0" brushRef="#br0" timeOffset="5980.1049">8721 94,'0'0,"0"0,0 0,0 0,13 0,12-13,27 13,0 13,0 13,-14-13,1 13,-13-1,0 1,-13 13,0-14,-13 1,0 0,0 0,-13-1,-13 1,-13 0,-12 0,-1-1,0-12,0 0</inkml:trace>
          <inkml:trace contextRef="#ctx0" brushRef="#br0" timeOffset="5695.0617">8734 146,'0'0,"0"0,0 0,0 0,0 13,0 12,13 27,-13 38,12 26,-24-26,12 0,0-13,0-13,0 1,12-27,-12-12,0-13,13-13</inkml:trace>
          <inkml:trace contextRef="#ctx0" brushRef="#br0" timeOffset="6132.6597">9160 506,'0'0,"0"0,0 0,0 13,-13 13</inkml:trace>
        </inkml:traceGroup>
      </inkml:traceGroup>
    </inkml:traceGroup>
    <inkml:traceGroup>
      <inkml:annotationXML>
        <emma:emma xmlns:emma="http://www.w3.org/2003/04/emma" version="1.0">
          <emma:interpretation id="{FE03ECA8-17AE-4B75-8EFC-7EE98CE9E41A}" emma:medium="tactile" emma:mode="ink">
            <msink:context xmlns:msink="http://schemas.microsoft.com/ink/2010/main" type="paragraph" rotatedBoundingBox="2691,7621 4063,7626 4061,8171 2689,816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2B1EEFC-9974-45B3-96FE-928CC0CA9BBE}" emma:medium="tactile" emma:mode="ink">
              <msink:context xmlns:msink="http://schemas.microsoft.com/ink/2010/main" type="line" rotatedBoundingBox="2691,7621 4063,7626 4061,8171 2689,8166"/>
            </emma:interpretation>
          </emma:emma>
        </inkml:annotationXML>
        <inkml:traceGroup>
          <inkml:annotationXML>
            <emma:emma xmlns:emma="http://www.w3.org/2003/04/emma" version="1.0">
              <emma:interpretation id="{BA4AC229-0440-4688-AFA6-06EDC07720B2}" emma:medium="tactile" emma:mode="ink">
                <msink:context xmlns:msink="http://schemas.microsoft.com/ink/2010/main" type="inkWord" rotatedBoundingBox="2691,7621 4063,7626 4061,8171 2689,8166"/>
              </emma:interpretation>
              <emma:one-of disjunction-type="recognition" id="oneOf3">
                <emma:interpretation id="interp15" emma:lang="en-US" emma:confidence="1">
                  <emma:literal>106</emma:literal>
                </emma:interpretation>
                <emma:interpretation id="interp16" emma:lang="en-US" emma:confidence="1">
                  <emma:literal>10 6</emma:literal>
                </emma:interpretation>
                <emma:interpretation id="interp17" emma:lang="en-US" emma:confidence="0">
                  <emma:literal>to 6</emma:literal>
                </emma:interpretation>
                <emma:interpretation id="interp18" emma:lang="en-US" emma:confidence="0">
                  <emma:literal>To 6</emma:literal>
                </emma:interpretation>
                <emma:interpretation id="interp19" emma:lang="en-US" emma:confidence="0">
                  <emma:literal>•0 6</emma:literal>
                </emma:interpretation>
              </emma:one-of>
            </emma:emma>
          </inkml:annotationXML>
          <inkml:trace contextRef="#ctx0" brushRef="#br0" timeOffset="9827.4427">883 1638,'0'0,"0"0,0 0,0 13,0 0,0 13,13 12,13 26,0 1,-13-14,-13-25,0 0,0-13</inkml:trace>
          <inkml:trace contextRef="#ctx0" brushRef="#br0" timeOffset="10179.4828">1142 1754,'0'0,"0"0,0 0,13 13,0 0,13 12,12 1,1 0,13-13,0 0,-1-13,-25 0,0 0,0-13,-13 0,0 0,0-13,0 0,-13 1,0-1,0 13,-26-13,0 1,-13-1,13 13,0 0,1 0,12 0,0 13,0 0,13 13</inkml:trace>
          <inkml:trace contextRef="#ctx0" brushRef="#br0" timeOffset="10547.0664">2241 1432,'0'0,"0"0,0 0,0 0,-13 13,-13 13,-12 12,12 14,0-1,0 1,13-1,0-12,13-1,13 1,0 0,26-14,-13-12,-1 0,1-13,-13 0,0-13,0 0,0 1,-13-1,0 0,0 0,-13 13,-13-13,-13 13,-12 13,-1 13,0-1</inkml:trace>
        </inkml:traceGroup>
      </inkml:traceGroup>
    </inkml:traceGroup>
    <inkml:traceGroup>
      <inkml:annotationXML>
        <emma:emma xmlns:emma="http://www.w3.org/2003/04/emma" version="1.0">
          <emma:interpretation id="{EFC73175-21E1-48D5-A88F-A3DEDB04F8DD}" emma:medium="tactile" emma:mode="ink">
            <msink:context xmlns:msink="http://schemas.microsoft.com/ink/2010/main" type="paragraph" rotatedBoundingBox="2621,8495 4238,8476 4243,8907 2626,892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C00A3DD-EC62-4D3C-B7C3-E695DF291DB4}" emma:medium="tactile" emma:mode="ink">
              <msink:context xmlns:msink="http://schemas.microsoft.com/ink/2010/main" type="line" rotatedBoundingBox="2621,8495 4238,8476 4243,8907 2626,8926"/>
            </emma:interpretation>
          </emma:emma>
        </inkml:annotationXML>
        <inkml:traceGroup>
          <inkml:annotationXML>
            <emma:emma xmlns:emma="http://www.w3.org/2003/04/emma" version="1.0">
              <emma:interpretation id="{8789F2C6-9DB4-47F5-8544-1573631259A5}" emma:medium="tactile" emma:mode="ink">
                <msink:context xmlns:msink="http://schemas.microsoft.com/ink/2010/main" type="inkWord" rotatedBoundingBox="2621,8495 4238,8476 4243,8907 2626,8926"/>
              </emma:interpretation>
              <emma:one-of disjunction-type="recognition" id="oneOf4">
                <emma:interpretation id="interp20" emma:lang="en-US" emma:confidence="0">
                  <emma:literal>+</emma:literal>
                </emma:interpretation>
                <emma:interpretation id="interp21" emma:lang="en-US" emma:confidence="0">
                  <emma:literal>"</emma:literal>
                </emma:interpretation>
                <emma:interpretation id="interp22" emma:lang="en-US" emma:confidence="0">
                  <emma:literal>t</emma:literal>
                </emma:interpretation>
                <emma:interpretation id="interp23" emma:lang="en-US" emma:confidence="0">
                  <emma:literal>x</emma:literal>
                </emma:interpretation>
                <emma:interpretation id="interp24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10908.1216">1504 2294,'0'0,"0"0,-13 0,-13 13,-13 13,-25 12,-1 14,13-14,1 1,-14 12,-13-12,1 0,25-1,13-12,0 0,26-13,0-13,13 0,0-13</inkml:trace>
          <inkml:trace contextRef="#ctx0" brushRef="#br0" timeOffset="11169.2839">1465 2294,'0'0,"13"0,13 0,0 13,26 0,12 13,14-1,-1 14,-12-13,39 12,-1 1,-25-13,-27-1,1 1,0-13,-13 0,-1 13,-12-14,-13 1,0 0</inkml:trace>
        </inkml:traceGroup>
      </inkml:traceGroup>
    </inkml:traceGroup>
    <inkml:traceGroup>
      <inkml:annotationXML>
        <emma:emma xmlns:emma="http://www.w3.org/2003/04/emma" version="1.0">
          <emma:interpretation id="{E8879848-4B69-42D7-999F-F398BCEE142D}" emma:medium="tactile" emma:mode="ink">
            <msink:context xmlns:msink="http://schemas.microsoft.com/ink/2010/main" type="paragraph" rotatedBoundingBox="1597,9168 22074,8899 22094,10426 1617,106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573537A-2A5B-413C-8D39-35779216F637}" emma:medium="tactile" emma:mode="ink">
              <msink:context xmlns:msink="http://schemas.microsoft.com/ink/2010/main" type="line" rotatedBoundingBox="1597,9168 22074,8899 22094,10426 1617,10694"/>
            </emma:interpretation>
          </emma:emma>
        </inkml:annotationXML>
        <inkml:traceGroup>
          <inkml:annotationXML>
            <emma:emma xmlns:emma="http://www.w3.org/2003/04/emma" version="1.0">
              <emma:interpretation id="{1108693D-BD6A-4DB3-9452-78737991FEF7}" emma:medium="tactile" emma:mode="ink">
                <msink:context xmlns:msink="http://schemas.microsoft.com/ink/2010/main" type="inkWord" rotatedBoundingBox="1597,9172 2891,9156 2899,9798 1606,9815"/>
              </emma:interpretation>
              <emma:one-of disjunction-type="recognition" id="oneOf5">
                <emma:interpretation id="interp25" emma:lang="en-US" emma:confidence="1">
                  <emma:literal>615</emma:literal>
                </emma:interpretation>
                <emma:interpretation id="interp26" emma:lang="en-US" emma:confidence="0">
                  <emma:literal>6&gt;5</emma:literal>
                </emma:interpretation>
                <emma:interpretation id="interp27" emma:lang="en-US" emma:confidence="0">
                  <emma:literal>6\5</emma:literal>
                </emma:interpretation>
                <emma:interpretation id="interp28" emma:lang="en-US" emma:confidence="0">
                  <emma:literal>6+5</emma:literal>
                </emma:interpretation>
                <emma:interpretation id="interp29" emma:lang="en-US" emma:confidence="0">
                  <emma:literal>6&lt;5</emma:literal>
                </emma:interpretation>
              </emma:one-of>
            </emma:emma>
          </inkml:annotationXML>
          <inkml:trace contextRef="#ctx0" brushRef="#br0" timeOffset="11698.3848">17 2976,'0'0,"0"0,-13 13,0 13,0 25,0 1,0-1,0 13,0 1,13-1,13-13,0-25,0-13,0 0,0-13,0 0,-13 0,0 0,0-13,0 0,0 0,-13 0,0 13,0 0,0 0,-13 0,0 13,0 0,0 13,1 12,-1 1</inkml:trace>
          <inkml:trace contextRef="#ctx0" brushRef="#br0" timeOffset="11906.2915">224 3143,'0'0,"0"0,0 0,0 0,0 0,12 13,1 13,13 12,-13 1,0 0,0-1,0 1,0-13,-13-1,0 1</inkml:trace>
          <inkml:trace contextRef="#ctx0" brushRef="#br0" timeOffset="12227.9692">599 3169,'0'0,"0"0,0 0,0 0,0 0,0 0,0 0,13 0,-1 0,1-13,13 0,13 0,13 1,0-1,-14 0,1 13,-13 0,0 0,-13 0,0 0,0 0,0 0,0 0,-1 0,-12 0,0 0</inkml:trace>
          <inkml:trace contextRef="#ctx0" brushRef="#br0" timeOffset="12504.9137">612 3195,'0'0,"0"0,0 0,0 13,0 12,12 1,14 0,13 12,26-12,-1 0,1 0,0-1,-13 1,-27-13,1 0,-13 0,0-13,0 0,-13 12,0 1,0 0,-26 13,-13 0,-12-1</inkml:trace>
        </inkml:traceGroup>
        <inkml:traceGroup>
          <inkml:annotationXML>
            <emma:emma xmlns:emma="http://www.w3.org/2003/04/emma" version="1.0">
              <emma:interpretation id="{B5FE704D-6726-462F-A068-AA31F17BC3E2}" emma:medium="tactile" emma:mode="ink">
                <msink:context xmlns:msink="http://schemas.microsoft.com/ink/2010/main" type="inkWord" rotatedBoundingBox="3862,9235 4989,9220 4996,9748 3869,9763"/>
              </emma:interpretation>
              <emma:one-of disjunction-type="recognition" id="oneOf6">
                <emma:interpretation id="interp30" emma:lang="en-US" emma:confidence="0">
                  <emma:literal>24</emma:literal>
                </emma:interpretation>
                <emma:interpretation id="interp31" emma:lang="en-US" emma:confidence="0">
                  <emma:literal>214</emma:literal>
                </emma:interpretation>
                <emma:interpretation id="interp32" emma:lang="en-US" emma:confidence="0">
                  <emma:literal>114</emma:literal>
                </emma:interpretation>
                <emma:interpretation id="interp33" emma:lang="en-US" emma:confidence="0">
                  <emma:literal>421</emma:literal>
                </emma:interpretation>
                <emma:interpretation id="interp34" emma:lang="en-US" emma:confidence="0">
                  <emma:literal>•14</emma:literal>
                </emma:interpretation>
              </emma:one-of>
            </emma:emma>
          </inkml:annotationXML>
          <inkml:trace contextRef="#ctx0" brushRef="#br0" timeOffset="13521.7514">2862 3105,'0'0,"0"0,0 0,0 0,0 0,0 13,0-1,0 1,0 13,0-13,0 0,0 0,0-1,13 1,0 0,0 0,13 0,-1 0,1 0,13 0,0-13,0 0,-13-13,12-13</inkml:trace>
          <inkml:trace contextRef="#ctx0" brushRef="#br0" timeOffset="13672.3852">3159 3027,'0'0,"0"0,0 0,0 13,0 26,0 12,13 27,0 37,-13 1,0 0</inkml:trace>
          <inkml:trace contextRef="#ctx0" brushRef="#br0" timeOffset="13050.1209">2112 3118,'0'0,"0"0,0 0,0 0,0 0,0 0,0 0,0 0,0 0,13 0,13 0,-13 0,12 0,-12 0,0 0,0 12,0 1,0 0,-13 13,-13 12,-13 1,-13 13,1-14,12-12,13 0,0-1,0-12,0 0,13 0,0 0,0 0,26-1,0 1,13-13,-1 0,1 0,0 0,-13 0</inkml:trace>
          <inkml:trace contextRef="#ctx0" brushRef="#br0" timeOffset="13253.79">2513 3182,'0'0,"0"0,0 0,0 13,0 12,13 14,-13 13,13 12,-13-13,0 1,0-27,0 1</inkml:trace>
        </inkml:traceGroup>
        <inkml:traceGroup>
          <inkml:annotationXML>
            <emma:emma xmlns:emma="http://www.w3.org/2003/04/emma" version="1.0">
              <emma:interpretation id="{29B658D8-52C3-424D-9FC6-E7A1BFA430ED}" emma:medium="tactile" emma:mode="ink">
                <msink:context xmlns:msink="http://schemas.microsoft.com/ink/2010/main" type="inkWord" rotatedBoundingBox="5969,9124 9227,9081 9247,10579 5989,10622"/>
              </emma:interpretation>
              <emma:one-of disjunction-type="recognition" id="oneOf7">
                <emma:interpretation id="interp35" emma:lang="en-US" emma:confidence="0">
                  <emma:literal>-8*</emma:literal>
                </emma:interpretation>
                <emma:interpretation id="interp36" emma:lang="en-US" emma:confidence="0">
                  <emma:literal>18*</emma:literal>
                </emma:interpretation>
                <emma:interpretation id="interp37" emma:lang="en-US" emma:confidence="0">
                  <emma:literal>in*</emma:literal>
                </emma:interpretation>
                <emma:interpretation id="interp38" emma:lang="en-US" emma:confidence="0">
                  <emma:literal>ms*</emma:literal>
                </emma:interpretation>
                <emma:interpretation id="interp39" emma:lang="en-US" emma:confidence="0">
                  <emma:literal>Dan</emma:literal>
                </emma:interpretation>
              </emma:one-of>
            </emma:emma>
          </inkml:annotationXML>
          <inkml:trace contextRef="#ctx0" brushRef="#br0" timeOffset="20040.7862">4168 3426,'0'0,"0"0,0 0,0 0,13 0,0 0,13 0,26 0,-1 0,14-13,13 13,-14-12,1-1,0 13,-1-13,-12 13,-13 0,0 0,-1 0,-12-13,0 13,0 0,-13 0,0 0,0 0,-13 0,0 0,0-13,0 0,0 0,-13 1,0-1,0 0,0 0,0 0,0 0,0 0,0 0,0 13,1 0,12 0,0 0,0 0,0 0,12 0,14 0,26 0,0 13,0 13,-14-13,-12 0,0 13,-13-1,-13 14,-13-1,0 1,-13 0,13-1,-13 1,1-13</inkml:trace>
          <inkml:trace contextRef="#ctx0" brushRef="#br1" timeOffset="59194.343">5837 4018,'0'0,"0"0,25 0,27 13,26 13,38-1,13 1,-12-13,-1 0,14-13,-14-13,-13-13,14-12,-14-14,-12 1,-14 12,-25 13,0-25,0-13,-14-14,-12-12,-26 0,0 0,-13 26,-12-13,-14 0,-39-1,-51-12,25 39,1 12,-1 1,1 25,-52 13,38 13,14 25,12 1,-12 12,-13 14,-14 25,40-13,25 0,13 0,13 13,14-25,12-1,13 0,13-12,25-1,53 1,25-14,40-12,-1-13,-39-13</inkml:trace>
          <inkml:trace contextRef="#ctx0" brushRef="#br0" timeOffset="46475.2678">5837 3413,'0'0,"0"0,0 0,0 0,0 0,0 0,13-12,-1-1,1 0,0 0,-13 0,13 0,-13-12,0-1,-13 0,0 0,0 1,-12 12,12 0,0 0,0 13,0 0,13 0,0 13,0 13,0-1,13 27,0 12,0 0,-13 1,0-14,0 1,-13-14,0-12,0 0,0-13,0-1,0 1,0 0,0 0,0-13,0 0,0 0,0 0,13 0,0-13,0 0,13-12,0-14,0 0,13 1,0-1,0 13,0 1,-13-1,0 13,0-13,-1 1,14-14</inkml:trace>
          <inkml:trace contextRef="#ctx0" brushRef="#br0" timeOffset="49198.2656">6237 4018,'0'0,"0"0,0 0,0 0,0 0,-12 0,-14 13,-13 13,0-1,-13 27,1-1,-14-12,0 12,14-12,25-26,0 0,13 0,0-13,13 0,0 0</inkml:trace>
          <inkml:trace contextRef="#ctx0" brushRef="#br0" timeOffset="46852.204">6186 3233,'0'0,"0"0,0 0,0 0,0 0,0 0,0 0,0 0,13 0,0 0,0 0,12 0,1-13,-13 13,13-12,-13 12,0 0,0 0,0 0,0 0,0 12,-13-12,0 13,13 13,-13 13,0 12,0 1,-13-1,13 0,-13 1,0-13,13-1,0 1</inkml:trace>
          <inkml:trace contextRef="#ctx0" brushRef="#br0" timeOffset="49475.006">6302 3941,'0'0,"0"0,0 0,0 0,13 13,13 0,13 12,0 1,12 13,1 12,0-12,12 12,-12 1,-13-14,0-12,25 0,1-1,0-12,-26 0,-14-13,-12 0</inkml:trace>
        </inkml:traceGroup>
        <inkml:traceGroup>
          <inkml:annotationXML>
            <emma:emma xmlns:emma="http://www.w3.org/2003/04/emma" version="1.0">
              <emma:interpretation id="{FEA6EB8C-3E98-42CC-B755-2A298C8564DD}" emma:medium="tactile" emma:mode="ink">
                <msink:context xmlns:msink="http://schemas.microsoft.com/ink/2010/main" type="inkWord" rotatedBoundingBox="10338,8785 14239,9155 14096,10663 10195,10293">
                  <msink:destinationLink direction="with" ref="{A7F82911-187F-4E60-8DD0-56C2C94AA6D7}"/>
                  <msink:destinationLink direction="with" ref="{89D80909-52F5-46EE-8847-25F220F5D3AA}"/>
                </msink:context>
              </emma:interpretation>
              <emma:one-of disjunction-type="recognition" id="oneOf8">
                <emma:interpretation id="interp40" emma:lang="en-US" emma:confidence="0">
                  <emma:literal>"not,</emma:literal>
                </emma:interpretation>
                <emma:interpretation id="interp41" emma:lang="en-US" emma:confidence="0">
                  <emma:literal>"no,</emma:literal>
                </emma:interpretation>
                <emma:interpretation id="interp42" emma:lang="en-US" emma:confidence="0">
                  <emma:literal>"riot</emma:literal>
                </emma:interpretation>
                <emma:interpretation id="interp43" emma:lang="en-US" emma:confidence="0">
                  <emma:literal>Keio</emma:literal>
                </emma:interpretation>
                <emma:interpretation id="interp44" emma:lang="en-US" emma:confidence="0">
                  <emma:literal>"riots</emma:literal>
                </emma:interpretation>
              </emma:one-of>
            </emma:emma>
          </inkml:annotationXML>
          <inkml:trace contextRef="#ctx0" brushRef="#br0" timeOffset="53426.1349">9704 3568,'0'0,"0"0,0 0,0 0,0 0,0 0,13 0,-1 0,14-13,13 13,13 0,13 0,25-13,1 13,-40 0,1 0,13 0,-1-13,-12 13,0 0,-13-13,-1 0,-12 13,0 0,-13 0,0 0,0 0,0 0,0 0,-13 0,0 0,0-12,0-1,0 0,0 0,-13-13,0 1,0 12,0 0,0 0,0 13,0 0,13 0,0 0,0 0,0 0,0 0,0 0,0 0,13 0,0 13,0 0,13 0,-13-1,0 14,0 0,-13 0,0-1,0 1,0 0,0 0,0-14,-13 14,0 0</inkml:trace>
          <inkml:trace contextRef="#ctx0" brushRef="#br0" timeOffset="71965.8806">11566 3825,'0'0,"0"0,0 0,0 0,-13 13,-13 0,-13 13,-25 25,-1 13,0 14,1-1,12 0,13-38,13-14,0 14,14-26,-1 0,13-13,0 0</inkml:trace>
          <inkml:trace contextRef="#ctx0" brushRef="#br0" timeOffset="68897.9756">11230 3130,'0'0,"0"0,0 0,0 0,0 0,0 0,0 0,0 13,0 0,0 26,0 12,13 1,0 12,0 0,-1-12,1-14</inkml:trace>
          <inkml:trace contextRef="#ctx0" brushRef="#br0" timeOffset="69257.8607">11527 3092,'0'0,"0"0,0 0,0 0,0 0,0 13,0 12,0 1,0 26,13 12,0 0,0 1,0-14,0-25,0-1,0-25,13 0,-1-25,1-14,-13 1,0-1,-13 0,0 1,0-14,-13 14,0-1,0 13,-12 1,-1 12,0 0,0 0,0 0,0 13</inkml:trace>
          <inkml:trace contextRef="#ctx0" brushRef="#br0" timeOffset="72211.2994">11592 3812,'0'0,"0"0,0 0,13 0,0 0,0 13,25 0,27 26,39 12,-1 0,-25 1,-14-1,1 14,-13-14,-1 1,-25-27,-13 1,0-13</inkml:trace>
          <inkml:trace contextRef="#ctx0" brushRef="#br0" timeOffset="69626.0622">12174 2937,'0'0,"0"0,0 0,0 13,0 0,0 13,0 12,-13 14,0-1,0 1,13-14,0 1,0-13,13 0,0-1,0-25,0 0,0 0,0 0,0 0,0 0,-13 0,0 0,0-13,0 13,0 0,-13 0,-13 0,0 13,0 0,0 0,13 0</inkml:trace>
          <inkml:trace contextRef="#ctx0" brushRef="#br0" timeOffset="48641.0467">9147 3053,'0'13,"0"13,0 12,0 52,-12 1</inkml:trace>
          <inkml:trace contextRef="#ctx0" brushRef="#br0" timeOffset="48225.5232">8488 3040,'0'0,"0"0,0 0,0 0,0 13,13 13,-13 25,0 27,0 12,0 13,0-13,0-52,0-12</inkml:trace>
          <inkml:trace contextRef="#ctx0" brushRef="#br0" timeOffset="48487.5666">8928 2886,'0'0,"0"0,0 0,0 0,-13 13,0 13,0-1,0 1,0 0,0-1,0 1,13 0,0 0,13-1,0 1,26 0,-13-13,-1 0,14-13,13 0,-13 0,0 0</inkml:trace>
        </inkml:traceGroup>
        <inkml:traceGroup>
          <inkml:annotationXML>
            <emma:emma xmlns:emma="http://www.w3.org/2003/04/emma" version="1.0">
              <emma:interpretation id="{8E7E110E-E46A-43B5-854C-34F0E5DC73DF}" emma:medium="tactile" emma:mode="ink">
                <msink:context xmlns:msink="http://schemas.microsoft.com/ink/2010/main" type="inkWord" rotatedBoundingBox="14941,9204 16193,9268 16162,9859 14911,9795"/>
              </emma:interpretation>
              <emma:one-of disjunction-type="recognition" id="oneOf9">
                <emma:interpretation id="interp45" emma:lang="en-US" emma:confidence="0">
                  <emma:literal>714</emma:literal>
                </emma:interpretation>
                <emma:interpretation id="interp46" emma:lang="en-US" emma:confidence="0">
                  <emma:literal>7/4</emma:literal>
                </emma:interpretation>
                <emma:interpretation id="interp47" emma:lang="en-US" emma:confidence="0">
                  <emma:literal>214</emma:literal>
                </emma:interpretation>
                <emma:interpretation id="interp48" emma:lang="en-US" emma:confidence="0">
                  <emma:literal>74</emma:literal>
                </emma:interpretation>
                <emma:interpretation id="interp49" emma:lang="en-US" emma:confidence="0">
                  <emma:literal>2/4</emma:literal>
                </emma:interpretation>
              </emma:one-of>
            </emma:emma>
          </inkml:annotationXML>
          <inkml:trace contextRef="#ctx0" brushRef="#br0" timeOffset="70123.4108">13131 3053,'0'0,"0"0,0 0,0 0,0 0,13 0,39 0,-1 0,1 0,-13 0,0 13,-13 0,-1 0,-12 0,-13 0,0 12,-13 1,-12 25,-1 1,-13-1,13 1,13-26,0-1,0 1,13-13,0 0,13 0,0-1,13 1,0-13</inkml:trace>
          <inkml:trace contextRef="#ctx0" brushRef="#br0" timeOffset="70337.6321">13791 3079,'0'0,"0"0,0 13,-13 13,0 25,0 26,0 26,0-13,0 0,0-25,13-27</inkml:trace>
          <inkml:trace contextRef="#ctx0" brushRef="#br0" timeOffset="70605.6703">13972 3053,'0'0,"0"0,0 0,0 0,0 0,0 0,0 13,0 13,0 0,0-1,0 1,0-13,0 0,0 0,13 12,12 1,14 0,0-13,26 12,-14-12,1 0,0-13,-13-13,-13-12</inkml:trace>
          <inkml:trace contextRef="#ctx0" brushRef="#br0" timeOffset="70743.5091">14295 3143,'0'0,"0"0,0 0,0 13,0 13,0 38,0 39,0 39,-13-27,13-63</inkml:trace>
        </inkml:traceGroup>
        <inkml:traceGroup>
          <inkml:annotationXML>
            <emma:emma xmlns:emma="http://www.w3.org/2003/04/emma" version="1.0">
              <emma:interpretation id="{850C3F2D-7B3D-464D-B3B4-0209752C46DD}" emma:medium="tactile" emma:mode="ink">
                <msink:context xmlns:msink="http://schemas.microsoft.com/ink/2010/main" type="inkWord" rotatedBoundingBox="17184,9487 17949,9449 17970,9871 17205,9909"/>
              </emma:interpretation>
              <emma:one-of disjunction-type="recognition" id="oneOf10">
                <emma:interpretation id="interp50" emma:lang="en-US" emma:confidence="0">
                  <emma:literal>4</emma:literal>
                </emma:interpretation>
                <emma:interpretation id="interp51" emma:lang="en-US" emma:confidence="0">
                  <emma:literal>•</emma:literal>
                </emma:interpretation>
                <emma:interpretation id="interp52" emma:lang="en-US" emma:confidence="0">
                  <emma:literal>1</emma:literal>
                </emma:interpretation>
                <emma:interpretation id="interp53" emma:lang="en-US" emma:confidence="0">
                  <emma:literal>,</emma:literal>
                </emma:interpretation>
                <emma:interpretation id="interp5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77944.1392">15381 3388,'0'0,"0"0,0 0,0 0,0 0,0 0,13 0,13 0,13 0,39 0,12 0,-25 0,-14 0,1 0,0 0,-13 0,0 0,-1 0,-12 0,0 0,0 0,0-13,0 13,-13 0,0-13,-1 13,1 0,-13-13,0 0,0 0,0 1,-13-1,1 0,-1 0,0 0,0 13,0 0,13 0,0 0,0 0,0 0,0 0,0 0,13 13,0 13,0 12,-13 1,0 12,-13 1,0 12,0-12,-13-1,13-12</inkml:trace>
        </inkml:traceGroup>
        <inkml:traceGroup>
          <inkml:annotationXML>
            <emma:emma xmlns:emma="http://www.w3.org/2003/04/emma" version="1.0">
              <emma:interpretation id="{A51B6E4B-B874-4A88-9FD7-650B80B408E7}" emma:medium="tactile" emma:mode="ink">
                <msink:context xmlns:msink="http://schemas.microsoft.com/ink/2010/main" type="inkWord" rotatedBoundingBox="18594,9110 19898,8901 20020,9664 18716,9873"/>
              </emma:interpretation>
              <emma:one-of disjunction-type="recognition" id="oneOf11">
                <emma:interpretation id="interp55" emma:lang="en-US" emma:confidence="1">
                  <emma:literal>615</emma:literal>
                </emma:interpretation>
                <emma:interpretation id="interp56" emma:lang="en-US" emma:confidence="0">
                  <emma:literal>65</emma:literal>
                </emma:interpretation>
                <emma:interpretation id="interp57" emma:lang="en-US" emma:confidence="0">
                  <emma:literal>6.5</emma:literal>
                </emma:interpretation>
                <emma:interpretation id="interp58" emma:lang="en-US" emma:confidence="0">
                  <emma:literal>695</emma:literal>
                </emma:interpretation>
                <emma:interpretation id="interp59" emma:lang="en-US" emma:confidence="0">
                  <emma:literal>655</emma:literal>
                </emma:interpretation>
              </emma:one-of>
            </emma:emma>
          </inkml:annotationXML>
          <inkml:trace contextRef="#ctx0" brushRef="#br0" timeOffset="87608.598">17140 2860,'0'0,"-13"13,0 13,-25 12,-14 14,0 12,13-12,13-1,14 1,-1-1,13 1,0-27,13 1,-1 0,1-13,0-13,0 0,0-13,0 0,0 0,0 0,0 0,-13 0,0 1,-13-1,0 0,-13 0,0 13,0 0,14 13,-1 0,0 0,0 12,13-12,13 0</inkml:trace>
          <inkml:trace contextRef="#ctx0" brushRef="#br0" timeOffset="87830.0717">17373 3066,'0'0,"0"0,0 0,0 0,0 13,0 13,0-1,13 1,0 26,-13-1,13 1,0-14</inkml:trace>
          <inkml:trace contextRef="#ctx0" brushRef="#br0" timeOffset="88427.5686">17696 3027,'0'0,"0"13,0 0,0 13,0 0,0-1,0-12,0 0,13 0,13 0,26 0,0 0,-1-1,-12 1,0 0,-13 0,0 0,-13 0,0 0,0 12,-13 1,-13 0,0 12,-13 1,-13 0,0-14</inkml:trace>
          <inkml:trace contextRef="#ctx0" brushRef="#br0" timeOffset="88136.1092">17696 2873,'0'0,"0"0,0 0,13 0,0 0,0 0,13 13,0 0,13 0,0-13,12 0,1 0,-13 0,0 0,-14 0,1 0,-13 0,0 0,-13 0</inkml:trace>
        </inkml:traceGroup>
        <inkml:traceGroup>
          <inkml:annotationXML>
            <emma:emma xmlns:emma="http://www.w3.org/2003/04/emma" version="1.0">
              <emma:interpretation id="{6761DCF5-7F6E-451D-8C05-AC552FAABD95}" emma:medium="tactile" emma:mode="ink">
                <msink:context xmlns:msink="http://schemas.microsoft.com/ink/2010/main" type="inkWord" rotatedBoundingBox="21048,8913 22074,8899 22084,9709 21059,9723"/>
              </emma:interpretation>
              <emma:one-of disjunction-type="recognition" id="oneOf12">
                <emma:interpretation id="interp60" emma:lang="en-US" emma:confidence="0">
                  <emma:literal>24</emma:literal>
                </emma:interpretation>
                <emma:interpretation id="interp61" emma:lang="en-US" emma:confidence="0">
                  <emma:literal>any</emma:literal>
                </emma:interpretation>
                <emma:interpretation id="interp62" emma:lang="en-US" emma:confidence="0">
                  <emma:literal>2.4</emma:literal>
                </emma:interpretation>
                <emma:interpretation id="interp63" emma:lang="en-US" emma:confidence="0">
                  <emma:literal>ay</emma:literal>
                </emma:interpretation>
                <emma:interpretation id="interp64" emma:lang="en-US" emma:confidence="0">
                  <emma:literal>ny</emma:literal>
                </emma:interpretation>
              </emma:one-of>
            </emma:emma>
          </inkml:annotationXML>
          <inkml:trace contextRef="#ctx0" brushRef="#br0" timeOffset="88994.1125">19300 2873,'0'0,"13"0,13 13,-13 0,0 0,0 12,-13 1,-13 13,-13 12,0-12,13-13,0-1,0 1,0 0,0-1,13-12,0 0,0 0,13 0,13 0,26 0,0-13,-14 0,-12 0,0 0,-13 0,0-13,0 0</inkml:trace>
          <inkml:trace contextRef="#ctx0" brushRef="#br0" timeOffset="89184.7398">19688 3027,'0'0,"0"26,0 13,0 12,0 1,0-27,0 1,0-26</inkml:trace>
          <inkml:trace contextRef="#ctx0" brushRef="#br0" timeOffset="89452.5953">19895 2822,'0'0,"0"0,0 0,0 13,0-1,0 1,0 13,0 0,0-1,0-12,0 0,0 0,13 0,13 0,26 0,-14-1,-12 1,13 0,-13-13,0 0,0 0</inkml:trace>
          <inkml:trace contextRef="#ctx0" brushRef="#br0" timeOffset="89613.8955">20257 2706,'0'0,"0"0,0 0,0 0,0 13,0 12,0 40,0 12,13 26,-13 0,0 13,0-1,0-25,0 13</inkml:trace>
        </inkml:traceGroup>
      </inkml:traceGroup>
      <inkml:traceGroup>
        <inkml:annotationXML>
          <emma:emma xmlns:emma="http://www.w3.org/2003/04/emma" version="1.0">
            <emma:interpretation id="{51F130AE-5529-4CB8-BAD5-526B6B8086A9}" emma:medium="tactile" emma:mode="ink">
              <msink:context xmlns:msink="http://schemas.microsoft.com/ink/2010/main" type="line" rotatedBoundingBox="1698,9977 3208,10065 3179,10569 1668,10482"/>
            </emma:interpretation>
          </emma:emma>
        </inkml:annotationXML>
        <inkml:traceGroup>
          <inkml:annotationXML>
            <emma:emma xmlns:emma="http://www.w3.org/2003/04/emma" version="1.0">
              <emma:interpretation id="{82F82C0D-0D20-4842-B381-B278185C6F35}" emma:medium="tactile" emma:mode="ink">
                <msink:context xmlns:msink="http://schemas.microsoft.com/ink/2010/main" type="inkWord" rotatedBoundingBox="1698,9977 3208,10065 3179,10569 1668,10482"/>
              </emma:interpretation>
              <emma:one-of disjunction-type="recognition" id="oneOf13">
                <emma:interpretation id="interp65" emma:lang="en-US" emma:confidence="0">
                  <emma:literal>x</emma:literal>
                </emma:interpretation>
                <emma:interpretation id="interp66" emma:lang="en-US" emma:confidence="0">
                  <emma:literal>"</emma:literal>
                </emma:interpretation>
                <emma:interpretation id="interp67" emma:lang="en-US" emma:confidence="0">
                  <emma:literal>X</emma:literal>
                </emma:interpretation>
                <emma:interpretation id="interp68" emma:lang="en-US" emma:confidence="0">
                  <emma:literal>l</emma:literal>
                </emma:interpretation>
                <emma:interpretation id="interp69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15490.1178">379 3812,'0'0,"0"0,0 0,0 0,0 13,0 0,0 0,-13 13,-26 12,-13 1,1-1,-1 14,0-1,0 1,1-14,12 1,13-13,0-13,13-1,0 1,0-13,0 0,0 0</inkml:trace>
          <inkml:trace contextRef="#ctx0" brushRef="#br0" timeOffset="15749.9701">443 3838,'0'0,"0"0,13 0,0 0,13 0,26 13,64 13,14 25,-40 0,-12 14,12-1,-12 0,-26-25,-14 0,1-14,0-12,-13 0,0-13,-13 0,0 13</inkml:trace>
        </inkml:traceGroup>
      </inkml:traceGroup>
    </inkml:traceGroup>
    <inkml:traceGroup>
      <inkml:annotationXML>
        <emma:emma xmlns:emma="http://www.w3.org/2003/04/emma" version="1.0">
          <emma:interpretation id="{D4A93A12-9539-4423-A64C-6B8842D9C689}" emma:medium="tactile" emma:mode="ink">
            <msink:context xmlns:msink="http://schemas.microsoft.com/ink/2010/main" type="paragraph" rotatedBoundingBox="1024,10704 9495,10731 9493,11538 1021,115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EF88F-E919-41F9-AF0B-079AB801361D}" emma:medium="tactile" emma:mode="ink">
              <msink:context xmlns:msink="http://schemas.microsoft.com/ink/2010/main" type="inkBullet" rotatedBoundingBox="1023,11047 1243,11048 1241,11511 1021,11510"/>
            </emma:interpretation>
            <emma:one-of disjunction-type="recognition" id="oneOf14">
              <emma:interpretation id="interp70" emma:lang="en-US" emma:confidence="1">
                <emma:literal>8</emma:literal>
              </emma:interpretation>
              <emma:interpretation id="interp71" emma:lang="en-US" emma:confidence="0">
                <emma:literal>J</emma:literal>
              </emma:interpretation>
              <emma:interpretation id="interp72" emma:lang="en-US" emma:confidence="0">
                <emma:literal>f</emma:literal>
              </emma:interpretation>
              <emma:interpretation id="interp73" emma:lang="en-US" emma:confidence="0">
                <emma:literal>•</emma:literal>
              </emma:interpretation>
              <emma:interpretation id="interp74" emma:lang="en-US" emma:confidence="0">
                <emma:literal>g</emma:literal>
              </emma:interpretation>
            </emma:one-of>
          </emma:emma>
        </inkml:annotationXML>
        <inkml:trace contextRef="#ctx0" brushRef="#br0" timeOffset="16518.0069">-617 4970,'0'0,"0"0,0 0,0 0,0 0,0 0,0 0,0 0,0-13,0 0,-13 0,-13 1,0-1,0 0,0 0,14 0,-1 0,0 13,0 0,13 0,0 13,0 0,13 13,0-1,0 14,-1 25,1 1,-13-14,0-12,0-1,0-12,0 0,-13-13,13 0,-12-1,12-12,-13 0,13 0,-13-12,0-1,13-13,0 0,0 1,13-1,0 0,0 0,-1 1,14-1,0 0,0 0,0 14,0-1,13-13</inkml:trace>
      </inkml:traceGroup>
      <inkml:traceGroup>
        <inkml:annotationXML>
          <emma:emma xmlns:emma="http://www.w3.org/2003/04/emma" version="1.0">
            <emma:interpretation id="{B3FE658D-BBA7-47E7-A6DB-F30C63A781DD}" emma:medium="tactile" emma:mode="ink">
              <msink:context xmlns:msink="http://schemas.microsoft.com/ink/2010/main" type="line" rotatedBoundingBox="1540,10705 9495,10731 9493,11494 1538,11468"/>
            </emma:interpretation>
          </emma:emma>
        </inkml:annotationXML>
        <inkml:traceGroup>
          <inkml:annotationXML>
            <emma:emma xmlns:emma="http://www.w3.org/2003/04/emma" version="1.0">
              <emma:interpretation id="{4F979069-9B80-43AE-AA96-63F0F48A4F3A}" emma:medium="tactile" emma:mode="ink">
                <msink:context xmlns:msink="http://schemas.microsoft.com/ink/2010/main" type="inkWord" rotatedBoundingBox="1540,10853 2252,10855 2250,11370 1538,11368"/>
              </emma:interpretation>
              <emma:one-of disjunction-type="recognition" id="oneOf15">
                <emma:interpretation id="interp75" emma:lang="en-US" emma:confidence="1">
                  <emma:literal>73</emma:literal>
                </emma:interpretation>
                <emma:interpretation id="interp76" emma:lang="en-US" emma:confidence="0">
                  <emma:literal>13</emma:literal>
                </emma:interpretation>
                <emma:interpretation id="interp77" emma:lang="en-US" emma:confidence="0">
                  <emma:literal>{3</emma:literal>
                </emma:interpretation>
                <emma:interpretation id="interp78" emma:lang="en-US" emma:confidence="0">
                  <emma:literal>23</emma:literal>
                </emma:interpretation>
                <emma:interpretation id="interp79" emma:lang="en-US" emma:confidence="0">
                  <emma:literal>7]</emma:literal>
                </emma:interpretation>
              </emma:one-of>
            </emma:emma>
          </inkml:annotationXML>
          <inkml:trace contextRef="#ctx0" brushRef="#br0" timeOffset="16832.1512">-268 4726,'0'0,"0"0,0 0,0 0,0 0,13 0,13-13,0 0,0 0,-1 0,1 0,0 13,-13 0,0 0,0 0,0 0,0 13,0 0,0 13,0 25,0 14,-13-14,0-25,0-1,0 1,0 0,0 0,0-13</inkml:trace>
          <inkml:trace contextRef="#ctx0" brushRef="#br0" timeOffset="17340.4589">120 4674,'0'0,"0"0,0 0,13 0,0 0,13-13,0 13,0 0,-1 0,1 0,-13 0,0 13,0 0,-13 0,0 13,0-1,0 1,-13 0,-13 0,13-1,0-12,0 0,1 0,12 0,0-13,12 13,14-1,0 1,0 0,0 0,0 0,0 0,0 0,-14 0,1-1,-13 1,0 0,0 0,0 13,0-13,-13-1,1 1,-1 0,0 0,0 0,-13-13,13 0,0 0</inkml:trace>
        </inkml:traceGroup>
        <inkml:traceGroup>
          <inkml:annotationXML>
            <emma:emma xmlns:emma="http://www.w3.org/2003/04/emma" version="1.0">
              <emma:interpretation id="{9E1FB02C-7336-43AC-8B77-C5A63DC8BF5E}" emma:medium="tactile" emma:mode="ink">
                <msink:context xmlns:msink="http://schemas.microsoft.com/ink/2010/main" type="inkWord" rotatedBoundingBox="3132,10711 4141,10714 4139,11219 3131,11216"/>
              </emma:interpretation>
              <emma:one-of disjunction-type="recognition" id="oneOf16">
                <emma:interpretation id="interp80" emma:lang="en-US" emma:confidence="0">
                  <emma:literal>35,</emma:literal>
                </emma:interpretation>
                <emma:interpretation id="interp81" emma:lang="en-US" emma:confidence="0">
                  <emma:literal>351</emma:literal>
                </emma:interpretation>
                <emma:interpretation id="interp82" emma:lang="en-US" emma:confidence="0">
                  <emma:literal>35¢</emma:literal>
                </emma:interpretation>
                <emma:interpretation id="interp83" emma:lang="en-US" emma:confidence="0">
                  <emma:literal>35</emma:literal>
                </emma:interpretation>
                <emma:interpretation id="interp84" emma:lang="en-US" emma:confidence="0">
                  <emma:literal>35.</emma:literal>
                </emma:interpretation>
              </emma:one-of>
            </emma:emma>
          </inkml:annotationXML>
          <inkml:trace contextRef="#ctx0" brushRef="#br0" timeOffset="18153.0138">1362 4610,'0'0,"0"0,0 0,13 0,0 0,12 0,1 0,0 13,0 0,0-1,-13 1,0 0,-13 0,0 0,0 13,-13-13,0 12,-13 1,0 0,0-1,13-12,0 0,0 0,13-13,0 0,0 0,0 0,13 0,0 0,13 0,0 13,0 0,-13 0,0-1,0 1,0-13,-13 13,0 0,0 0,-13 0,-13 0,-13 0,13-13,0 0,0 0,1 0,-1 0,0 0</inkml:trace>
          <inkml:trace contextRef="#ctx0" brushRef="#br0" timeOffset="18799.4531">1905 4584,'0'0,"0"0,-13 13,0 13,0-1,0 1,0 0,13 0,0-1,0-12,0 0,13 0,0 0,0 0,13 0,-13-1,0 1,13 0,-13 0,-1-13,1 13,-13-13,0 13,0 0,0-1,-13 1,1 0,-1 0,0 0,0-13,0 0</inkml:trace>
          <inkml:trace contextRef="#ctx0" brushRef="#br0" timeOffset="18498.0983">1879 4533,'0'0,"0"0,0 0,0 0,0 0,0 0,13 0,0 0,0 0,0 0,13 0,-1 0,1 0,13 0,0 0,-13 0,0 0,0 0,-1 0,-12 0,0 0,0 0,-13 0,0 0,-13-13</inkml:trace>
          <inkml:trace contextRef="#ctx0" brushRef="#br0" timeOffset="18998.9893">2306 4700,'0'0,"0"13,0 13,13 25,0 13,-13-25,0-13,0-1,0-12</inkml:trace>
        </inkml:traceGroup>
        <inkml:traceGroup>
          <inkml:annotationXML>
            <emma:emma xmlns:emma="http://www.w3.org/2003/04/emma" version="1.0">
              <emma:interpretation id="{36598C53-9AA2-401A-A209-6DE03F2E59E8}" emma:medium="tactile" emma:mode="ink">
                <msink:context xmlns:msink="http://schemas.microsoft.com/ink/2010/main" type="inkWord" rotatedBoundingBox="6857,10860 9495,10869 9493,11494 6855,11485"/>
              </emma:interpretation>
              <emma:one-of disjunction-type="recognition" id="oneOf17">
                <emma:interpretation id="interp85" emma:lang="en-US" emma:confidence="0">
                  <emma:literal>61535,</emma:literal>
                </emma:interpretation>
                <emma:interpretation id="interp86" emma:lang="en-US" emma:confidence="0">
                  <emma:literal>65351</emma:literal>
                </emma:interpretation>
                <emma:interpretation id="interp87" emma:lang="en-US" emma:confidence="0">
                  <emma:literal>6535,</emma:literal>
                </emma:interpretation>
                <emma:interpretation id="interp88" emma:lang="en-US" emma:confidence="0">
                  <emma:literal>6,535,</emma:literal>
                </emma:interpretation>
                <emma:interpretation id="interp89" emma:lang="en-US" emma:confidence="0">
                  <emma:literal>6.535,</emma:literal>
                </emma:interpretation>
              </emma:one-of>
            </emma:emma>
          </inkml:annotationXML>
          <inkml:trace contextRef="#ctx0" brushRef="#br0" timeOffset="50042.8437">5229 4713,'0'0,"-13"0,0 0,0 13,-13 12,0 14,-13 12,14 1,12-1,0 14,26-1,0 0,12 1,-12-27,13-12,-13-13,0 0,13-13,-13-13,0 0,0 0,0 0,-13 0,0 1,0-1,-13 13,0 0,-13 0,0 0,13 13,-13-1,13 1,0 0,0 0,13 0</inkml:trace>
          <inkml:trace contextRef="#ctx0" brushRef="#br0" timeOffset="50250.1892">5462 4944,'0'0,"0"0,0 0,0 0,0 13,0 0,12 13,1 12,0 14,0-1,13-12</inkml:trace>
          <inkml:trace contextRef="#ctx0" brushRef="#br0" timeOffset="50856.9846">5772 4764,'0'0,"-13"13,0 0,0 13,0-1,0 1,0-13,0 0,13 0,0 0,0-1,13 1,13 0,13 0,13 0,-13 0,-14 0,1-13,-13 13,0-13,-13 12,0 1,0 0,0 0,0 0,-13 13,0-14,0 1,0-13,13 0</inkml:trace>
          <inkml:trace contextRef="#ctx0" brushRef="#br0" timeOffset="50541.7123">5824 4816,'0'0,"0"0,0 0,0 0,0 0,0 0,0 0,13 0,0 0,-1-13,14 0,0 0,0 0,0 0,0 13,0 0,-13 0,0 0,-1 0,1 0,0 0,-13 0</inkml:trace>
          <inkml:trace contextRef="#ctx0" brushRef="#br0" timeOffset="51510.3753">6625 4687,'0'0,"0"0,0 0,0 0,0 0,0 0,13 0,0 0,13 0,13 13,-13 0,0 0,0 0,-13 12,-1 1,-12 0,0 12,-12 1,-1-13,0-14,0 1,0 0,13 0,0-13,0 0,0 0,0 0,0 0,13 0,0 0,0 0,-13 13,0-13,0 0,0 13,0 0,0 0,0-1,-13 14,0 0,-13 0,0-1,0-12,13 0,-13 0,0-13,1 0</inkml:trace>
          <inkml:trace contextRef="#ctx0" brushRef="#br0" timeOffset="52116.7515">7013 4790,'0'0,"0"0,0 0,0 13,0 0,0 0,0-1,13 1,13 13,13 0,0-1,-13-12,13 0,-14 0,1 0,-13 0,0-13,0 0,0 0,0 0,-13 0,0 0,0 0,0 13,-13 0,-13-1,0 14,0-13</inkml:trace>
          <inkml:trace contextRef="#ctx0" brushRef="#br0" timeOffset="51823.9666">7065 4739,'0'0,"0"0,0 0,0 0,13 0,0 0,0 0,13-13,13 0,-13 0,12 13,-12 0,0 0,-13 0,0 0,0 0,0 0,0 0,-13 0,0-13,0 0</inkml:trace>
          <inkml:trace contextRef="#ctx0" brushRef="#br0" timeOffset="52316.2229">7660 4803,'0'0,"0"13,0 12,0 27,0-1,13 14,0-1,-13-13</inkml:trace>
        </inkml:traceGroup>
      </inkml:traceGroup>
    </inkml:traceGroup>
    <inkml:traceGroup>
      <inkml:annotationXML>
        <emma:emma xmlns:emma="http://www.w3.org/2003/04/emma" version="1.0">
          <emma:interpretation id="{B0D30F79-1F9C-4E8A-AFEB-AA326023FF4A}" emma:medium="tactile" emma:mode="ink">
            <msink:context xmlns:msink="http://schemas.microsoft.com/ink/2010/main" type="paragraph" rotatedBoundingBox="11952,10739 21006,10764 21004,11518 11950,1149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5F980CB-3F32-41A0-AD25-1F3C30816DE5}" emma:medium="tactile" emma:mode="ink">
              <msink:context xmlns:msink="http://schemas.microsoft.com/ink/2010/main" type="line" rotatedBoundingBox="11952,10739 21006,10764 21004,11518 11950,11493"/>
            </emma:interpretation>
          </emma:emma>
        </inkml:annotationXML>
        <inkml:traceGroup>
          <inkml:annotationXML>
            <emma:emma xmlns:emma="http://www.w3.org/2003/04/emma" version="1.0">
              <emma:interpretation id="{55978B6E-33A3-4BF0-924D-8357E4E267F2}" emma:medium="tactile" emma:mode="ink">
                <msink:context xmlns:msink="http://schemas.microsoft.com/ink/2010/main" type="inkWord" rotatedBoundingBox="11950,10740 15015,10735 15017,11497 11951,11502">
                  <msink:destinationLink direction="with" ref="{D6BC1B2B-4298-4048-B925-363590748187}"/>
                  <msink:destinationLink direction="to" ref="{54D13446-D39F-4EE7-9BA8-1FE4E4625ADA}"/>
                </msink:context>
              </emma:interpretation>
              <emma:one-of disjunction-type="recognition" id="oneOf18">
                <emma:interpretation id="interp90" emma:lang="en-US" emma:confidence="0">
                  <emma:literal>617-351</emma:literal>
                </emma:interpretation>
                <emma:interpretation id="interp91" emma:lang="en-US" emma:confidence="0">
                  <emma:literal>617351</emma:literal>
                </emma:interpretation>
                <emma:interpretation id="interp92" emma:lang="en-US" emma:confidence="0">
                  <emma:literal>61&gt;0-351</emma:literal>
                </emma:interpretation>
                <emma:interpretation id="interp93" emma:lang="en-US" emma:confidence="0">
                  <emma:literal>61&gt;9-351</emma:literal>
                </emma:interpretation>
                <emma:interpretation id="interp94" emma:lang="en-US" emma:confidence="0">
                  <emma:literal>61&gt;7-351</emma:literal>
                </emma:interpretation>
              </emma:one-of>
            </emma:emma>
          </inkml:annotationXML>
          <inkml:trace contextRef="#ctx0" brushRef="#br0" timeOffset="72939.9151">10570 4803,'0'0,"0"0,0 13,0 25,0 1,13 12,0 14,13-1,0-25</inkml:trace>
          <inkml:trace contextRef="#ctx0" brushRef="#br0" timeOffset="73463.5289">10971 4970,'0'0,"0"0,0 13,13-13,13 13,0 0,13-13,-1 0,-12 13,-13-13,13 12,-13-12,0 0,-13 13,0 0,0 13,-13 0,-13 12,0 1,-13-1</inkml:trace>
          <inkml:trace contextRef="#ctx0" brushRef="#br0" timeOffset="72755.589">10363 4546,'0'0,"0"0,0 0,0 0,0 12,-13 14,0 13,-25 25,-1 0,13 14,0-1,13-26,0-12,0-1,13-12,0 0,0-13,13-13,0 0,13-13,0-13,-13 0,0 1,0-1,-13 0,0 13,0 0,0 13,0 0,-13 0,-26 26,0 13,13-13,13-1,0 1,13-13</inkml:trace>
          <inkml:trace contextRef="#ctx0" brushRef="#br0" timeOffset="74753.9788">11411 4623,'0'0,"0"0,0 0,0 0,0 0,0 0,0 0,-13 0,0 0,-13 0,0 0,0 0,0 0,1-13,-1 13,0 0,0 0,0 0,13 0,0 0,0 0,0 0,0 0,13 0,-12 0,-1 13,0 12,-13 14,13-13,-13 12,13 1,13-13,0-1,0 14,0-13</inkml:trace>
          <inkml:trace contextRef="#ctx0" brushRef="#br0" timeOffset="73204.0984">11359 4726,'0'0,"0"0,0 0,0-13</inkml:trace>
          <inkml:trace contextRef="#ctx0" brushRef="#br0" timeOffset="74088.2488">11385 4687,'13'0,"0"0,0 0,0 0,0 0</inkml:trace>
          <inkml:trace contextRef="#ctx0" brushRef="#br0" timeOffset="76168.0209">11889 4751,'0'0,"0"0,0 0,0 0,0 0,0 0,0 0,13-12,26-1,0 13,0 0,-13 13,-1-1,1 1,-13 0,0 0,-13 13,-13-1,0 1,-26 13,1-14,25-12,0 0,13 0,0-13,13 0,13 13,-1-13,1 13,0 0,0-13,-13 0,0 13,0-1,0 1,-13 13,0 0,-13 12,-13 14,-13-1,0-12,14-26,-1 0,26-13</inkml:trace>
          <inkml:trace contextRef="#ctx0" brushRef="#br0" timeOffset="76458.7841">12445 4764,'0'0,"0"0,0 0,0 0,13 0,13-13,13 13,0 0,0-12,-13-1,-1 13,-12 0,0 0,0 0,-13 0,0 0,0 0</inkml:trace>
          <inkml:trace contextRef="#ctx0" brushRef="#br0" timeOffset="76735.0695">12588 4700,'0'0,"0"0,0 0,-13 13,0 0,0 0,0 12,13 1,0-13,0 0,0 0,13-1,13 1,13 13,-1 0,1-1,-13 1,-13-13,0 0,0 0,-13 0,0 12,-13 1,0 0,0 0,-13-1,13-12,0 0,13-13</inkml:trace>
          <inkml:trace contextRef="#ctx0" brushRef="#br0" timeOffset="76918.8477">13183 4713,'0'0,"0"13,0 25,-13 39,13 1,13 12,0 0,0-13</inkml:trace>
        </inkml:traceGroup>
        <inkml:traceGroup>
          <inkml:annotationXML>
            <emma:emma xmlns:emma="http://www.w3.org/2003/04/emma" version="1.0">
              <emma:interpretation id="{344A40D9-C511-41A3-A69E-0F48D3FCD6B7}" emma:medium="tactile" emma:mode="ink">
                <msink:context xmlns:msink="http://schemas.microsoft.com/ink/2010/main" type="inkWord" rotatedBoundingBox="17705,10865 18833,10868 18831,11409 17704,11406"/>
              </emma:interpretation>
              <emma:one-of disjunction-type="recognition" id="oneOf19">
                <emma:interpretation id="interp95" emma:lang="en-US" emma:confidence="1">
                  <emma:literal>106</emma:literal>
                </emma:interpretation>
                <emma:interpretation id="interp96" emma:lang="en-US" emma:confidence="0">
                  <emma:literal>•06</emma:literal>
                </emma:interpretation>
                <emma:interpretation id="interp97" emma:lang="en-US" emma:confidence="0">
                  <emma:literal>06</emma:literal>
                </emma:interpretation>
                <emma:interpretation id="interp98" emma:lang="en-US" emma:confidence="0">
                  <emma:literal>lob</emma:literal>
                </emma:interpretation>
                <emma:interpretation id="interp99" emma:lang="en-US" emma:confidence="0">
                  <emma:literal>10</emma:literal>
                </emma:interpretation>
              </emma:one-of>
            </emma:emma>
          </inkml:annotationXML>
          <inkml:trace contextRef="#ctx0" brushRef="#br0" timeOffset="91278.8296">15912 4764,'0'0,"0"0,0 13,0 26,0 12,0-12,0 12,0 14,0-14,0 0,0-25,0 0</inkml:trace>
          <inkml:trace contextRef="#ctx0" brushRef="#br0" timeOffset="91663.9947">16144 4867,'0'0,"0"0,0 0,0 13,0 0,0 13,0-14,13 14,13 13,13 12,0 1,-13-27,0-12,-1 0,1-13,13-13,0-12,0 12,-26 0,0-13,-1-12,-12-14,0 1,0 12,-12 13,-1 1,0 12,-13 0,0 0,0 13,0 0,0 13,13 0,0 0</inkml:trace>
          <inkml:trace contextRef="#ctx0" brushRef="#br0" timeOffset="92031.5633">16946 4674,'0'0,"0"0,0 0,-13 13,0 26,-12 12,-1 1,0-1,13-12,0 12,13 13,13 1,0-14,0-12,0-26,0 0,12-13,1-13,0-13,0 0,0 0,-13 14,-13-14,0 13,0 0,-13 0,0 0,-13 13,0 0,13 13,0 13,13 0</inkml:trace>
        </inkml:traceGroup>
        <inkml:traceGroup>
          <inkml:annotationXML>
            <emma:emma xmlns:emma="http://www.w3.org/2003/04/emma" version="1.0">
              <emma:interpretation id="{8A3BE517-418F-4F9E-90F6-C0BF656921E7}" emma:medium="tactile" emma:mode="ink">
                <msink:context xmlns:msink="http://schemas.microsoft.com/ink/2010/main" type="inkWord" rotatedBoundingBox="19815,10776 21006,10779 21004,11371 19813,11368">
                  <msink:destinationLink direction="from" ref="{54D13446-D39F-4EE7-9BA8-1FE4E4625ADA}"/>
                </msink:context>
              </emma:interpretation>
              <emma:one-of disjunction-type="recognition" id="oneOf20">
                <emma:interpretation id="interp100" emma:lang="en-US" emma:confidence="0">
                  <emma:literal>37 t,</emma:literal>
                </emma:interpretation>
                <emma:interpretation id="interp101" emma:lang="en-US" emma:confidence="0">
                  <emma:literal>3 *</emma:literal>
                </emma:interpretation>
                <emma:interpretation id="interp102" emma:lang="en-US" emma:confidence="0">
                  <emma:literal>3 #</emma:literal>
                </emma:interpretation>
                <emma:interpretation id="interp103" emma:lang="en-US" emma:confidence="0">
                  <emma:literal>35 t,</emma:literal>
                </emma:interpretation>
                <emma:interpretation id="interp104" emma:lang="en-US" emma:confidence="0">
                  <emma:literal>3 ¥</emma:literal>
                </emma:interpretation>
              </emma:one-of>
            </emma:emma>
          </inkml:annotationXML>
          <inkml:trace contextRef="#ctx0" brushRef="#br0" timeOffset="92742.2603">18007 4687,'0'0,"13"0,26-13,12 0,1 0,-13 13,0 0,-14 0,-12 0,0 0,0 0,-13 13,0 13,-13 0,-38 25,-1-12,13-1,0-12,26-13,0 0,0 0,13-13,0 0,0 0,13 0,13 0,13 0,0 13,0-1,-13 1,-1 0,-12 0,0 0,0-13,0 0,-13 0,0 13,-13 0,-26 12,-12 1,-1 0,0 0,26-14</inkml:trace>
          <inkml:trace contextRef="#ctx0" brushRef="#br0" timeOffset="93340.6604">18459 4957,'0'0,"0"13,0-13,0 0,13 13,0-13,13 0,13 0,13 0,-1 13,1 0,-26-13,0 13,-13-1,0 1,-13 0,0 0,0 0,-13 13,0-1,0 1,0-13</inkml:trace>
          <inkml:trace contextRef="#ctx0" brushRef="#br0" timeOffset="93079.5241">18589 4636,'0'0,"13"0,0 0,13 0,12 0,1 0,-13 0,0-13,0 13,-13 0,0 0,0 0,-13 0,0 0,0-13</inkml:trace>
          <inkml:trace contextRef="#ctx0" brushRef="#br0" timeOffset="94134.7047">18628 4584,'0'0,"0"0,0 0,0 0,0 0,0 0,0 0,0 0,0 0,0 26,0 25,-13 39,0 0,0-51</inkml:trace>
          <inkml:trace contextRef="#ctx0" brushRef="#br0" timeOffset="93524.6288">19171 4931,'0'13,"0"13,13 13,0-1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7:48.98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D80909-52F5-46EE-8847-25F220F5D3AA}" emma:medium="tactile" emma:mode="ink">
          <msink:context xmlns:msink="http://schemas.microsoft.com/ink/2010/main" type="inkDrawing" rotatedBoundingBox="12432,8919 14255,8501 14558,9821 12734,10238" hotPoints="14349,9325 13543,10131 12737,9325 13543,8519" semanticType="enclosure" shapeName="Circle">
            <msink:sourceLink direction="with" ref="{FEA6EB8C-3E98-42CC-B755-2A298C8564DD}"/>
          </msink:context>
        </emma:interpretation>
      </emma:emma>
    </inkml:annotationXML>
    <inkml:trace contextRef="#ctx0" brushRef="#br0">416 1198,'0'0,"0"0,0 0,0 0,0 0,13 0,0 0,39 0,38 12,1 14,-14 0,-12-13,25 0,40 0,12-13,-51 0,-14-13,1-26,12-12,-12-14,0-12,-27 0,1 13,-13-14,-13 1,-13 13,-13-26,-13-26,-39 13,0 13,-12 13,-1 13,-13 12,-64 1,-13 12,51 26,-12 13,-104 26,52 25,52 1,25-1,0 26,-12 14,25-1,14 12,12 1,26-13,26 26,26-26,26 13,12-13,14-25,25-14,91 1,-77-40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7:16.103"/>
    </inkml:context>
    <inkml:brush xml:id="br0">
      <inkml:brushProperty name="width" value="0.04667" units="cm"/>
      <inkml:brushProperty name="height" value="0.04667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464E83CA-A2A2-4716-8651-F064106117B6}" emma:medium="tactile" emma:mode="ink">
          <msink:context xmlns:msink="http://schemas.microsoft.com/ink/2010/main" type="writingRegion" rotatedBoundingBox="7567,10135 8847,10135 8847,10585 7567,10585"/>
        </emma:interpretation>
      </emma:emma>
    </inkml:annotationXML>
    <inkml:traceGroup>
      <inkml:annotationXML>
        <emma:emma xmlns:emma="http://www.w3.org/2003/04/emma" version="1.0">
          <emma:interpretation id="{80E74FB8-AEB6-4210-B44C-C698FB74FE72}" emma:medium="tactile" emma:mode="ink">
            <msink:context xmlns:msink="http://schemas.microsoft.com/ink/2010/main" type="paragraph" rotatedBoundingBox="7567,10135 8847,10135 8847,10585 7567,10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EF4289-DD11-4BCD-8031-7D528E0124BD}" emma:medium="tactile" emma:mode="ink">
              <msink:context xmlns:msink="http://schemas.microsoft.com/ink/2010/main" type="line" rotatedBoundingBox="7567,10135 8847,10135 8847,10585 7567,10585"/>
            </emma:interpretation>
          </emma:emma>
        </inkml:annotationXML>
        <inkml:traceGroup>
          <inkml:annotationXML>
            <emma:emma xmlns:emma="http://www.w3.org/2003/04/emma" version="1.0">
              <emma:interpretation id="{143669E5-C169-436D-9F9E-A2E5CC4C4BEC}" emma:medium="tactile" emma:mode="ink">
                <msink:context xmlns:msink="http://schemas.microsoft.com/ink/2010/main" type="inkWord" rotatedBoundingBox="7567,10135 8847,10135 8847,10585 7567,10585"/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/ \</emma:literal>
                </emma:interpretation>
                <emma:interpretation id="interp2" emma:lang="en-US" emma:confidence="0">
                  <emma:literal>, \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I \</emma:literal>
                </emma:interpretation>
              </emma:one-of>
            </emma:emma>
          </inkml:annotationXML>
          <inkml:trace contextRef="#ctx0" brushRef="#br0">6664 3169,'0'0,"0"0,0 0,0 0,13 0,0-13,13 13,0 0,0 0,-13 0,0 0,0 13,-1 0,1 0,-13 0,0-1,0 14,0 0,-13 0,1-1,12-12,0 0,0 0,0 0,0-13,0 0,12 0,14 0,13 0,0 0,-13 13,0 0,-13-1,12 1,-12 0,-13 13,0 0,0-1,-13 1,1 0,-14 12,0-12,0 0,0 0,0-14,13 1,0 0,0 0</inkml:trace>
          <inkml:trace contextRef="#ctx0" brushRef="#br0" timeOffset="689.909">7919 3118,'0'0,"0"0,0 0,0 0,13 0,0-13,13 0,12 13,1 0,0 0,-13 0,0 13,0 0,-14-1,-12 1,0 13,0 0,-12-1,-1 1,0 0,0-13,0 0,0 0,13-1,0 1,0 0,0 0,0 0,0 0,0 0,13-1,0 1,0 0,13 0,-1-13,1 0,0-13,0-13,0-25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7:50.8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BC1B2B-4298-4048-B925-363590748187}" emma:medium="tactile" emma:mode="ink">
          <msink:context xmlns:msink="http://schemas.microsoft.com/ink/2010/main" type="inkDrawing" rotatedBoundingBox="11341,10999 12665,10015 13509,11151 12185,12135" hotPoints="13267,10975 12499,11742 11732,10975 12499,10208" semanticType="enclosure" shapeName="Circle">
            <msink:sourceLink direction="with" ref="{55978B6E-33A3-4BF0-924D-8357E4E267F2}"/>
          </msink:context>
        </emma:interpretation>
      </emma:emma>
    </inkml:annotationXML>
    <inkml:trace contextRef="#ctx0" brushRef="#br0">344 1177,'0'0,"0"0,0 0,0 0,13 13,13 0,0 12,13 1,12 13,14 12,-13-12,-1-14,27-12,26-13,-27 0,14-13,-1-12,1-14,-14-12,1-14,-13 14,-14-1,1 1,-13-1,-13-12,-13 0,0-26,-13 0,-13 0,-26 0,0 0,0 12,0 1,-12 13,-1 12,0 1,-12-1,-1 14,-51 12,25 13,0 26,-12 0,0 26,-40 25,-12 26,65-13,12 13,13 13,14-13,12 26,13-26,13 26,26-13,13 13,25-1,27-38,64 1,-25-27,-1-25,143-26,-104 13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7:53.672"/>
    </inkml:context>
    <inkml:brush xml:id="br0">
      <inkml:brushProperty name="width" value="0.04667" units="cm"/>
      <inkml:brushProperty name="height" value="0.04667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E309FAB3-627E-47AF-9C91-5B317D2990EF}" emma:medium="tactile" emma:mode="ink">
          <msink:context xmlns:msink="http://schemas.microsoft.com/ink/2010/main" type="writingRegion" rotatedBoundingBox="19542,7383 21348,7339 21380,8680 19574,8724"/>
        </emma:interpretation>
      </emma:emma>
    </inkml:annotationXML>
    <inkml:traceGroup>
      <inkml:annotationXML>
        <emma:emma xmlns:emma="http://www.w3.org/2003/04/emma" version="1.0">
          <emma:interpretation id="{ADF737E7-B6D7-4971-B81E-2C9883AD6B9D}" emma:medium="tactile" emma:mode="ink">
            <msink:context xmlns:msink="http://schemas.microsoft.com/ink/2010/main" type="paragraph" rotatedBoundingBox="19509,7437 20925,7308 20984,7955 19568,80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37C2F9-AFB7-4B9C-8E6E-BB039C595777}" emma:medium="tactile" emma:mode="ink">
              <msink:context xmlns:msink="http://schemas.microsoft.com/ink/2010/main" type="line" rotatedBoundingBox="19509,7437 20925,7308 20984,7955 19568,8083"/>
            </emma:interpretation>
          </emma:emma>
        </inkml:annotationXML>
        <inkml:traceGroup>
          <inkml:annotationXML>
            <emma:emma xmlns:emma="http://www.w3.org/2003/04/emma" version="1.0">
              <emma:interpretation id="{D3306EBD-272B-491D-914C-DD00B1FFD307}" emma:medium="tactile" emma:mode="ink">
                <msink:context xmlns:msink="http://schemas.microsoft.com/ink/2010/main" type="inkWord" rotatedBoundingBox="19509,7437 20925,7308 20984,7955 19568,8083"/>
              </emma:interpretation>
              <emma:one-of disjunction-type="recognition" id="oneOf0">
                <emma:interpretation id="interp0" emma:lang="en-US" emma:confidence="1">
                  <emma:literal>873</emma:literal>
                </emma:interpretation>
                <emma:interpretation id="interp1" emma:lang="en-US" emma:confidence="1">
                  <emma:literal>8 7 3</emma:literal>
                </emma:interpretation>
                <emma:interpretation id="interp2" emma:lang="en-US" emma:confidence="1">
                  <emma:literal>8 73</emma:literal>
                </emma:interpretation>
                <emma:interpretation id="interp3" emma:lang="en-US" emma:confidence="1">
                  <emma:literal>87 3</emma:literal>
                </emma:interpretation>
                <emma:interpretation id="interp4" emma:lang="en-US" emma:confidence="0">
                  <emma:literal>f 7 3</emma:literal>
                </emma:interpretation>
              </emma:one-of>
            </emma:emma>
          </inkml:annotationXML>
          <inkml:trace contextRef="#ctx0" brushRef="#br0">314 149,'0'0,"0"0,0 0,0 0,0-13,12 0,1-13,0 1,-13 12,0 0,0 0,-13 0,-25 0,-14 13,0 0,0 0,27 13,-1 0,13 0,0 0,0 13,13-1,0 1,13 13,13 25,-13 0,0 1,-1 12,-12-13,0-25,-12-14,-1-12,0 0,0-13,0 0,0 0,0-13,0 0,0 1,0-14,13 0,0-12,13-1,13-13,0 1,0 12,0 14,-1-14,1 13,0 1,-13 12,0 0,0 13,0 0</inkml:trace>
          <inkml:trace contextRef="#ctx0" brushRef="#br0" timeOffset="315.7574">546 7,'0'0,"0"0,0 0,0 0,0 0,13 0,0 0,0 0,13 0,0 0,13 0,-13 0,-1 0,1 0,-13 0,0 13,0 0,0 0,-13 0,0 0,0 12,0 27,-13 12,0 13,0-12,13-1,0-12,0-14</inkml:trace>
          <inkml:trace contextRef="#ctx0" brushRef="#br0" timeOffset="860.5871">1128-57,'0'0,"0"0,0 0,0 0,13 0,0 0,0 0,13 0,13 0,-13 0,0 0,-1 0,1 0,-13 13,0 0,-13 0,0 0,0 12,0 1,-13 0,-13 12,0-12,1 0,-14 12,13-12,0-13,13 0,13-13,0 0,0 0,13 0,0 0,13 0,0 0,13 13,-1 0,-12-1,0 1,-13 0,0 0,0 0,-13 13,0-1,-13 1,-13 0,-13 0,0-1,-12 1,-1-13,13 0,0 0,14-1</inkml:trace>
        </inkml:traceGroup>
      </inkml:traceGroup>
    </inkml:traceGroup>
    <inkml:traceGroup>
      <inkml:annotationXML>
        <emma:emma xmlns:emma="http://www.w3.org/2003/04/emma" version="1.0">
          <emma:interpretation id="{44B63017-1A95-4727-BEA6-C118A006C694}" emma:medium="tactile" emma:mode="ink">
            <msink:context xmlns:msink="http://schemas.microsoft.com/ink/2010/main" type="paragraph" rotatedBoundingBox="19712,8244 21369,8204 21380,8680 19724,8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22C433-3A10-4040-8F15-6F8379E74691}" emma:medium="tactile" emma:mode="ink">
              <msink:context xmlns:msink="http://schemas.microsoft.com/ink/2010/main" type="line" rotatedBoundingBox="19712,8244 21369,8204 21380,8680 19724,8720"/>
            </emma:interpretation>
          </emma:emma>
        </inkml:annotationXML>
        <inkml:traceGroup>
          <inkml:annotationXML>
            <emma:emma xmlns:emma="http://www.w3.org/2003/04/emma" version="1.0">
              <emma:interpretation id="{B327E25E-EC77-41DF-886F-CA2C2CFB224F}" emma:medium="tactile" emma:mode="ink">
                <msink:context xmlns:msink="http://schemas.microsoft.com/ink/2010/main" type="inkWord" rotatedBoundingBox="19712,8244 21369,8204 21380,8680 19724,8720"/>
              </emma:interpretation>
              <emma:one-of disjunction-type="recognition" id="oneOf1">
                <emma:interpretation id="interp5" emma:lang="en-US" emma:confidence="0">
                  <emma:literal>x</emma:literal>
                </emma:interpretation>
                <emma:interpretation id="interp6" emma:lang="en-US" emma:confidence="0">
                  <emma:literal>=</emma:literal>
                </emma:interpretation>
                <emma:interpretation id="interp7" emma:lang="en-US" emma:confidence="0">
                  <emma:literal>[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1220.9751">740 818,'0'0,"0"0,0 0,0 0,-13 13,-12 12,-27 27,-26 12,1 1,12-1,0-13,1 1,25-14,13-12,13-13,0 0,0 0,0-13,0 0,13 0</inkml:trace>
          <inkml:trace contextRef="#ctx0" brushRef="#br0" timeOffset="1518.7999">714 818,'0'0,"0"0,0 0,13 0,13 0,13 13,26 0,25 12,1 14,-14-13,14 12,-1 1,1-1,0-12,-1 0,-12 0,-14-1,-25-12,-13 0,0 0,-13 0,0 13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7:59.015"/>
    </inkml:context>
    <inkml:brush xml:id="br0">
      <inkml:brushProperty name="width" value="0.04667" units="cm"/>
      <inkml:brushProperty name="height" value="0.04667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04F3049E-AFF8-4483-8036-5155FA7DEB6F}" emma:medium="tactile" emma:mode="ink">
          <msink:context xmlns:msink="http://schemas.microsoft.com/ink/2010/main" type="writingRegion" rotatedBoundingBox="18638,10006 20086,10006 20086,10534 18638,10534"/>
        </emma:interpretation>
      </emma:emma>
    </inkml:annotationXML>
    <inkml:traceGroup>
      <inkml:annotationXML>
        <emma:emma xmlns:emma="http://www.w3.org/2003/04/emma" version="1.0">
          <emma:interpretation id="{88CF4664-D071-472F-9084-1E09680B348B}" emma:medium="tactile" emma:mode="ink">
            <msink:context xmlns:msink="http://schemas.microsoft.com/ink/2010/main" type="paragraph" rotatedBoundingBox="18638,10006 20086,10006 20086,10534 18638,105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88C6CC-4DFC-404D-A6CC-64EB019CCA10}" emma:medium="tactile" emma:mode="ink">
              <msink:context xmlns:msink="http://schemas.microsoft.com/ink/2010/main" type="line" rotatedBoundingBox="18638,10006 20086,10006 20086,10534 18638,10534"/>
            </emma:interpretation>
          </emma:emma>
        </inkml:annotationXML>
        <inkml:traceGroup>
          <inkml:annotationXML>
            <emma:emma xmlns:emma="http://www.w3.org/2003/04/emma" version="1.0">
              <emma:interpretation id="{AF1A5295-AC90-462C-9147-BA16929861A9}" emma:medium="tactile" emma:mode="ink">
                <msink:context xmlns:msink="http://schemas.microsoft.com/ink/2010/main" type="inkWord" rotatedBoundingBox="18638,10006 20086,10006 20086,10534 18638,10534"/>
              </emma:interpretation>
              <emma:one-of disjunction-type="recognition" id="oneOf0">
                <emma:interpretation id="interp0" emma:lang="en-US" emma:confidence="0">
                  <emma:literal>"</emma:literal>
                </emma:interpretation>
                <emma:interpretation id="interp1" emma:lang="en-US" emma:confidence="0">
                  <emma:literal>7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17334 3812,'0'0,"0"0,0 0,0 0,-13 13,-13 13,-12 12,-14 14,0 12,0 1,-12-1,-1 0,13-12,14-14,12-12,13-13,0 0,13-13,0 0</inkml:trace>
          <inkml:trace contextRef="#ctx0" brushRef="#br0" timeOffset="244.807">17334 3812,'0'0,"0"0,0 0,13 0,52 13,38 0,-25 0,0 13,-1-1,27 27,-14-14,14 14,-40-14,-12 1,-13 0,0-14,-14 1,-12 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8:13.567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63164AA-3880-4829-A191-FF07031DD2FA}" emma:medium="tactile" emma:mode="ink">
          <msink:context xmlns:msink="http://schemas.microsoft.com/ink/2010/main" type="inkDrawing" rotatedBoundingBox="22740,10168 23921,9325 24108,9588 22927,10430" shapeName="Other"/>
        </emma:interpretation>
      </emma:emma>
    </inkml:annotationXML>
    <inkml:trace contextRef="#ctx0" brushRef="#br0">14 553,'0'0,"0"0,0 0,0 13,0 0,0 12,0 1,0 13,0-1,0 14,-13-14,13 1,0 0,0-14,0-12,0 0,0 0,0-13,13-13,90-38,39-65,14-26,64-38,-14-13,-50 52,-40 38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8:14.986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4D13446-D39F-4EE7-9BA8-1FE4E4625ADA}" emma:medium="tactile" emma:mode="ink">
          <msink:context xmlns:msink="http://schemas.microsoft.com/ink/2010/main" type="inkDrawing" rotatedBoundingBox="14622,12313 19673,12026 19741,13229 14691,13516" semanticType="callout" shapeName="Other">
            <msink:sourceLink direction="from" ref="{8A3BE517-418F-4F9E-90F6-C0BF656921E7}"/>
            <msink:sourceLink direction="to" ref="{55978B6E-33A3-4BF0-924D-8357E4E267F2}"/>
          </msink:context>
        </emma:interpretation>
      </emma:emma>
    </inkml:annotationXML>
    <inkml:trace contextRef="#ctx0" brushRef="#br0">5013 0,'0'0,"0"26,-13 12,0 27,0 12,0 0,-13 0,0 13,0 0,0-12,0-1,-12-13,-27 13,13 0,13-25,-12-1,-1 1,-26-14,1 1,-40 12,-12-12,-26-13,13-13,-65-13,77 0,1-13,13-13,-14 0,-64 1,65-1,13 0,-14 0,-77-12,78 12,13 13,-1-13,-90 1,52 25,39 0,-1-13,-64 0,39 13,51 0,1 0,12 0,1 13,-27 0,-12 0,12-1,40 1,-1 0,13 0,13 0,1 0,12-13,0 0,0 0,13 0,0 0,0 0,13 0,0 0,0 0,0 0,0 0,0 0,0 0,0 0,0 0,-13 0,13 0,-13 0,13-13,0 0,0 0,0 0,0-12,13-1,0 0,13 0,0 1,0-1,0 0,-13 13,0 1,-13 12,0 0,0 0,0 0,0 0,0 0,0 0,-13 0,0 12,0 1,0 0,0 0,0 0,0 0,0 0,13 12,0 1,0 0,13 12,13 1,26 12,-1-12,1 0,0-1,-13 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34:13.744"/>
    </inkml:context>
    <inkml:brush xml:id="br0">
      <inkml:brushProperty name="width" value="0.03333" units="cm"/>
      <inkml:brushProperty name="height" value="0.03333" units="cm"/>
      <inkml:brushProperty name="color" value="#9436B8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C81A72F0-8628-48F6-AACE-F33F73FB7B1E}" emma:medium="tactile" emma:mode="ink">
          <msink:context xmlns:msink="http://schemas.microsoft.com/ink/2010/main" type="writingRegion" rotatedBoundingBox="20945,7992 11726,14718 9052,11052 18271,4327"/>
        </emma:interpretation>
      </emma:emma>
    </inkml:annotationXML>
    <inkml:traceGroup>
      <inkml:annotationXML>
        <emma:emma xmlns:emma="http://www.w3.org/2003/04/emma" version="1.0">
          <emma:interpretation id="{B29D46A1-EA29-47BA-A389-8A0003DFF572}" emma:medium="tactile" emma:mode="ink">
            <msink:context xmlns:msink="http://schemas.microsoft.com/ink/2010/main" type="paragraph" rotatedBoundingBox="20499,8318 17840,10258 17336,9567 19994,76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D3674B-3655-4E33-950F-6FEF52658312}" emma:medium="tactile" emma:mode="ink">
              <msink:context xmlns:msink="http://schemas.microsoft.com/ink/2010/main" type="line" rotatedBoundingBox="20499,8318 17840,10258 17336,9567 19994,7627"/>
            </emma:interpretation>
          </emma:emma>
        </inkml:annotationXML>
        <inkml:traceGroup>
          <inkml:annotationXML>
            <emma:emma xmlns:emma="http://www.w3.org/2003/04/emma" version="1.0">
              <emma:interpretation id="{634E1CBC-3399-4CFC-BA4C-01EEE043A207}" emma:medium="tactile" emma:mode="ink">
                <msink:context xmlns:msink="http://schemas.microsoft.com/ink/2010/main" type="inkWord" rotatedBoundingBox="19008,9105 17697,10062 17336,9567 18647,8610"/>
              </emma:interpretation>
              <emma:one-of disjunction-type="recognition" id="oneOf0">
                <emma:interpretation id="interp0" emma:lang="en-US" emma:confidence="0">
                  <emma:literal>3.</emma:literal>
                </emma:interpretation>
                <emma:interpretation id="interp1" emma:lang="en-US" emma:confidence="0">
                  <emma:literal>.. 3</emma:literal>
                </emma:interpretation>
                <emma:interpretation id="interp2" emma:lang="en-US" emma:confidence="0">
                  <emma:literal>a 3</emma:literal>
                </emma:interpretation>
                <emma:interpretation id="interp3" emma:lang="en-US" emma:confidence="0">
                  <emma:literal>3.9</emma:literal>
                </emma:interpretation>
                <emma:interpretation id="interp4" emma:lang="en-US" emma:confidence="0">
                  <emma:literal>-9 3</emma:literal>
                </emma:interpretation>
              </emma:one-of>
            </emma:emma>
          </inkml:annotationXML>
          <inkml:trace contextRef="#ctx0" brushRef="#br0">4798 3249,'0'0,"0"0,-26 0,-13 26,-26-1,1 14,12-13,0 12,1 1,-14 12,13-12,0 0,-12 12,12-12,13-14</inkml:trace>
          <inkml:trace contextRef="#ctx0" brushRef="#br0" timeOffset="520.9778">3776 3867,'0'0,"0"0,0 0,13 0,26-13,51 13,1 13,-26-1,-14 1,-12 0,-13 0,-13 0,-13 13,-13-1,-13 14,-13 12,0-12,1 0,-1-14,13-12,0 0,13 0,0-13,13 0,0 0,0 0,13 0,0 0,13 13,13 0,-13-1,0 1,-1 0,-12 0,0 0,-13 0,0 0,0 0,-13 12,-25 14,-14-1,0 1,13-13,-12-13,12 0,-13-1,0-12</inkml:trace>
          <inkml:trace contextRef="#ctx0" brushRef="#br0" timeOffset="-688.5861">6337 2554,'0'0,"0"0,0-13,0 1,-13-1,0 0,0-13,0 13,0-12,-13 12,-12 0,-1 13,-13 0,0 13,1 12,12 1,13 0,0 0,13-1,13 1,13 0,26 0,-13-14,12 1,1-13,13 0,0-13,-13-12,-14-1,1 0,-13 0,0 14,-13-1,13 13,0 0,-13 0,0 13,13 12,0 40,0-14,13 39,0 26,-1 0</inkml:trace>
        </inkml:traceGroup>
      </inkml:traceGroup>
    </inkml:traceGroup>
    <inkml:traceGroup>
      <inkml:annotationXML>
        <emma:emma xmlns:emma="http://www.w3.org/2003/04/emma" version="1.0">
          <emma:interpretation id="{EF1E8A79-5BD7-4452-8905-AC3D6005192C}" emma:medium="tactile" emma:mode="ink">
            <msink:context xmlns:msink="http://schemas.microsoft.com/ink/2010/main" type="paragraph" rotatedBoundingBox="20326,7092 17742,9114 16951,8103 19535,60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6DBD18-079C-40BC-9094-F0E5A1CB8C85}" emma:medium="tactile" emma:mode="ink">
              <msink:context xmlns:msink="http://schemas.microsoft.com/ink/2010/main" type="line" rotatedBoundingBox="20326,7092 17742,9114 16951,8103 19535,6081"/>
            </emma:interpretation>
          </emma:emma>
        </inkml:annotationXML>
        <inkml:traceGroup>
          <inkml:annotationXML>
            <emma:emma xmlns:emma="http://www.w3.org/2003/04/emma" version="1.0">
              <emma:interpretation id="{E2157062-A28C-48E8-AB31-BC2F7BF4F523}" emma:medium="tactile" emma:mode="ink">
                <msink:context xmlns:msink="http://schemas.microsoft.com/ink/2010/main" type="inkWord" rotatedBoundingBox="20326,7092 17742,9114 16951,8103 19535,6081"/>
              </emma:interpretation>
              <emma:one-of disjunction-type="recognition" id="oneOf1">
                <emma:interpretation id="interp5" emma:lang="en-US" emma:confidence="0">
                  <emma:literal>son</emma:literal>
                </emma:interpretation>
                <emma:interpretation id="interp6" emma:lang="en-US" emma:confidence="0">
                  <emma:literal>sis</emma:literal>
                </emma:interpretation>
                <emma:interpretation id="interp7" emma:lang="en-US" emma:confidence="0">
                  <emma:literal>st's</emma:literal>
                </emma:interpretation>
                <emma:interpretation id="interp8" emma:lang="en-US" emma:confidence="0">
                  <emma:literal>-sis</emma:literal>
                </emma:interpretation>
                <emma:interpretation id="interp9" emma:lang="en-US" emma:confidence="0">
                  <emma:literal>55'"</emma:literal>
                </emma:interpretation>
              </emma:one-of>
            </emma:emma>
          </inkml:annotationXML>
          <inkml:trace contextRef="#ctx0" brushRef="#br0" timeOffset="-11340.9612">3091 2722,'0'0,"0"0,0 0,0 0,0 0,0 0,0 0,13 0,12 0,53-13,38 13,-25 0,-13 0,-27 13,1-1,0-12,-13 0,-1 0,-12 0,0 0,-13 0,0 0,0 0,0 0,-13 0,0 0,0-12,0-1,0 0,0 0,0 0,0 0,0 0,0 1,0-1,0 13,0 0,0 0,0 0,0 0,0 0,0 0,0 0,0 0,0 13,0 12,13 1,-13 0,0 12,0 1,0 12</inkml:trace>
          <inkml:trace contextRef="#ctx0" brushRef="#br0" timeOffset="-4447.8726">5483 1474,'0'0,"0"0,0 0,0 0,0 0,-13 13,-25 25,-27 14,-13 12,27 0,-1 1,0-14,13 0,0-12,14-13,12 0,0-14,0 1</inkml:trace>
          <inkml:trace contextRef="#ctx0" brushRef="#br0" timeOffset="-4761.1501">5147 1011,'0'0,"0"0,13 0,168 0,-90-13,-14 0,-25 0,13 0,-1 0,-12 0,-13 13,-13 0,-13 0,-1 0,1 0,0 0,-13 0,0 13,0 0,-13 13,-12 12,-1 14,0-14,-13 14,13-1,-13 14</inkml:trace>
          <inkml:trace contextRef="#ctx0" brushRef="#br0" timeOffset="-2963.4282">4565 2451,'0'0,"0"0,0 0,0 0,0 13,0 0,0 0,0 0,0 0,13 0,26 12,0 1,-1 0,1 0,0-1,-13-12,-13 0,0-13,0 13,-13 0,0 0,0-1,0 1,0 0,-13 0,-13 0,0 0,-39 12,14 1,-1-13,13 0,13-13</inkml:trace>
          <inkml:trace contextRef="#ctx0" brushRef="#br0" timeOffset="-3287.0792">4591 2361,'0'0,"0"0,0 0,0 0,13 0,13 0,0 0,12 0,1 0,13 0,0 0,-1 0,-12 0,0 0,-13 0,0 0,-13 0,0 0,-1 0,-12 0</inkml:trace>
          <inkml:trace contextRef="#ctx0" brushRef="#br0" timeOffset="-4171.9756">5509 1474,'0'0,"0"0,0 0,0 0,0 0,13 0,13 13,0-1,26 14,25 13,1-1,-1 1,-12-13,-13-1,-1 1,-12 0,0 0,0-14,-13 1,0 13</inkml:trace>
        </inkml:traceGroup>
      </inkml:traceGroup>
    </inkml:traceGroup>
    <inkml:traceGroup>
      <inkml:annotationXML>
        <emma:emma xmlns:emma="http://www.w3.org/2003/04/emma" version="1.0">
          <emma:interpretation id="{D310BE6C-CD88-4DFA-8C79-B9EA0A4E4EDE}" emma:medium="tactile" emma:mode="ink">
            <msink:context xmlns:msink="http://schemas.microsoft.com/ink/2010/main" type="paragraph" rotatedBoundingBox="17165,7828 9957,12304 8830,10489 16038,60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833D1E0-62BD-43A6-8945-B8696A6A4584}" emma:medium="tactile" emma:mode="ink">
              <msink:context xmlns:msink="http://schemas.microsoft.com/ink/2010/main" type="line" rotatedBoundingBox="16680,8129 9957,12304 9474,11526 16197,7351"/>
            </emma:interpretation>
          </emma:emma>
        </inkml:annotationXML>
        <inkml:traceGroup>
          <inkml:annotationXML>
            <emma:emma xmlns:emma="http://www.w3.org/2003/04/emma" version="1.0">
              <emma:interpretation id="{C74EA6A8-6610-4EBE-A621-144673F2AD4E}" emma:medium="tactile" emma:mode="ink">
                <msink:context xmlns:msink="http://schemas.microsoft.com/ink/2010/main" type="inkWord" rotatedBoundingBox="16680,8129 9957,12304 9474,11526 16197,7351"/>
              </emma:interpretation>
              <emma:one-of disjunction-type="recognition" id="oneOf2">
                <emma:interpretation id="interp10" emma:lang="en-US" emma:confidence="0">
                  <emma:literal>"I</emma:literal>
                </emma:interpretation>
                <emma:interpretation id="interp11" emma:lang="en-US" emma:confidence="0">
                  <emma:literal>ht.</emma:literal>
                </emma:interpretation>
                <emma:interpretation id="interp12" emma:lang="en-US" emma:confidence="0">
                  <emma:literal>"5,</emma:literal>
                </emma:interpretation>
                <emma:interpretation id="interp13" emma:lang="en-US" emma:confidence="0">
                  <emma:literal>"5]</emma:literal>
                </emma:interpretation>
                <emma:interpretation id="interp14" emma:lang="en-US" emma:confidence="0">
                  <emma:literal>h"</emma:literal>
                </emma:interpretation>
              </emma:one-of>
            </emma:emma>
          </inkml:annotationXML>
          <inkml:trace contextRef="#ctx0" brushRef="#br1" timeOffset="-219419.3126">724 3133,'0'0,"-13"13,-13 13,0 0,-13 12,1 1,-14 12,-13 1,13-14,14-12,-1 0,13-13,13-1,0 1,0 0</inkml:trace>
          <inkml:trace contextRef="#ctx0" brushRef="#br1" timeOffset="-219051.5637">-104 3802,'0'0,"0"0,0 0,0 0,13 0,0 0,13 0,0 0,12 0,1 0,13 0,0 0,-13 0,-1 0,-12 0,0 0,-13 0,0 0,0 0,0 0,-13 0,0 0,-13 13</inkml:trace>
          <inkml:trace contextRef="#ctx0" brushRef="#br1" timeOffset="-218629.2504">-324 3931,'0'0,"-13"13,0 0,0-1,13 1,0 0,0 0,0 0,13 0,13 0,26 0,0-1,-1 1,1 0,0 0,-26 0,0 0,-13-13,12 13,-12-1,0 1,-13 0,0 0,0 13,0-1,-13 1,0 0,-12 0,-14-1,-26 14,-25-13,25-1,13 1</inkml:trace>
          <inkml:trace contextRef="#ctx0" brushRef="#br1" timeOffset="-220046.1982">2418 2361,'0'0,"0"0,0 0,0 0,-13 0,0 0,0 0,0 0,0 0,0 0,1 13,-1 13,0 0,13-1,0 1,13 0,12 0,1-14,13-12,13-12,-13-14,-13 0,-1 0,-12 1,0 12,0 0,-13 0,0 13,0 0,0 0,0 0,0 0,0 26,0 12,0 27,0 12,0-13,0 13,0-12</inkml:trace>
        </inkml:traceGroup>
      </inkml:traceGroup>
      <inkml:traceGroup>
        <inkml:annotationXML>
          <emma:emma xmlns:emma="http://www.w3.org/2003/04/emma" version="1.0">
            <emma:interpretation id="{13A38E2B-2D3C-4087-92D3-D287BC75E286}" emma:medium="tactile" emma:mode="ink">
              <msink:context xmlns:msink="http://schemas.microsoft.com/ink/2010/main" type="line" rotatedBoundingBox="16913,7005 15108,8800 14079,7765 15883,5971"/>
            </emma:interpretation>
          </emma:emma>
        </inkml:annotationXML>
        <inkml:traceGroup>
          <inkml:annotationXML>
            <emma:emma xmlns:emma="http://www.w3.org/2003/04/emma" version="1.0">
              <emma:interpretation id="{1EEAA733-9F87-474F-858B-DC1E84ED8C16}" emma:medium="tactile" emma:mode="ink">
                <msink:context xmlns:msink="http://schemas.microsoft.com/ink/2010/main" type="inkWord" rotatedBoundingBox="16913,7005 15108,8800 14079,7765 15883,5971"/>
              </emma:interpretation>
              <emma:one-of disjunction-type="recognition" id="oneOf3">
                <emma:interpretation id="interp15" emma:lang="en-US" emma:confidence="0">
                  <emma:literal>..</emma:literal>
                </emma:interpretation>
                <emma:interpretation id="interp16" emma:lang="en-US" emma:confidence="0">
                  <emma:literal>3 I</emma:literal>
                </emma:interpretation>
                <emma:interpretation id="interp17" emma:lang="en-US" emma:confidence="0">
                  <emma:literal>3 x</emma:literal>
                </emma:interpretation>
                <emma:interpretation id="interp18" emma:lang="en-US" emma:confidence="0">
                  <emma:literal>s</emma:literal>
                </emma:interpretation>
                <emma:interpretation id="interp19" emma:lang="en-US" emma:confidence="0">
                  <emma:literal>3 Y</emma:literal>
                </emma:interpretation>
              </emma:one-of>
            </emma:emma>
          </inkml:annotationXML>
          <inkml:trace contextRef="#ctx0" brushRef="#br1" timeOffset="-221763.1898">1836 1422,'0'0,"0"0,0 0,0 0,-13 13,-13 26,-25-1,-27 27,0-1,14-13,12 1,13-14,0 1,13-13,1-1,12 1,0-13,0 0,13-13</inkml:trace>
          <inkml:trace contextRef="#ctx0" brushRef="#br1" timeOffset="-221494.8643">1746 1487,'0'0,"0"0,0 0,0 0,0 0,12 12,1 1,13 13,13 0,26 12,25 1,1 0,-14-1,1 1,-13-14,-1 14,1-13,0-1,-14 1,-25-13,0 0,0 0</inkml:trace>
          <inkml:trace contextRef="#ctx0" brushRef="#br1" timeOffset="-222138.1019">1603 895,'0'0,"0"0,0 0,0 0,0 0,0 0,0 0,0 0,0 0,0 0,0 0,13 0,0 0,13 0,13-13,13 13,-1 0,1 0,26-13,12 13,-25 0,-1 0,-25 0,-13 0,0 0,-13 0,0 0,0 0,0 0,0 0,0 0,-13 0,0 13,0 0,0 0,0 12,0 1,-13 0,0 0,0-1,-13 14,0-1,13 1,0-13,0 12,0 1</inkml:trace>
          <inkml:trace contextRef="#ctx0" brushRef="#br1" timeOffset="-220697.1322">607 2220,'0'0,"0"0,0 0,0 0,0 0,0 0,13 0,0 0,13 0,0 0,0 0,0 0,0 0,-13 0,-1 13,1 0,-13-1,0 1,0 13,-13 0,1-1,-14 14,0-13,0 0,0-1,13 1,0-13,0 13,0-14,13 1,0 0,13 0,13-13,13 0,13 0,-1 0,1 0,-26 13,0 0,0-13,-13 13,0 0,-13-1,0 1,0 0,0-13,-13 13,-13 0,0 0,-13 0,0-13,1 0,-1 0,0 0,0-13,13 13,0 0,1 0,-1 0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8:44.020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DBD979-5D61-4073-9CB8-30DA1EF91AA2}" emma:medium="tactile" emma:mode="ink">
          <msink:context xmlns:msink="http://schemas.microsoft.com/ink/2010/main" type="writingRegion" rotatedBoundingBox="1723,6194 8374,6244 8368,7081 1717,7031"/>
        </emma:interpretation>
      </emma:emma>
    </inkml:annotationXML>
    <inkml:traceGroup>
      <inkml:annotationXML>
        <emma:emma xmlns:emma="http://www.w3.org/2003/04/emma" version="1.0">
          <emma:interpretation id="{D8D40E92-2ACF-4DC1-ADD6-8B43205F321D}" emma:medium="tactile" emma:mode="ink">
            <msink:context xmlns:msink="http://schemas.microsoft.com/ink/2010/main" type="paragraph" rotatedBoundingBox="1723,6194 8374,6244 8368,7081 1717,70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B0829C-8BA9-4F7D-99D5-172B9A58CCF3}" emma:medium="tactile" emma:mode="ink">
              <msink:context xmlns:msink="http://schemas.microsoft.com/ink/2010/main" type="line" rotatedBoundingBox="1723,6194 8374,6244 8368,7081 1717,7031"/>
            </emma:interpretation>
          </emma:emma>
        </inkml:annotationXML>
        <inkml:traceGroup>
          <inkml:annotationXML>
            <emma:emma xmlns:emma="http://www.w3.org/2003/04/emma" version="1.0">
              <emma:interpretation id="{3FB58FCD-CCB7-42A0-BBBE-78FC58E9E429}" emma:medium="tactile" emma:mode="ink">
                <msink:context xmlns:msink="http://schemas.microsoft.com/ink/2010/main" type="inkWord" rotatedBoundingBox="1723,6194 2540,6200 2533,7037 1717,7031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9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258 823,'0'0,"0"0,0 0,0 0,0 0,26 0,12 12,14-12,0 0,13-12,-1-14,-12 0,0 0,-13 1,12-27,-25 14,0-1,-13-12,-13-1,0-12,-13-13,-13-1,0 14,0 0,-12 25,12 1,0 12,-39 0,-51 13,12 26,27 0,12 13,13 12,14 1,-1-1,13 1,0 13,13-1,0 0,13 1,13-1,0 1,13-1,0 1,25-1,27 1,13-14,-14-25</inkml:trace>
          <inkml:trace contextRef="#ctx0" brushRef="#br0" timeOffset="-470.6802">128 295,'0'0,"0"0,0 0,0 0,13 0,26-13,26 0,0 13,-14 0,-12 0,-13 0,0 13,-13 0,0 0,-13 0,0 13,-13-1,-13 14,-13 0,0-1,13-12,13-13,1 0,-1-1,0 1,13-13,0 0,0 0,13 0,38 0,1 0,-13 0,13 0,-14 0,1 0,-13 0</inkml:trace>
        </inkml:traceGroup>
        <inkml:traceGroup>
          <inkml:annotationXML>
            <emma:emma xmlns:emma="http://www.w3.org/2003/04/emma" version="1.0">
              <emma:interpretation id="{69EECDB3-9A50-47D6-A13C-9B96C6B68D71}" emma:medium="tactile" emma:mode="ink">
                <msink:context xmlns:msink="http://schemas.microsoft.com/ink/2010/main" type="inkWord" rotatedBoundingBox="3145,6247 8374,6286 8368,7007 3139,6968"/>
              </emma:interpretation>
              <emma:one-of disjunction-type="recognition" id="oneOf1">
                <emma:interpretation id="interp5" emma:lang="en-US" emma:confidence="0">
                  <emma:literal>Deletes.</emma:literal>
                </emma:interpretation>
                <emma:interpretation id="interp6" emma:lang="en-US" emma:confidence="0">
                  <emma:literal>Deletem&gt;x.</emma:literal>
                </emma:interpretation>
                <emma:interpretation id="interp7" emma:lang="en-US" emma:confidence="0">
                  <emma:literal>Deems.</emma:literal>
                </emma:interpretation>
                <emma:interpretation id="interp8" emma:lang="en-US" emma:confidence="0">
                  <emma:literal>Deleterious.</emma:literal>
                </emma:interpretation>
                <emma:interpretation id="interp9" emma:lang="en-US" emma:confidence="0">
                  <emma:literal>Deletes...</emma:literal>
                </emma:interpretation>
              </emma:one-of>
            </emma:emma>
          </inkml:annotationXML>
          <inkml:trace contextRef="#ctx0" brushRef="#br0" timeOffset="7335.6601">1422 231,'0'0,"0"0,0 0,0 0,0 0,0 0,26-13,12 13,40 0,-26 0,0 13,-14 13,1 12,0 1,-13 12,0 1,-13-14,-13 14,0-14,0-12,-13 0,0-1,0-12,-26 13,-26 13,1-14,25-12,13 0</inkml:trace>
          <inkml:trace contextRef="#ctx0" brushRef="#br0" timeOffset="7035.3678">1486 269,'0'0,"0"13,0 13,0 25,0 14,13 25,0 0,0-39,0-12,0-26</inkml:trace>
          <inkml:trace contextRef="#ctx0" brushRef="#br0" timeOffset="7697.062">1887 681,'0'0,"0"0,13 0,13 0,0-13,26 0,12 0,1 1,-13-14,-13 0,-1 0,-12 1,-13 12,0 0,-13 0,0 0,-13 0,0 1,-13 12,1 0,-1 0,0 12,13 1,0 13,0 0,0-1,13 14,13 12,13-12,13-13,0-13,12 0,14-1</inkml:trace>
          <inkml:trace contextRef="#ctx0" brushRef="#br0" timeOffset="7880.0641">2663 166,'0'0,"0"0,0 0,0 0,0 13,0 13,0 38,13 26,-13 1,13-1,0-39,0-12</inkml:trace>
          <inkml:trace contextRef="#ctx0" brushRef="#br0" timeOffset="8196.8288">2922 681,'0'0,"0"0,0 0,13-13,13 0,26-12,-1-1,-12 0,0 0,-13 1,0-1,-13 0,-13 1,0-1,-13 13,0 0,0 0,0 13,0 0,-13 0,13 13,-13 13,13 0,0 25,0 0,13 1,13-14,0-12,13 0,13-13,26 0</inkml:trace>
          <inkml:trace contextRef="#ctx0" brushRef="#br0" timeOffset="8610.7901">3336 269,'0'0,"0"0,0 0,13 0,26 0,12 0,1 0,0 0,0 0,-1-12</inkml:trace>
          <inkml:trace contextRef="#ctx0" brushRef="#br0" timeOffset="8434.459">3556 64,'0'0,"0"12,0 14,-13 0,13 12,0 27,0-1,0 0,13 1,-13-14,13 1,0-1,0-25,12 0,-12-14,0 1,0 0</inkml:trace>
          <inkml:trace contextRef="#ctx0" brushRef="#br0" timeOffset="8943.7525">3931 540,'0'0,"13"0,26-13,-1 0,1 0,-13 0,-13-13,0 1,-13-1,0 0,-13 0,-13 14,0-1,0 13,1 0,-1 13,0-1,0 27,13 0,0 25,13-13,13 1,39 12,25-12,-25-27,0-12,12-13</inkml:trace>
          <inkml:trace contextRef="#ctx0" brushRef="#br0" timeOffset="9541.8354">4655 244,'0'0,"0"0,0 13,0 12,-13 40,0 12,0 13,13 0,0-39,0-25,0 0,0-13,0-13,0 0,0-13,0-26,0-12,13-14,-13-12,0 13,0 25,0 1,0 12,0 13,0 0,0 0,0 13,13 0,0 0,13 13,0 26,0 25,0 13,-1-12,-12-27,0-12,0 0,0-26,0-13,26-26,0-12,0-13,-14-1,-12 14,0-1,0 14,-13 12,0 13,0 0,0 13,0 0,13 13,13 13,13 38,13 52,-27-39,1 0,0-25</inkml:trace>
          <inkml:trace contextRef="#ctx0" brushRef="#br0" timeOffset="9950.2702">5354 282,'0'0,"0"0,0 0,12 0,1 0,0-13,13 13,0 0,0 13,0 0,13 26,-1 12,-12 14,0-1,-13-26,0-12,-13 0,0-13,0 0,0-13,0 0,0 0,0 0,-13-13,0 0,0 13,0 0,0 0,0 0,0 0,1 13,-1 0,13-1,0 14,0-13,0 0,0 0,13-13</inkml:trace>
          <inkml:trace contextRef="#ctx0" brushRef="#br0" timeOffset="10126.2339">6104 257,'0'0,"0"0,0 0,0 0,0 0,0 12,-13 14,0 38,-13 27,-13-1,-13 0,14-39,12-12,13-26,-13-13</inkml:trace>
          <inkml:trace contextRef="#ctx0" brushRef="#br0" timeOffset="10279.7447">5664 359,'0'0,"0"0,0 0,0 0,13 13,13 13,13 26,25 12,40 26,-40-26,-25-38,13-13</inkml:trace>
          <inkml:trace contextRef="#ctx0" brushRef="#br0" timeOffset="10394.1499">6647 797,'0'0,"0"0,0 0,0 0,0 0,-13 0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19.413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EEB7F6-FDE3-4DCB-AA4F-9FF226C61B1E}" emma:medium="tactile" emma:mode="ink">
          <msink:context xmlns:msink="http://schemas.microsoft.com/ink/2010/main" type="writingRegion" rotatedBoundingBox="8356,7483 9712,7513 9698,8153 8341,8123">
            <msink:destinationLink direction="with" ref="{59BC2601-362D-434C-BC60-B76325C06550}"/>
          </msink:context>
        </emma:interpretation>
      </emma:emma>
    </inkml:annotationXML>
    <inkml:traceGroup>
      <inkml:annotationXML>
        <emma:emma xmlns:emma="http://www.w3.org/2003/04/emma" version="1.0">
          <emma:interpretation id="{A0BC7BF1-1B99-4BAC-AEF0-87D63650A716}" emma:medium="tactile" emma:mode="ink">
            <msink:context xmlns:msink="http://schemas.microsoft.com/ink/2010/main" type="paragraph" rotatedBoundingBox="8356,7483 9712,7513 9698,8153 8341,81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630DF6-3DF5-4284-91D3-A62AAD74BCF3}" emma:medium="tactile" emma:mode="ink">
              <msink:context xmlns:msink="http://schemas.microsoft.com/ink/2010/main" type="line" rotatedBoundingBox="8356,7483 9712,7513 9698,8153 8341,8123"/>
            </emma:interpretation>
          </emma:emma>
        </inkml:annotationXML>
        <inkml:traceGroup>
          <inkml:annotationXML>
            <emma:emma xmlns:emma="http://www.w3.org/2003/04/emma" version="1.0">
              <emma:interpretation id="{81885200-366F-4651-B2DA-B504DBFA5D77}" emma:medium="tactile" emma:mode="ink">
                <msink:context xmlns:msink="http://schemas.microsoft.com/ink/2010/main" type="inkWord" rotatedBoundingBox="8356,7483 9712,7513 9698,8153 8341,8123"/>
              </emma:interpretation>
              <emma:one-of disjunction-type="recognition" id="oneOf0">
                <emma:interpretation id="interp0" emma:lang="en-US" emma:confidence="0">
                  <emma:literal>351</emma:literal>
                </emma:interpretation>
                <emma:interpretation id="interp1" emma:lang="en-US" emma:confidence="0">
                  <emma:literal>35,</emma:literal>
                </emma:interpretation>
                <emma:interpretation id="interp2" emma:lang="en-US" emma:confidence="0">
                  <emma:literal>35¢</emma:literal>
                </emma:interpretation>
                <emma:interpretation id="interp3" emma:lang="en-US" emma:confidence="0">
                  <emma:literal>35.</emma:literal>
                </emma:interpretation>
                <emma:interpretation id="interp4" emma:lang="en-US" emma:confidence="0">
                  <emma:literal>35'</emma:literal>
                </emma:interpretation>
              </emma:one-of>
            </emma:emma>
          </inkml:annotationXML>
          <inkml:trace contextRef="#ctx0" brushRef="#br0">0 0,'0'0,"0"0,0 0,0 0,0 0,0 0,13 0,0 0,13 0,12 13,1-1,0-12,-13 0,0 13,-13 0,0-13,0 13,-13 0,-13 13,-26 25,0-12,0-1,0 1,14-26,12 0,0-1,13-12,0 0,0 0,0 0,13 0,12-12,27 12,0 0,0 12,-1 14,-12 0,-13 0,-13-1,0 1,-13 13,0-1,-13-12,0 0,0 0,0-14,0 1,0 0,0 0,0-13,1 0,-14 0,13 0,-13 0</inkml:trace>
          <inkml:trace contextRef="#ctx0" brushRef="#br0" timeOffset="398.5668">737 77,'0'0,"0"0,0 0,0 0,0 0,0 0,0 0,0 0,13 0,0 0,0 0,0 0,13 0,0-13,12 13,1-13,0 13,-13-13,0 13,-13 0,0 0,-1 0,1 0,-13 0,0 0,0 0</inkml:trace>
          <inkml:trace contextRef="#ctx0" brushRef="#br0" timeOffset="738.1663">866 38,'0'0,"0"0,0 0,-13 13,1 0,-1 13,0 0,0 12,0-12,0 0,0-1,13 1,0-13,0 0,0 0,13-13,13 12,0 1,-1 0,1 0,0 0,0 0,0 0,-13 12,0 1,-13 0,0 0,0-1,-13 1,0 0,0 0,-13-14,13 1,0 0,0 0,0-13</inkml:trace>
          <inkml:trace contextRef="#ctx0" brushRef="#br0" timeOffset="927.9929">1293 154,'0'0,"0"0,0 0,0 13,0 0,13 25,0 27,-13 12,13 13,0-26,-13-25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33.83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63C29A-8ECD-4E17-98BE-28D22702D171}" emma:medium="tactile" emma:mode="ink">
          <msink:context xmlns:msink="http://schemas.microsoft.com/ink/2010/main" type="inkDrawing" rotatedBoundingBox="2357,7216 4866,7001 4979,8315 2469,8530" hotPoints="4976,7681 3691,8398 2342,7810 3627,7094" semanticType="9" shapeName="Ellipse">
            <msink:sourceLink direction="with" ref="{2007F4F7-2189-40C0-93B3-4BB010FE7BBF}"/>
            <msink:destinationLink direction="with" ref="{4C69257E-28FC-4A6D-A05B-0304A1632F2F}"/>
          </msink:context>
        </emma:interpretation>
      </emma:emma>
    </inkml:annotationXML>
    <inkml:trace contextRef="#ctx0" brushRef="#br0">438 1213,'0'0,"13"0,13 0,26 26,25-1,14 1,25 0,1-13,-14-13,14 0,-1-13,39-13,-38 13,-1-12,-12-1,-14 0,26 0,1 1,-40-14,-12 0,26-25,-27-13,1 0,-26 12,-13 1,-13 13,-13-1,-13-12,0 0,-26-27,-13 14,-12 13,-79-13,40 25,-14 1,1 12,-78 14,13 12,52 13,-1 0,-64 13,39-1,26 14,25 13,-25-1,0 14,38-14,13 14,1 38,25-26,13 1,13 12,14 13,12 0,0 0,12 13,27-26,52 0,38-13,-12-12,12-1,0-12,-38-13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01.97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07F4F7-2189-40C0-93B3-4BB010FE7BBF}" emma:medium="tactile" emma:mode="ink">
          <msink:context xmlns:msink="http://schemas.microsoft.com/ink/2010/main" type="writingRegion" rotatedBoundingBox="2566,7658 4047,7422 4159,8122 2677,8358">
            <msink:destinationLink direction="with" ref="{6363C29A-8ECD-4E17-98BE-28D22702D171}"/>
          </msink:context>
        </emma:interpretation>
      </emma:emma>
    </inkml:annotationXML>
    <inkml:traceGroup>
      <inkml:annotationXML>
        <emma:emma xmlns:emma="http://www.w3.org/2003/04/emma" version="1.0">
          <emma:interpretation id="{516D58D0-5643-4AD3-8FFD-15F8577AEBFB}" emma:medium="tactile" emma:mode="ink">
            <msink:context xmlns:msink="http://schemas.microsoft.com/ink/2010/main" type="paragraph" rotatedBoundingBox="2566,7658 4047,7422 4159,8122 2677,8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72DA8B-7ACE-4617-9992-79EB60FAC4B9}" emma:medium="tactile" emma:mode="ink">
              <msink:context xmlns:msink="http://schemas.microsoft.com/ink/2010/main" type="line" rotatedBoundingBox="2566,7658 4047,7422 4159,8122 2677,8358"/>
            </emma:interpretation>
          </emma:emma>
        </inkml:annotationXML>
        <inkml:traceGroup>
          <inkml:annotationXML>
            <emma:emma xmlns:emma="http://www.w3.org/2003/04/emma" version="1.0">
              <emma:interpretation id="{55C287BE-AA20-44E3-9589-5793E3F601E6}" emma:medium="tactile" emma:mode="ink">
                <msink:context xmlns:msink="http://schemas.microsoft.com/ink/2010/main" type="inkWord" rotatedBoundingBox="2566,7658 4047,7422 4159,8122 2677,8358"/>
              </emma:interpretation>
              <emma:one-of disjunction-type="recognition" id="oneOf0">
                <emma:interpretation id="interp0" emma:lang="en-US" emma:confidence="1">
                  <emma:literal>873</emma:literal>
                </emma:interpretation>
                <emma:interpretation id="interp1" emma:lang="en-US" emma:confidence="0.5">
                  <emma:literal>S 7 3</emma:literal>
                </emma:interpretation>
                <emma:interpretation id="interp2" emma:lang="en-US" emma:confidence="1">
                  <emma:literal>87 3</emma:literal>
                </emma:interpretation>
                <emma:interpretation id="interp3" emma:lang="en-US" emma:confidence="0.5">
                  <emma:literal>S 73</emma:literal>
                </emma:interpretation>
                <emma:interpretation id="interp4" emma:lang="en-US" emma:confidence="0">
                  <emma:literal>s 7 3</emma:literal>
                </emma:interpretation>
              </emma:one-of>
            </emma:emma>
          </inkml:annotationXML>
          <inkml:trace contextRef="#ctx0" brushRef="#br0">1280 1440,'0'0,"0"0,0 0,-52 0,13 0,0 0,0 0,14 0,-1 0,13 0,0 13,13 0,0 13,13 12,13 26,-1 27,14-1,-13-39,-13-25,0 0,0-14,-13 1,0 0,0 0,-13 0,-26 0,-13 0,1-13,-1 0,26-13,0 0,13 0,0 0,13 0,0-12,26-14,13 0,-13 1,0-1,0 13,-13 14,0-1,-1 0,1 0,0 0,13 0</inkml:trace>
          <inkml:trace contextRef="#ctx0" brushRef="#br0" timeOffset="315.9761">1603 1427,'0'0,"0"0,0 0,0 0,0 0,0 0,13 0,0 0,13 0,-1 0,1 0,0 0,-13 0,0 0,0 0,0 0,0 0,0 0,-13 13,0 0,0 13,0-1,0 27,0-1,-13 1,0-1,13 1,0-14,-13 1,0-13</inkml:trace>
          <inkml:trace contextRef="#ctx0" brushRef="#br0" timeOffset="785.5886">2043 1286,'0'0,"0"0,13-13,25 0,14 13,0 0,-13 0,-1 13,-12 0,0 0,-13-1,-13 1,-13 13,-13 0,-13 0,1-1,12-12,13 0,0-13,0 0,13 0,0 0,0 0,13 13,0 0,13 12,13 1,-1 13,1-1,-13 1,-13 12,0-12,-13 0,0-14,0 1,0 0,0-13,0 0,-26-1,-13 14,-25 0,12-13,13 0,0-13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03.07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AFEFC2E-A867-4763-B623-25B76EEEA9AE}" emma:medium="tactile" emma:mode="ink">
          <msink:context xmlns:msink="http://schemas.microsoft.com/ink/2010/main" type="writingRegion" rotatedBoundingBox="730,8445 18021,8309 18047,11607 756,11743"/>
        </emma:interpretation>
      </emma:emma>
    </inkml:annotationXML>
    <inkml:traceGroup>
      <inkml:annotationXML>
        <emma:emma xmlns:emma="http://www.w3.org/2003/04/emma" version="1.0">
          <emma:interpretation id="{5BF0DAEE-38B6-400E-92DB-9C6A792F6382}" emma:medium="tactile" emma:mode="ink">
            <msink:context xmlns:msink="http://schemas.microsoft.com/ink/2010/main" type="paragraph" rotatedBoundingBox="2686,8412 4393,8439 4384,9004 2677,897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DE59FE9-609E-46D0-BA90-3B8B2990E36D}" emma:medium="tactile" emma:mode="ink">
              <msink:context xmlns:msink="http://schemas.microsoft.com/ink/2010/main" type="inkBullet" rotatedBoundingBox="2684,8569 3208,8578 3201,8985 2677,8976"/>
            </emma:interpretation>
            <emma:one-of disjunction-type="recognition" id="oneOf0">
              <emma:interpretation id="interp0" emma:lang="en-US" emma:confidence="0">
                <emma:literal>/</emma:literal>
              </emma:interpretation>
              <emma:interpretation id="interp1" emma:lang="en-US" emma:confidence="0">
                <emma:literal>•</emma:literal>
              </emma:interpretation>
              <emma:interpretation id="interp2" emma:lang="en-US" emma:confidence="0">
                <emma:literal>I</emma:literal>
              </emma:interpretation>
              <emma:interpretation id="interp3" emma:lang="en-US" emma:confidence="0">
                <emma:literal>'</emma:literal>
              </emma:interpretation>
              <emma:interpretation id="interp4" emma:lang="en-US" emma:confidence="0">
                <emma:literal>.</emma:literal>
              </emma:interpretation>
            </emma:one-of>
          </emma:emma>
        </inkml:annotationXML>
        <inkml:trace contextRef="#ctx0" brushRef="#br0">1486 2379,'0'0,"-12"13,-27 13,-13 12,0 1,1 0,-14 12,13-12,0-1,1 1,-1-1,26-25,13 0,0 0,13-13,0-13</inkml:trace>
      </inkml:traceGroup>
      <inkml:traceGroup>
        <inkml:annotationXML>
          <emma:emma xmlns:emma="http://www.w3.org/2003/04/emma" version="1.0">
            <emma:interpretation id="{6121D372-5DDB-47A5-9A45-952CBA8AA947}" emma:medium="tactile" emma:mode="ink">
              <msink:context xmlns:msink="http://schemas.microsoft.com/ink/2010/main" type="line" rotatedBoundingBox="3427,8423 4393,8439 4385,8963 3419,8948"/>
            </emma:interpretation>
          </emma:emma>
        </inkml:annotationXML>
        <inkml:traceGroup>
          <inkml:annotationXML>
            <emma:emma xmlns:emma="http://www.w3.org/2003/04/emma" version="1.0">
              <emma:interpretation id="{9794A417-7993-4EED-A710-CAEA03BF7AB0}" emma:medium="tactile" emma:mode="ink">
                <msink:context xmlns:msink="http://schemas.microsoft.com/ink/2010/main" type="inkWord" rotatedBoundingBox="3427,8423 4393,8439 4385,8963 3419,8948"/>
              </emma:interpretation>
              <emma:one-of disjunction-type="recognition" id="oneOf1">
                <emma:interpretation id="interp5" emma:lang="en-US" emma:confidence="1">
                  <emma:literal>•</emma:literal>
                </emma:interpretation>
                <emma:interpretation id="interp6" emma:lang="en-US" emma:confidence="0">
                  <emma:literal>\</emma:literal>
                </emma:interpretation>
                <emma:interpretation id="interp7" emma:lang="en-US" emma:confidence="0">
                  <emma:literal>`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277.8093">1706 2225,'0'0,"0"0,0 0,0 0,0 0,0 0,0 13,13 12,13 27,26 12,0-12,12-1,40 1,-1-14,-12 1,-27-13,1-1,-13-12,0 13,-1-13,1 12,0-12,12 0</inkml:trace>
        </inkml:traceGroup>
      </inkml:traceGroup>
    </inkml:traceGroup>
    <inkml:traceGroup>
      <inkml:annotationXML>
        <emma:emma xmlns:emma="http://www.w3.org/2003/04/emma" version="1.0">
          <emma:interpretation id="{37383FBF-A114-416E-B973-6910D70D0A7B}" emma:medium="tactile" emma:mode="ink">
            <msink:context xmlns:msink="http://schemas.microsoft.com/ink/2010/main" type="paragraph" rotatedBoundingBox="1548,9107 18027,8977 18036,10185 1557,103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0C47FAE-17CB-4456-8C2D-9B9B21B503BA}" emma:medium="tactile" emma:mode="ink">
              <msink:context xmlns:msink="http://schemas.microsoft.com/ink/2010/main" type="line" rotatedBoundingBox="1548,9107 18027,8977 18036,10185 1557,10315"/>
            </emma:interpretation>
          </emma:emma>
        </inkml:annotationXML>
        <inkml:traceGroup>
          <inkml:annotationXML>
            <emma:emma xmlns:emma="http://www.w3.org/2003/04/emma" version="1.0">
              <emma:interpretation id="{4FA18291-FFD5-4754-A5A4-01F64AEB8791}" emma:medium="tactile" emma:mode="ink">
                <msink:context xmlns:msink="http://schemas.microsoft.com/ink/2010/main" type="inkWord" rotatedBoundingBox="5855,9073 9063,9048 9072,10256 5865,10281">
                  <msink:destinationLink direction="from" ref="{CC0264AB-D6DA-4D98-8F27-EA60A48FEA29}"/>
                </msink:context>
              </emma:interpretation>
              <emma:one-of disjunction-type="recognition" id="oneOf2">
                <emma:interpretation id="interp10" emma:lang="en-US" emma:confidence="0">
                  <emma:literal>615214-61582147351214</emma:literal>
                </emma:interpretation>
                <emma:interpretation id="interp11" emma:lang="en-US" emma:confidence="0">
                  <emma:literal>615214-61582147331214</emma:literal>
                </emma:interpretation>
                <emma:interpretation id="interp12" emma:lang="en-US" emma:confidence="0">
                  <emma:literal>615214-61582147361214</emma:literal>
                </emma:interpretation>
                <emma:interpretation id="interp13" emma:lang="en-US" emma:confidence="0">
                  <emma:literal>615214-61582147391214</emma:literal>
                </emma:interpretation>
                <emma:interpretation id="interp14" emma:lang="en-US" emma:confidence="0">
                  <emma:literal>615214961582147351214</emma:literal>
                </emma:interpretation>
              </emma:one-of>
            </emma:emma>
          </inkml:annotationXML>
          <inkml:trace contextRef="#ctx0" brushRef="#br0" timeOffset="19919.1384">6039 3190,'0'0,"0"0,0 0,0 0,0 0,0 0,0 0,-26 13,0-1,-25 27,12 0,0-1,13 14,0-1,0 13,13-12,13-13,0-1,0-12,13 0,13-14,0 1,0-13,0 0,-13 0,0 0,0 0,-13-13,0 1,0-1,0 13,0 0,0 0,-13 0,0 0,0 0,0 13,0-1,0 1,13 0,13 0</inkml:trace>
          <inkml:trace contextRef="#ctx0" brushRef="#br0" timeOffset="20118.8827">6233 3344,'0'0,"0"0,0 0,0 13,0 13,0 25,0 26,0 1,0-27,0-12,0-14,0-12</inkml:trace>
          <inkml:trace contextRef="#ctx0" brushRef="#br0" timeOffset="20441.8589">6543 3344,'0'0,"0"0,0 0,0 0,13 0,0 0,0 0,13 0,0-13,0 13,0 0,12 0,-12-13,0 1,0 12,0-13,0 13,-13 0,0 0,0 0,-1 0,1 0,-13 0,0 0,0 0,0-13,0 0</inkml:trace>
          <inkml:trace contextRef="#ctx0" brushRef="#br0" timeOffset="20734.1295">6763 3228,'0'0,"0"0,-13 13,0 13,0 13,0-1,1 1,-1-14,0 1,13 0,0-13,0 0,0-1,13 1,0 0,12 13,1 0,-13-1,0 1,0-13,0 0,0 13,-13-14,0 1,0 0,0 0,0 0,0 0,-13 0,0 0,0-1,-13-12</inkml:trace>
          <inkml:trace contextRef="#ctx0" brushRef="#br0" timeOffset="7404.9922">4138 3434,'0'0,"0"0,0 0,0 0,13 0,0 0,13 0,12 0,14 0,13-13,-1 13,40-13,-14 1,1-1,-26 0,-1 0,1 0,-13 13,-14 0,1-13,13 0,-13 13,-13 0,-13 0,0 0,-1 0,-12-12,0-1,0 0,-12 0,-1 0,0 0,0 0,0 0,0 1,0-1,0 13,0 0,13 0,0 0,0 0,0 0,0 0,0 0,13 0,0 13,13-1,13 1,-1 13,-12-13,-13 0,0 13,-13-1,0 1,-13 13,0-1,-13 1,1-1</inkml:trace>
          <inkml:trace contextRef="#ctx0" brushRef="#br1" timeOffset="40207.3601">5767 3974,'0'0,"0"0,0 0,0 0,26 0,26 13,13 0,12 0,14 13,-1-13,14 0,12-13,-25-13,-1 0,1-13,-1 0,-12 1,-13-1,12 0,1-12,-1-1,-25-12,0-14,-13-12,-1-13,-12 0,-13 26,-13-1,-26-12,0 13,-25-13,-14-1,-13 14,-12 13,-1 12,-12 13,-78 26,52 13,-1 13,14 12,-13 1,-1 0,40-1,25 14,13 12,13-13,1 14,12 25,0 13,13 0,13-13,13-26,13 0,0 1,0-14,25-12,14-26,0-13</inkml:trace>
          <inkml:trace contextRef="#ctx0" brushRef="#br0" timeOffset="921.4445">90 3061,'0'0,"0"0,0 0,-13 0,0 13,-13 13,-13 12,-13 14,14 12,-1 26,13-13,13-12,13-14,13 1,13-14,0-12,-13-13,0-13,12-13,1-13,-13 0,0 1,-13-14,0 13,0 1,0 12,0 0,-13 13,0 0,0 0,0 13,-12 12,-1 14,13 13</inkml:trace>
          <inkml:trace contextRef="#ctx0" brushRef="#br0" timeOffset="1119.8921">465 3177,'0'0,"0"0,0 0,0 13,0 12,0 14,0 38,13 13,0 0,0-12,-1-27</inkml:trace>
          <inkml:trace contextRef="#ctx0" brushRef="#br0" timeOffset="1804.218">698 3190,'0'0,"0"0,0 0,0 0,0 13,0-1,0 1,0 0,0-13,0 13,0 0,12 0,1 0,13 0,26 12,0-12,-1 13,-12 0,-13-1,0 1,-13 0,0-1,-13 1,0 0,0 0,0-1,-13 1,0 0,-13 0,0-14,0 14</inkml:trace>
          <inkml:trace contextRef="#ctx0" brushRef="#br0" timeOffset="1520.0736">710 3113,'0'0,"0"0,0 0,0 0,0 0,0 0,0 0,13 0,0 0,0 0,13 0,0 0,0 0,0 0,0 0,-13 0,-1 0,1 0,0 0,0 0,0 0,0 0,0 0,-13 0,0 0,0 0,0 0,0 0,-13 0,0 12</inkml:trace>
          <inkml:trace contextRef="#ctx0" brushRef="#br0" timeOffset="2341.3232">2004 3190,'0'0,"0"0,0 0,0 0,0 0,13 0,26 0,38 0,1 0,-27 0,-12 0,-13 0,0 0,-13 13,0-1,0 14,-13 13,-13-1,-13 27,-13-1,13-25,0-14,14-12,-1 0,13 0,0 0,0 0,0 0,13-13,12 12,1-12,0 13,13-13,-13 0,0 0</inkml:trace>
          <inkml:trace contextRef="#ctx0" brushRef="#br0" timeOffset="2518.5104">2793 3203,'0'0,"0"0,0 0,0 0,13 12,0 14,0 13,-13 51,-13 0,0-13,0-13,13-25</inkml:trace>
          <inkml:trace contextRef="#ctx0" brushRef="#br0" timeOffset="2794.5845">3103 3203,'0'0,"0"0,0 0,0 0,0 0,0 0,0 12,0 1,0 13,0 0,0-13,0 0,0-1,0 1,13 0,0 0,0 0,13 0,13-13,12 0,-12 0,0-13,0-13,-26 0</inkml:trace>
          <inkml:trace contextRef="#ctx0" brushRef="#br0" timeOffset="2947.437">3401 3048,'0'0,"0"0,0 0,0 13,0 13,13 12,-1 14,1 38,-13 13,-13 0,1-13,12-26</inkml:trace>
          <inkml:trace contextRef="#ctx0" brushRef="#br0" timeOffset="21377.9523">7785 3318,'0'0,"0"0,0 0,13 0,13 0,25 0,1 0,0 0,0 13,-14-13,1 13,-13 0,-13-13,0 13,-13 0,0 12,-13 1,0 13,-13-1,0-12,13 0,1-13,-1 12,0-12,13 13,0-13,0 0,0 0,13-1,0 1,-1 0,1 0,13-13,13 0</inkml:trace>
          <inkml:trace contextRef="#ctx0" brushRef="#br0" timeOffset="21554.213">8496 3370,'0'0,"0"13,0 12,0 14,0 25,0 1,0 12,0-39,-13-12,13-13</inkml:trace>
          <inkml:trace contextRef="#ctx0" brushRef="#br0" timeOffset="21791.7622">8729 3241,'0'0,"0"0,0 0,0 0,0 0,0 13,-13 13,0 0,13 12,0-12,0 0,0-1,0 1,13 0,0-1,13 1,13-13,12 0,1 0,-13-13</inkml:trace>
          <inkml:trace contextRef="#ctx0" brushRef="#br0" timeOffset="21946.2193">8910 3306,'0'0,"0"0,0 0,0 25,0 1,0 38,0 26,-13 13,13-26,0-38</inkml:trace>
          <inkml:trace contextRef="#ctx0" brushRef="#br0" timeOffset="24354.0934">9544 3318,'0'0,"0"0,0 0,0 0,0 0,0 0,13 0,26 0,25 0,1 0,0 0,25 0,27 0,-1 0,-13-12,-38 12,0-13,-14 13,-12-13,-13 0,0 0,0 13,-13 0,0 0,0-13,-13 13,0-13,0 0,0 1,-13-1,0 0,0 0,13 0,0 0,0 13,0-13,0 13,0 0,0 0,13 0,0 0,0 0,13 13,-14 0,1 13,0 0,0-1,-13 14,-26 25,1-12,-14-1,-13 1,-26-1</inkml:trace>
          <inkml:trace contextRef="#ctx0" brushRef="#br0" timeOffset="45775.6353">11096 3138,'0'0,"0"0,0 0,0 0,0 0,13-13,13 1,0-1,12 13,-12 0,0 0,-13 0,0 0,-13 0,0 0,0 13,0-1,-13 1,0 0,0 0,0 0,13-13,0 0,0 0,0 0,13 0,0 13,13 0,0-1,13 1,-1 13,-12 0,0 12,-13-12,-13 13,0-14,-13 1,0 0,0 0,-13-1,1 1,-1-13,0-13,0 0</inkml:trace>
          <inkml:trace contextRef="#ctx0" brushRef="#br0" timeOffset="46406.3318">11846 2984,'0'0,"0"0,0 0,0 0,0 0,13 0,0 0,0 0,13 0,0 0,-1 0,-12 0,0 0,0 0,0 0,0 0,-13 0,0 0,0 0,0 0,0 0,0 0,-13 0,0 0,0 0,-13 13,1 0,-1-1,0 1,0 13,0 0,13 0,-13-1,13 1,0 0,0-13,1-1,12 1,0-13,12 0,14 13,13 0,0 0,13 0,12 13,-25-14,-13 1,0 0,0 0,-13 0,0 0,-13 12,-13 1,0 0,0-13,-13 12,0-12,13 0,-13-13</inkml:trace>
          <inkml:trace contextRef="#ctx0" brushRef="#br0" timeOffset="46626.3805">12337 3100,'0'0,"0"0,0 0,13 13,0 12,0 27,0 12,0 13,0 13,0-25,-13-14,13 13</inkml:trace>
          <inkml:trace contextRef="#ctx0" brushRef="#br0" timeOffset="47147.0683">13152 3100,'0'0,"0"0,0 0,0 0,0 0,13 0,13-13,39 0,-14 13,1 0,-13 0,-13 13,0 0,-13 0,0-1,-13 14,-13 0,0 12,-13 14,0-1,0-12,0 0,13-14,0-12,13 0,0 0,13 0,0 0,13-1,13-12,13 0,-1-12,14-14</inkml:trace>
          <inkml:trace contextRef="#ctx0" brushRef="#br0" timeOffset="47327.9502">13838 2945,'0'0,"0"0,0 26,-13 25,0 14,0 51,0-26,0 0,13-13</inkml:trace>
          <inkml:trace contextRef="#ctx0" brushRef="#br0" timeOffset="47591.9905">14058 2958,'0'0,"0"0,0 0,0 0,0 13,0 0,0 0,13 0,-1 12,1 1,0 0,0 0,0-14,0 1,13 0,0 0,-13-13,0 0,0 0,13 0</inkml:trace>
          <inkml:trace contextRef="#ctx0" brushRef="#br0" timeOffset="47737.7195">14161 2945,'0'0,"0"0,0 0,0 13,0 0,0 13,13 25,0 39,-13 26,0 0,0 25</inkml:trace>
        </inkml:traceGroup>
        <inkml:traceGroup>
          <inkml:annotationXML>
            <emma:emma xmlns:emma="http://www.w3.org/2003/04/emma" version="1.0">
              <emma:interpretation id="{94CE4306-37B1-4AC0-AB9F-FBA983D5E145}" emma:medium="tactile" emma:mode="ink">
                <msink:context xmlns:msink="http://schemas.microsoft.com/ink/2010/main" type="inkWord" rotatedBoundingBox="17118,9344 18029,9336 18036,10102 17125,10109"/>
              </emma:interpretation>
              <emma:one-of disjunction-type="recognition" id="oneOf3">
                <emma:interpretation id="interp15" emma:lang="en-US" emma:confidence="0">
                  <emma:literal>/</emma:literal>
                </emma:interpretation>
                <emma:interpretation id="interp16" emma:lang="en-US" emma:confidence="0">
                  <emma:literal>v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V</emma:literal>
                </emma:interpretation>
                <emma:interpretation id="interp19" emma:lang="en-US" emma:confidence="0">
                  <emma:literal>•</emma:literal>
                </emma:interpretation>
              </emma:one-of>
            </emma:emma>
          </inkml:annotationXML>
          <inkml:trace contextRef="#ctx0" brushRef="#br2" timeOffset="57082.8764">15403 3730,'0'0,"0"0,0 0,0 0,0 0,0 0,0 0,0 0,0 0,0 13,0 0,0 0,0 12,0 1,0 0,0 0,0-14,0 1,0 0,13-13,0 0,25-26,92-64,38-38,-52 12,-12 13,-27 13,1 0,25 13,-38 25</inkml:trace>
        </inkml:traceGroup>
      </inkml:traceGroup>
    </inkml:traceGroup>
    <inkml:traceGroup>
      <inkml:annotationXML>
        <emma:emma xmlns:emma="http://www.w3.org/2003/04/emma" version="1.0">
          <emma:interpretation id="{6331148F-7F96-4F46-9451-0A39405BECF3}" emma:medium="tactile" emma:mode="ink">
            <msink:context xmlns:msink="http://schemas.microsoft.com/ink/2010/main" type="paragraph" rotatedBoundingBox="1477,10079 2914,10185 2874,10729 1437,106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5E37D5D-14BE-4B94-9BC7-992FCC5D042C}" emma:medium="tactile" emma:mode="ink">
              <msink:context xmlns:msink="http://schemas.microsoft.com/ink/2010/main" type="line" rotatedBoundingBox="1477,10079 2914,10185 2874,10729 1437,10623"/>
            </emma:interpretation>
          </emma:emma>
        </inkml:annotationXML>
        <inkml:traceGroup>
          <inkml:annotationXML>
            <emma:emma xmlns:emma="http://www.w3.org/2003/04/emma" version="1.0">
              <emma:interpretation id="{323EF6C2-6594-4156-98D5-89C5B16515A0}" emma:medium="tactile" emma:mode="ink">
                <msink:context xmlns:msink="http://schemas.microsoft.com/ink/2010/main" type="inkWord" rotatedBoundingBox="1477,10079 2914,10185 2874,10729 1437,10623"/>
              </emma:interpretation>
              <emma:one-of disjunction-type="recognition" id="oneOf4">
                <emma:interpretation id="interp20" emma:lang="en-US" emma:confidence="1">
                  <emma:literal>x</emma:literal>
                </emma:interpretation>
                <emma:interpretation id="interp21" emma:lang="en-US" emma:confidence="0">
                  <emma:literal>+</emma:literal>
                </emma:interpretation>
                <emma:interpretation id="interp22" emma:lang="en-US" emma:confidence="0">
                  <emma:literal>&gt;</emma:literal>
                </emma:interpretation>
                <emma:interpretation id="interp23" emma:lang="en-US" emma:confidence="0">
                  <emma:literal>X</emma:literal>
                </emma:interpretation>
                <emma:interpretation id="interp24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3791.114">141 3974,'0'0,"13"0,0 0,26 0,26 13,-1 0,1 13,13 25,12 14,-12-1,12-12,40-1,-40-12,-25-27,-13 1,-14 0,-12-13,-13 0,0 0,-13 0</inkml:trace>
          <inkml:trace contextRef="#ctx0" brushRef="#br0" timeOffset="3552.5909">335 3923,'0'0,"0"0,0 0,-13 13,-12 0,-14 25,-13 14,0-1,1 1,-1-1,13 1,0-14,-12 1,-1-1,0-12,13-13,13 0,1 0,12-13,13 0</inkml:trace>
        </inkml:traceGroup>
      </inkml:traceGroup>
    </inkml:traceGroup>
    <inkml:traceGroup>
      <inkml:annotationXML>
        <emma:emma xmlns:emma="http://www.w3.org/2003/04/emma" version="1.0">
          <emma:interpretation id="{18B2694A-C61F-4ADC-BA6E-1F5D89E17B6E}" emma:medium="tactile" emma:mode="ink">
            <msink:context xmlns:msink="http://schemas.microsoft.com/ink/2010/main" type="paragraph" rotatedBoundingBox="737,10325 13335,10096 13362,11582 764,118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D05A89-15ED-44CD-9FD0-4768B9175C48}" emma:medium="tactile" emma:mode="ink">
              <msink:context xmlns:msink="http://schemas.microsoft.com/ink/2010/main" type="line" rotatedBoundingBox="737,10325 13335,10096 13362,11582 764,11811"/>
            </emma:interpretation>
          </emma:emma>
        </inkml:annotationXML>
        <inkml:traceGroup>
          <inkml:annotationXML>
            <emma:emma xmlns:emma="http://www.w3.org/2003/04/emma" version="1.0">
              <emma:interpretation id="{BA3F4B64-2EAA-4D05-9E83-1F6D2ACF90A8}" emma:medium="tactile" emma:mode="ink">
                <msink:context xmlns:msink="http://schemas.microsoft.com/ink/2010/main" type="inkWord" rotatedBoundingBox="748,11043 3460,10893 3499,11599 787,11750"/>
              </emma:interpretation>
              <emma:one-of disjunction-type="recognition" id="oneOf5">
                <emma:interpretation id="interp25" emma:lang="en-US" emma:confidence="0">
                  <emma:literal>1035,</emma:literal>
                </emma:interpretation>
                <emma:interpretation id="interp26" emma:lang="en-US" emma:confidence="0">
                  <emma:literal>10035,</emma:literal>
                </emma:interpretation>
                <emma:interpretation id="interp27" emma:lang="en-US" emma:confidence="0">
                  <emma:literal>10.35,</emma:literal>
                </emma:interpretation>
                <emma:interpretation id="interp28" emma:lang="en-US" emma:confidence="0">
                  <emma:literal>101035,</emma:literal>
                </emma:interpretation>
                <emma:interpretation id="interp29" emma:lang="en-US" emma:confidence="0">
                  <emma:literal>100351</emma:literal>
                </emma:interpretation>
              </emma:one-of>
            </emma:emma>
          </inkml:annotationXML>
          <inkml:trace contextRef="#ctx0" brushRef="#br0" timeOffset="5586.1145">659 4836,'0'0,"0"0,0 0,13 0,0 0,12 0,1 13,0-13,13 13,-13 0,-13-13,0 0,0 13,-13-13,0 13,0 0,0-1,0 1,0-13,0 0,0 0,0 0,0 0,13 0,25 0,1 0,0 13,0 0,-13 0,0 0,-1 0,-12 0,0-1,-13 1,0 0,0 0,-13 0,0 13,-25-1,-14 1,0-13,13 0,1-13,12-13,-13-13</inkml:trace>
          <inkml:trace contextRef="#ctx0" brushRef="#br0" timeOffset="6216.072">1176 4849,'0'0,"0"13,0 0,0 0,0 13,0-14,0 1,13 0,0 0,13 0,0 0,12-13,1 0,13 13,-13 0,-13-1,0-12,-14 0,1 0,-13 0,0 13,0 0,-13 0,1 0,-1 0,0-13,0 0</inkml:trace>
          <inkml:trace contextRef="#ctx0" brushRef="#br0" timeOffset="5923.7764">1189 4746,'0'0,"0"0,0 0,13 0,0 0,13 0,0 0,-1-12,1 12,0-13,0 13,-13 0,0 0,0 0,0 0,0 0,0 0,0 0,-13 0,13 0,-1-13</inkml:trace>
          <inkml:trace contextRef="#ctx0" brushRef="#br0" timeOffset="6408.1522">1680 4798,'0'0,"0"0,0 0,13 13,0 12,13 40,-13-1,0 26,-13 13,0 0,0-13,0-39</inkml:trace>
          <inkml:trace contextRef="#ctx0" brushRef="#br0" timeOffset="4904.5711">-91 4836,'0'13,"0"13,-13 13,-13 12,13 1,0-1,0-12,0-1,13-12,0 0,13-13,0-13,13-13,0 0,0 0,-14-13,1 13,-13 0,0 1,0-1,0 13,0 0,0 0,0 0,0 0,-13 13,13 12</inkml:trace>
          <inkml:trace contextRef="#ctx0" brushRef="#br0" timeOffset="4519.8835">-660 4888,'0'0,"0"13,0 0,0 12,0 1,12 26,1-1,0 0,0 1,0-26,0-13,0-13,0 0,0-13,0-13,0 0,-13 0,13 1,-13-14,0 1,0-1,-13 13,0 0,0 14,0-1,-13 13,0 0,0 13,1-1,-1 1,0 0,-13 0</inkml:trace>
          <inkml:trace contextRef="#ctx0" brushRef="#br0" timeOffset="4135.4616">-971 4875,'0'0,"0"0,0 0,0 0,0 13,13 13,0 12,0 27,0 12,-13-13,0 0,0-25,0 0,0-14</inkml:trace>
        </inkml:traceGroup>
        <inkml:traceGroup>
          <inkml:annotationXML>
            <emma:emma xmlns:emma="http://www.w3.org/2003/04/emma" version="1.0">
              <emma:interpretation id="{A1F66404-C33F-48FB-8318-8C9108853B45}" emma:medium="tactile" emma:mode="ink">
                <msink:context xmlns:msink="http://schemas.microsoft.com/ink/2010/main" type="inkWord" rotatedBoundingBox="6649,11370 7919,10282 8545,11012 7274,12100"/>
              </emma:interpretation>
              <emma:one-of disjunction-type="recognition" id="oneOf6">
                <emma:interpretation id="interp30" emma:lang="en-US" emma:confidence="0">
                  <emma:literal>lot</emma:literal>
                </emma:interpretation>
                <emma:interpretation id="interp31" emma:lang="en-US" emma:confidence="0">
                  <emma:literal>10%</emma:literal>
                </emma:interpretation>
                <emma:interpretation id="interp32" emma:lang="en-US" emma:confidence="0">
                  <emma:literal>lof</emma:literal>
                </emma:interpretation>
                <emma:interpretation id="interp33" emma:lang="en-US" emma:confidence="0">
                  <emma:literal>lob</emma:literal>
                </emma:interpretation>
                <emma:interpretation id="interp34" emma:lang="en-US" emma:confidence="0">
                  <emma:literal>'0%</emma:literal>
                </emma:interpretation>
              </emma:one-of>
            </emma:emma>
          </inkml:annotationXML>
          <inkml:trace contextRef="#ctx0" brushRef="#br0" timeOffset="22673.8913">5108 5017,'0'0,"0"0,0 0,0 12,0 1,0 26,0 12,13 14,0-1,0 0,-13-12,0-1</inkml:trace>
          <inkml:trace contextRef="#ctx0" brushRef="#br0" timeOffset="23027.0805">5341 5261,'0'0,"0"0,0 13,13 0,-1 12,14 14,13 12,0-12,0-13,0-13,-14 0,14-13,0-13,0-13,-13 0,-13 0,0 1,-13-1,0 0,-13 1,0-14,-13 13,0 1,0 12,-13 0,13 0,1 13,-1 0,0 0,0 0,0 0</inkml:trace>
          <inkml:trace contextRef="#ctx0" brushRef="#br0" timeOffset="22428.2255">6336 4245,'0'0,"0"0,0 0,0 0,0 0,-13 0,-12 13,-14 12,0 14,-39 25,1-12,-27 12,40-25,12-1,0 1,1-14,-1 14,0 0</inkml:trace>
          <inkml:trace contextRef="#ctx0" brushRef="#br0" timeOffset="23396.0248">6155 4926,'0'0,"0"0,0 0,0 13,0 0,-13 13,-12 13,-1 12,0 13,0 14,13-14,13 0,0-25,13-14,0 1,0-13,0-13,0 0,0-13,0 0,0-12,-1 12,1 0,-13 0,0 0,0 13,0 0,0 0,-13 0,1 0,-1 13,-13 0</inkml:trace>
        </inkml:traceGroup>
        <inkml:traceGroup>
          <inkml:annotationXML>
            <emma:emma xmlns:emma="http://www.w3.org/2003/04/emma" version="1.0">
              <emma:interpretation id="{DC8095DD-3693-4B79-BACD-31E9441CA61F}" emma:medium="tactile" emma:mode="ink">
                <msink:context xmlns:msink="http://schemas.microsoft.com/ink/2010/main" type="inkWord" rotatedBoundingBox="12515,10110 13335,10095 13355,11229 12536,11244">
                  <msink:destinationLink direction="to" ref="{CC0264AB-D6DA-4D98-8F27-EA60A48FEA29}"/>
                </msink:context>
              </emma:interpretation>
              <emma:one-of disjunction-type="recognition" id="oneOf7">
                <emma:interpretation id="interp35" emma:lang="en-US" emma:confidence="0">
                  <emma:literal>rot</emma:literal>
                </emma:interpretation>
                <emma:interpretation id="interp36" emma:lang="en-US" emma:confidence="0">
                  <emma:literal>10,</emma:literal>
                </emma:interpretation>
                <emma:interpretation id="interp37" emma:lang="en-US" emma:confidence="0">
                  <emma:literal>'0,</emma:literal>
                </emma:interpretation>
                <emma:interpretation id="interp38" emma:lang="en-US" emma:confidence="0">
                  <emma:literal>'0',</emma:literal>
                </emma:interpretation>
                <emma:interpretation id="interp39" emma:lang="en-US" emma:confidence="0">
                  <emma:literal>iot</emma:literal>
                </emma:interpretation>
              </emma:one-of>
            </emma:emma>
          </inkml:annotationXML>
          <inkml:trace contextRef="#ctx0" brushRef="#br0" timeOffset="49528.2712">10811 4798,'0'0,"0"0,0 13,0 12,0 14,13 0,0-1,13 1,-13-13,0-14,0 1,0-13,13 0,0 0,-14 0,1-13,0 1,0-14,-13-26,0 14,0-1,0 26,-13-12,-13 12,-12 0,12 0,0 0,0 0,13 13</inkml:trace>
          <inkml:trace contextRef="#ctx0" brushRef="#br0" timeOffset="48928.4932">11613 3897,'0'0,"0"0,0 0,-13 13,-26 13,-12 12,-27 27,1 12,-1 0,13-12,1-1,-14 0,0-25,27-14,12-12</inkml:trace>
          <inkml:trace contextRef="#ctx0" brushRef="#br0" timeOffset="49903.5286">11613 4541,'0'0,"0"0,0 12,0 1,-13 13,-26 25,14 1,-1 12,0-12,13-1,13-25,0 0,13-1,0-12,0 0,13 0,-13 0,-1-13,1 0,0 0,0 0,-13 0,0 0,0-13,0 13,-13 0,-25 0,-27 13,26 0,13-13</inkml:trace>
          <inkml:trace contextRef="#ctx0" brushRef="#br0" timeOffset="49159.2296">10333 4721,'0'0,"0"0,0 13,0 12,0 27,13 12,-13-13,0-12,-13-26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34.86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82752B-2504-4E95-8A47-AB083D9B944A}" emma:medium="tactile" emma:mode="ink">
          <msink:context xmlns:msink="http://schemas.microsoft.com/ink/2010/main" type="inkDrawing" rotatedBoundingBox="1835,10832 3616,10084 4188,11443 2407,12192" hotPoints="3970,11142 3123,11989 2276,11142 3123,10295" semanticType="enclosure" shapeName="Circle">
            <msink:destinationLink direction="with" ref="{4C69257E-28FC-4A6D-A05B-0304A1632F2F}"/>
          </msink:context>
        </emma:interpretation>
      </emma:emma>
    </inkml:annotationXML>
    <inkml:trace contextRef="#ctx0" brushRef="#br0">635 1353,'0'0,"0"0,0 0,0 0,0 0,0 0,0 0,0 0,0 0,13 0,13 13,26 13,12 0,1-14,0 1,38-13,13 0,-25-13,-39 1,12-1,1-26,13 1,-14-14,1-12,13-26,-14 13,-12 12,-13 14,-13-26,0-1,-14-12,-24 0,-14 0,-26 0,0 13,13 0,-12 12,-1 14,0 12,0 1,-51-1,-39 13,25 26,1 0,0 26,-27 0,14 13,25 12,14 13,12 1,1-1,12 13,-25 26,38-26,0 13,26 0,0 0,26 13,13-13,26 0,13 0,0 1,-1-40,40 0,64-12,0-26,-25-13,-14-13,39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35.75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69257E-28FC-4A6D-A05B-0304A1632F2F}" emma:medium="tactile" emma:mode="ink">
          <msink:context xmlns:msink="http://schemas.microsoft.com/ink/2010/main" type="inkDrawing" rotatedBoundingBox="3797,10982 4709,8153 5235,8323 4323,11151" semanticType="10" shapeName="Other">
            <msink:sourceLink direction="with" ref="{9882752B-2504-4E95-8A47-AB083D9B944A}"/>
            <msink:sourceLink direction="with" ref="{6363C29A-8ECD-4E17-98BE-28D22702D171}"/>
          </msink:context>
        </emma:interpretation>
      </emma:emma>
    </inkml:annotationXML>
    <inkml:trace contextRef="#ctx0" brushRef="#br0">737 0,'0'0,"0"0,0 13,0-1,13 27,13 12,-1 27,14 25,0 0,-13-13,0 12,-13 14,0 13,-13-13,-13-26,0 13,-13 25,-13 1,-13 0,14-14,-1 1,-26 0,-13 13,14-14,-1 1,13-39,1 1,-1-14,0 0,0 1,14-14,-1-12,13-14,0-12,0 0,0-13,13 0,1 0,12-13,0 0,0-12,12-1,1 0,0 0,0 14,-13-1,0 0,0 13,0 0,0 0,0 13,0 12,0 14,0 12,13 1,0-13,0-1,0 1,0-14,0 1,13-13,0 0,-1 0,1 0,0-13,0 12,13 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36.37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0E8D0B-F83B-4325-AD5D-AAF158C14C99}" emma:medium="tactile" emma:mode="ink">
          <msink:context xmlns:msink="http://schemas.microsoft.com/ink/2010/main" type="writingRegion" rotatedBoundingBox="4748,8167 5110,8167 5110,8501 4748,8501"/>
        </emma:interpretation>
      </emma:emma>
    </inkml:annotationXML>
    <inkml:traceGroup>
      <inkml:annotationXML>
        <emma:emma xmlns:emma="http://www.w3.org/2003/04/emma" version="1.0">
          <emma:interpretation id="{0A841326-770A-409E-B79F-7C544BC3AF85}" emma:medium="tactile" emma:mode="ink">
            <msink:context xmlns:msink="http://schemas.microsoft.com/ink/2010/main" type="paragraph" rotatedBoundingBox="4748,8167 5110,8167 5110,8501 4748,8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AEADE0-3B4C-4AA6-BAA1-37E3A334E901}" emma:medium="tactile" emma:mode="ink">
              <msink:context xmlns:msink="http://schemas.microsoft.com/ink/2010/main" type="line" rotatedBoundingBox="4748,8167 5110,8167 5110,8501 4748,8501"/>
            </emma:interpretation>
          </emma:emma>
        </inkml:annotationXML>
        <inkml:traceGroup>
          <inkml:annotationXML>
            <emma:emma xmlns:emma="http://www.w3.org/2003/04/emma" version="1.0">
              <emma:interpretation id="{744306E2-FC56-4958-825F-87C7B58D08E1}" emma:medium="tactile" emma:mode="ink">
                <msink:context xmlns:msink="http://schemas.microsoft.com/ink/2010/main" type="inkWord" rotatedBoundingBox="4748,8167 5110,8167 5110,8501 4748,8501"/>
              </emma:interpretation>
              <emma:one-of disjunction-type="recognition" id="oneOf0">
                <emma:interpretation id="interp0" emma:lang="en-US" emma:confidence="1">
                  <emma:literal>r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&lt;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14 0,'0'0,"0"0,0 12,0 14,0 26,-12 12,12-13,0 1,0-14,0-12,0-13,0-13,0 0,0-26,0-12,0-1,12 1,1-1,-13 13,0 0,0 14,0-1,13 0,0 0,13 0,0 0,26 13,64 13,-25-13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44.05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3F823F-E8CE-48F7-85BD-5ABB0FC57B41}" emma:medium="tactile" emma:mode="ink">
          <msink:context xmlns:msink="http://schemas.microsoft.com/ink/2010/main" type="writingRegion" rotatedBoundingBox="7425,8128 8033,8128 8033,8964 7425,8964"/>
        </emma:interpretation>
      </emma:emma>
    </inkml:annotationXML>
    <inkml:traceGroup>
      <inkml:annotationXML>
        <emma:emma xmlns:emma="http://www.w3.org/2003/04/emma" version="1.0">
          <emma:interpretation id="{287D0FF9-5394-4E9A-9C3B-AD12D9F4CD69}" emma:medium="tactile" emma:mode="ink">
            <msink:context xmlns:msink="http://schemas.microsoft.com/ink/2010/main" type="paragraph" rotatedBoundingBox="7425,8128 8033,8128 8033,8964 7425,8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B3BFF7-677B-41D9-9DCE-C8AE3C54EBAC}" emma:medium="tactile" emma:mode="ink">
              <msink:context xmlns:msink="http://schemas.microsoft.com/ink/2010/main" type="line" rotatedBoundingBox="7425,8128 8033,8128 8033,8964 7425,8964"/>
            </emma:interpretation>
          </emma:emma>
        </inkml:annotationXML>
        <inkml:traceGroup>
          <inkml:annotationXML>
            <emma:emma xmlns:emma="http://www.w3.org/2003/04/emma" version="1.0">
              <emma:interpretation id="{E49D6708-C07D-4FB2-81C9-9E3228DDA501}" emma:medium="tactile" emma:mode="ink">
                <msink:context xmlns:msink="http://schemas.microsoft.com/ink/2010/main" type="inkWord" rotatedBoundingBox="7425,8128 8033,8128 8033,8964 7425,8964"/>
              </emma:interpretation>
              <emma:one-of disjunction-type="recognition" id="oneOf0">
                <emma:interpretation id="interp0" emma:lang="en-US" emma:confidence="0">
                  <emma:literal>{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%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608 15,'0'0,"0"0,0 0,0 0,-13 0,0 0,0 0,0-13,-13 13,0 0,-13 13,-25 12,-1 1,13 0,13 0,1-1,12 14,0 12,0 1,0 12,13 1,0-1,0 0,13-12,0-1,0-12,0-14,0 1,0 0,0-13,0 0,0-1,0 1,0-13,0 0,0 0,0 0,-13-13,1-12,-1-1,0 0,0 1,13-1,0 13,0 0,0 0,0 13,0 0,0 0,0 13,0 13,0 0,0-1,0 1,0 0,0-1,0-12,0 0,0-13,0 0,0 0,13 0,25-13,27-25,-13-1,-13 13,-26 14</inkml:trace>
          <inkml:trace contextRef="#ctx0" brushRef="#br0" timeOffset="361.2706">362 130,'0'0,"0"0,0 0,0-12,0-1,-13 0,0 0,-13 0,0 0,-13 0,14 13,-1 0,13 0,0 0,0 0,13 0,0-12,39-1,0 0,12 0,-12 13,0 0,-13 0,0 0,-13 13,-1 13,1-1,0 40,-26 38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42.47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BC2601-362D-434C-BC60-B76325C06550}" emma:medium="tactile" emma:mode="ink">
          <msink:context xmlns:msink="http://schemas.microsoft.com/ink/2010/main" type="inkDrawing" rotatedBoundingBox="8061,7153 10390,6934 10525,8371 8196,8590" hotPoints="10535,7761 9336,8453 8142,7754 9340,7062" semanticType="enclosure" shapeName="Ellipse">
            <msink:sourceLink direction="with" ref="{B7EEB7F6-FDE3-4DCB-AA4F-9FF226C61B1E}"/>
          </msink:context>
        </emma:interpretation>
      </emma:emma>
    </inkml:annotationXML>
    <inkml:trace contextRef="#ctx0" brushRef="#br0">144 1282,'0'0,"0"0,0 0,52 0,0 13,12 13,14-1,13 14,12-13,26-1,14 1,12-26,0-13,0-25,-25-1,-1-12,-39 12,40-13,12-12,-64 26,-1-14,1-12,-13-1,-14-12,-12 0,-26 13,-13 12,-13-12,-13-13,-26-26,-64-13,-26 26,38 26,-12 12,25 14,-90-1,39 13,26 26,-14 0,-51 13,0 26,65-1,-1 14,27-1,-52 26,51-25,1 38,38-13,26-12,13-1,0 13,13-13,13 1,0-14,39 13,38 1,-25-27,38 1,53-13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34:21.146"/>
    </inkml:context>
    <inkml:brush xml:id="br0">
      <inkml:brushProperty name="width" value="0.03333" units="cm"/>
      <inkml:brushProperty name="height" value="0.03333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3783302E-5CF7-4D95-98AB-7C877EF1FF5C}" emma:medium="tactile" emma:mode="ink">
          <msink:context xmlns:msink="http://schemas.microsoft.com/ink/2010/main" type="writingRegion" rotatedBoundingBox="13415,10104 25310,8838 25463,10275 13568,11541"/>
        </emma:interpretation>
      </emma:emma>
    </inkml:annotationXML>
    <inkml:traceGroup>
      <inkml:annotationXML>
        <emma:emma xmlns:emma="http://www.w3.org/2003/04/emma" version="1.0">
          <emma:interpretation id="{DD1B341C-6E46-45A7-A132-D4BD3CE4815F}" emma:medium="tactile" emma:mode="ink">
            <msink:context xmlns:msink="http://schemas.microsoft.com/ink/2010/main" type="paragraph" rotatedBoundingBox="13415,10104 25310,8838 25463,10275 13568,115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15121D-D0CD-4FEE-AF9A-7FB582C56D2D}" emma:medium="tactile" emma:mode="ink">
              <msink:context xmlns:msink="http://schemas.microsoft.com/ink/2010/main" type="line" rotatedBoundingBox="13415,10104 25310,8838 25463,10275 13568,11541"/>
            </emma:interpretation>
          </emma:emma>
        </inkml:annotationXML>
        <inkml:traceGroup>
          <inkml:annotationXML>
            <emma:emma xmlns:emma="http://www.w3.org/2003/04/emma" version="1.0">
              <emma:interpretation id="{1EFDA114-E4B7-421B-9DC4-A2E2E1F3EBF4}" emma:medium="tactile" emma:mode="ink">
                <msink:context xmlns:msink="http://schemas.microsoft.com/ink/2010/main" type="inkWord" rotatedBoundingBox="21358,9195 25421,9630 25311,10655 21248,10221"/>
              </emma:interpretation>
              <emma:one-of disjunction-type="recognition" id="oneOf0">
                <emma:interpretation id="interp0" emma:lang="en-US" emma:confidence="0">
                  <emma:literal>39573</emma:literal>
                </emma:interpretation>
                <emma:interpretation id="interp1" emma:lang="en-US" emma:confidence="0">
                  <emma:literal>39373</emma:literal>
                </emma:interpretation>
                <emma:interpretation id="interp2" emma:lang="en-US" emma:confidence="0">
                  <emma:literal>39973</emma:literal>
                </emma:interpretation>
                <emma:interpretation id="interp3" emma:lang="en-US" emma:confidence="0">
                  <emma:literal>39333</emma:literal>
                </emma:interpretation>
                <emma:interpretation id="interp4" emma:lang="en-US" emma:confidence="0">
                  <emma:literal>319373</emma:literal>
                </emma:interpretation>
              </emma:one-of>
            </emma:emma>
          </inkml:annotationXML>
          <inkml:trace contextRef="#ctx0" brushRef="#br0">7682 3789,'0'0,"0"0,0 0,0 0,0 0,13 0,13 0,0 0,12 13,14-13,0 0,-13 0,-1 13,-12-13,-13 0,0 13,-13 0,0 0,0 0,0-1,-13 1,0 0,0 0,-12 0,-1 0,13 0,0-1,0-12,13 0,0 0,0 0,0 0,0 0,13 13,0 0,0 0,0 13,0-13,-1 12,1 1,-13 0,0-13,0 0,0-1,-13 1,-12 13,-14 0,-26-1,0 1,1 0,-1-13,-12 0,-1 0,-26-1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22.05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3296A34-0A51-468C-BDE3-F1D81810C210}" emma:medium="tactile" emma:mode="ink">
          <msink:context xmlns:msink="http://schemas.microsoft.com/ink/2010/main" type="writingRegion" rotatedBoundingBox="8433,8488 10128,8488 10128,9067 8433,9067"/>
        </emma:interpretation>
      </emma:emma>
    </inkml:annotationXML>
    <inkml:traceGroup>
      <inkml:annotationXML>
        <emma:emma xmlns:emma="http://www.w3.org/2003/04/emma" version="1.0">
          <emma:interpretation id="{671B481C-014F-497B-B106-00A3A9F73F1E}" emma:medium="tactile" emma:mode="ink">
            <msink:context xmlns:msink="http://schemas.microsoft.com/ink/2010/main" type="paragraph" rotatedBoundingBox="8433,8488 10128,8488 10128,9067 8433,9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E1ECAE-07BB-40C1-83AA-5F5E457D0BBB}" emma:medium="tactile" emma:mode="ink">
              <msink:context xmlns:msink="http://schemas.microsoft.com/ink/2010/main" type="line" rotatedBoundingBox="8433,8488 10128,8488 10128,9067 8433,9067"/>
            </emma:interpretation>
          </emma:emma>
        </inkml:annotationXML>
        <inkml:traceGroup>
          <inkml:annotationXML>
            <emma:emma xmlns:emma="http://www.w3.org/2003/04/emma" version="1.0">
              <emma:interpretation id="{019DA437-1459-4299-8D23-8EDEBD92EA44}" emma:medium="tactile" emma:mode="ink">
                <msink:context xmlns:msink="http://schemas.microsoft.com/ink/2010/main" type="inkWord" rotatedBoundingBox="8433,8488 10128,8488 10128,9067 8433,9067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/ \</emma:literal>
                </emma:interpretation>
                <emma:interpretation id="interp2" emma:lang="en-US" emma:confidence="0">
                  <emma:literal>I \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' \</emma:literal>
                </emma:interpretation>
              </emma:one-of>
            </emma:emma>
          </inkml:annotationXML>
          <inkml:trace contextRef="#ctx0" brushRef="#br0">659 1003,'0'0,"0"0,-12 13,-27 13,-13 12,-26 14,14-1,-1 1,13-1,1 1,-1-14,13 1,13-13,0-14,13 1,0 0,13-13,0 0,0 0,0-26</inkml:trace>
          <inkml:trace contextRef="#ctx0" brushRef="#br0" timeOffset="276.0543">776 1093,'0'0,"0"0,0 0,0 0,13 0,0 13,26 13,51 12,39 27,-25-14,-14-12,-25-1,0 1,-1 0,-12-14,0 1,13 0,-1 0,-25-14,-13 1,0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9:47.250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0FADF1-D17B-40CF-A136-DF2BBDD1DE32}" emma:medium="tactile" emma:mode="ink">
          <msink:context xmlns:msink="http://schemas.microsoft.com/ink/2010/main" type="writingRegion" rotatedBoundingBox="13540,7223 15191,7126 15280,8649 13628,8746"/>
        </emma:interpretation>
      </emma:emma>
    </inkml:annotationXML>
    <inkml:traceGroup>
      <inkml:annotationXML>
        <emma:emma xmlns:emma="http://www.w3.org/2003/04/emma" version="1.0">
          <emma:interpretation id="{710E7074-8EE7-4200-B264-C55236737E83}" emma:medium="tactile" emma:mode="ink">
            <msink:context xmlns:msink="http://schemas.microsoft.com/ink/2010/main" type="paragraph" rotatedBoundingBox="13475,7300 14818,6991 14960,7608 13617,7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D9692B-AD5B-4512-9131-57E19F04EC60}" emma:medium="tactile" emma:mode="ink">
              <msink:context xmlns:msink="http://schemas.microsoft.com/ink/2010/main" type="line" rotatedBoundingBox="13475,7300 14818,6991 14960,7608 13617,7917"/>
            </emma:interpretation>
          </emma:emma>
        </inkml:annotationXML>
        <inkml:traceGroup>
          <inkml:annotationXML>
            <emma:emma xmlns:emma="http://www.w3.org/2003/04/emma" version="1.0">
              <emma:interpretation id="{7B7EF8F9-0F10-4682-B15F-677FBF0135A0}" emma:medium="tactile" emma:mode="ink">
                <msink:context xmlns:msink="http://schemas.microsoft.com/ink/2010/main" type="inkWord" rotatedBoundingBox="13475,7300 14818,6991 14960,7608 13617,7917"/>
              </emma:interpretation>
              <emma:one-of disjunction-type="recognition" id="oneOf0">
                <emma:interpretation id="interp0" emma:lang="en-US" emma:confidence="0">
                  <emma:literal>615</emma:literal>
                </emma:interpretation>
                <emma:interpretation id="interp1" emma:lang="en-US" emma:confidence="0">
                  <emma:literal>6 '5</emma:literal>
                </emma:interpretation>
                <emma:interpretation id="interp2" emma:lang="en-US" emma:confidence="0">
                  <emma:literal>6 15</emma:literal>
                </emma:interpretation>
                <emma:interpretation id="interp3" emma:lang="en-US" emma:confidence="0">
                  <emma:literal>6.5</emma:literal>
                </emma:interpretation>
                <emma:interpretation id="interp4" emma:lang="en-US" emma:confidence="0">
                  <emma:literal>6 it</emma:literal>
                </emma:interpretation>
              </emma:one-of>
            </emma:emma>
          </inkml:annotationXML>
          <inkml:trace contextRef="#ctx0" brushRef="#br0">0 13,'0'0,"0"0,0 0,0 0,13 0,0 0,0 0,13 0,12 0,1 0,0 0,-13 0,0 0,0 0,0 0,-14 0,1 0,0 0,-13 0,0 0,0-13</inkml:trace>
          <inkml:trace contextRef="#ctx0" brushRef="#br0" timeOffset="308.027">39-13,'0'0,"0"0,0 0,0 13,0 0,0 0,0 12,0 1,0 0,0-13,13 0,0-1,13 1,-1 13,14-13,0 0,-13 0,0 0,-13-1,0 1,0 0,-1 0,-12 0,0 13,0-1,-12 1,-14 0,0 0,-26 12,0-12,-12 0</inkml:trace>
          <inkml:trace contextRef="#ctx0" brushRef="#br0" timeOffset="-275.6049">-259 141,'0'0,"0"0,0 0,0 0,0 0,0 0,0 13,0 13,0 0,0 25,0-12,13-1,0-12,0-13,0 0</inkml:trace>
          <inkml:trace contextRef="#ctx0" brushRef="#br0" timeOffset="-499.653">-621 26,'0'0,"0"0,0 0,0 0,0 0,0 0,-13 0,-13 13,-12-1,-14 14,0 0,0 12,14 1,-1 13,26-14,0 14,0-14,13 1,13 12,13-12,26-13,-1-1,1-12,-13-13,0-13,-14 0,1 1,-13-1,0-13,-13 0,-13 1,0-1,-13 13,1 0,-1 0,-26 13,0 13,13 13,1 0,12 12,0-12,13 0,13-14</inkml:trace>
        </inkml:traceGroup>
      </inkml:traceGroup>
    </inkml:traceGroup>
    <inkml:traceGroup>
      <inkml:annotationXML>
        <emma:emma xmlns:emma="http://www.w3.org/2003/04/emma" version="1.0">
          <emma:interpretation id="{FB76E614-2F0F-4883-A763-E5B2811276FC}" emma:medium="tactile" emma:mode="ink">
            <msink:context xmlns:msink="http://schemas.microsoft.com/ink/2010/main" type="paragraph" rotatedBoundingBox="13612,8163 15246,8068 15280,8649 13646,8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CA9443-606D-4AFA-A2D6-C41F7A243B1B}" emma:medium="tactile" emma:mode="ink">
              <msink:context xmlns:msink="http://schemas.microsoft.com/ink/2010/main" type="line" rotatedBoundingBox="13612,8163 15246,8068 15280,8649 13645,8745"/>
            </emma:interpretation>
          </emma:emma>
        </inkml:annotationXML>
        <inkml:traceGroup>
          <inkml:annotationXML>
            <emma:emma xmlns:emma="http://www.w3.org/2003/04/emma" version="1.0">
              <emma:interpretation id="{C0D6C323-3BCF-4AC5-ACB7-439401614129}" emma:medium="tactile" emma:mode="ink">
                <msink:context xmlns:msink="http://schemas.microsoft.com/ink/2010/main" type="inkWord" rotatedBoundingBox="13612,8163 15246,8068 15280,8649 13645,8745"/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it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12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651.5599">-310 952,'0'0,"0"0,-13 13,-13 13,-13 12,-13 26,-12 14,-14 12,0-13,14-13,-1 1,26-27,13-12,13-13,1 0,-1-1,13-12,0 0,0 0</inkml:trace>
          <inkml:trace contextRef="#ctx0" brushRef="#br0" timeOffset="912.9745">-388 1016,'0'0,"0"0,13 0,13 0,51 0,40 13,-27 0,-25 0,0 13,12-1,-12 14,38 12,14-12,-40-13,-12-1,-13 1,-13-13,-14 0,1 0,-13 0,0 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0:01.762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C0264AB-D6DA-4D98-8F27-EA60A48FEA29}" emma:medium="tactile" emma:mode="ink">
          <msink:context xmlns:msink="http://schemas.microsoft.com/ink/2010/main" type="inkDrawing" rotatedBoundingBox="13355,12363 15198,11087 16027,12284 14185,13561" semanticType="callout" shapeName="Other">
            <msink:sourceLink direction="to" ref="{DC8095DD-3693-4B79-BACD-31E9441CA61F}"/>
            <msink:sourceLink direction="from" ref="{4FA18291-FFD5-4754-A5A4-01F64AEB8791}"/>
          </msink:context>
        </emma:interpretation>
      </emma:emma>
    </inkml:annotationXML>
    <inkml:trace contextRef="#ctx0" brushRef="#br0">1488 0,'0'0,"0"0,0 0,0 0,0 13,-13 12,0 14,0 0,0 12,0 13,13-12,0-1,0 1,13-1,0 1,13-1,0-12,-1-1,1 1,13 12,0 1,0-1,-1 14,1 12,0-13,-13 1,0-1,-13 0,0-12,-13-14,0 14,0-1,-13-12,0 12,-13-12,-26 12,0-12,1-13,-40 12,-38-12,12 0,-12-1,13-12,-39 13,12-13,40 0,12 0,27-13,-1-13,0 13,1-13,-1 13,0-13,14 13,12 0,13-13,0 13,13 0,0 0,0 0,0 0,13 0,0 0,0 0,0 0,0 0,13-13,26-12,0-1,0 0,-14 13,1 0,-13 0,0 1,0 12,-13 0,0 0,0 0,0 0,0 0,-13 0,0-13,-13 13,1 0,-1 0,0 0,0 0,13 0,0 0,0 0,0 13,13-1,0 1,0 0,13 13,0 0,0-1,13 14,0 0,0-1,-13-12,-1 0,1-1,-13-12,13 0,-13 0,0 0,0-13,0 0,0 0,0 0,0 0,0 0,0 0,0 0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0:49.966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6C596DB1-D7F2-461F-8BBE-23EAF6D45938}" emma:medium="tactile" emma:mode="ink">
          <msink:context xmlns:msink="http://schemas.microsoft.com/ink/2010/main" type="writingRegion" rotatedBoundingBox="883,6257 8560,5996 8750,11584 1074,11846"/>
        </emma:interpretation>
      </emma:emma>
    </inkml:annotationXML>
    <inkml:traceGroup>
      <inkml:annotationXML>
        <emma:emma xmlns:emma="http://www.w3.org/2003/04/emma" version="1.0">
          <emma:interpretation id="{8192DC80-544D-4199-8426-49344CA1D5E0}" emma:medium="tactile" emma:mode="ink">
            <msink:context xmlns:msink="http://schemas.microsoft.com/ink/2010/main" type="paragraph" rotatedBoundingBox="2208,6200 8584,6160 8590,7126 2214,716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BC3CE4D-8256-47B5-842B-07212DD311C6}" emma:medium="tactile" emma:mode="ink">
              <msink:context xmlns:msink="http://schemas.microsoft.com/ink/2010/main" type="inkBullet" rotatedBoundingBox="2208,6200 3140,6194 3146,7160 2214,7166"/>
            </emma:interpretation>
            <emma:one-of disjunction-type="recognition" id="oneOf0">
              <emma:interpretation id="interp0" emma:lang="en-US" emma:confidence="0">
                <emma:literal>☺</emma:literal>
              </emma:interpretation>
              <emma:interpretation id="interp1" emma:lang="en-US" emma:confidence="0">
                <emma:literal>9</emma:literal>
              </emma:interpretation>
              <emma:interpretation id="interp2" emma:lang="en-US" emma:confidence="0">
                <emma:literal>*</emma:literal>
              </emma:interpretation>
              <emma:interpretation id="interp3" emma:lang="en-US" emma:confidence="0">
                <emma:literal>O</emma:literal>
              </emma:interpretation>
              <emma:interpretation id="interp4" emma:lang="en-US" emma:confidence="0">
                <emma:literal>a</emma:literal>
              </emma:interpretation>
            </emma:one-of>
          </emma:emma>
        </inkml:annotationXML>
        <inkml:trace contextRef="#ctx0" brushRef="#br0">449 1323,'0'0,"0"0,0 0,0 0,0 0,14 0,28 0,17 0,13-17,1-1,-16 0,1 0,0-19,-14 1,-2-18,2 0,-15 1,0-20,-15-17,-14-36,-14 0,-15 18,-15-2,1 3,-14 17,-2 17,1 20,-28 16,-1 19,0 18,16 36,-31 36,16 19,13 17,15 0,15 18,15-18,13 18,15 0,0-53,15-1,13 0,15 0,30 1,27-20,75-16,-46-37</inkml:trace>
        <inkml:trace contextRef="#ctx0" brushRef="#br0" timeOffset="-453.9048">419 278,'0'0,"0"0,0 0,0 0,0 0,0 0,0 0,15 18,43 0,14 0,0-18,-14 0,-1 0,-28 0,0 0,-14 0,-1 0,-14 18,0 1,-14 16,-15 19,-57 18,13 1,1-20,13 2,17-19,28-18,-1-1,0 1,1 1,14-19,0 0,14 0,45 18,41-18,-13 0,-15 0,0 18,-14-18,-14 18,-16 0</inkml:trace>
      </inkml:traceGroup>
      <inkml:traceGroup>
        <inkml:annotationXML>
          <emma:emma xmlns:emma="http://www.w3.org/2003/04/emma" version="1.0">
            <emma:interpretation id="{73542E54-9124-404C-901A-C111ED65BB90}" emma:medium="tactile" emma:mode="ink">
              <msink:context xmlns:msink="http://schemas.microsoft.com/ink/2010/main" type="line" rotatedBoundingBox="3839,6237 8584,6207 8589,7011 3844,7041"/>
            </emma:interpretation>
          </emma:emma>
        </inkml:annotationXML>
        <inkml:traceGroup>
          <inkml:annotationXML>
            <emma:emma xmlns:emma="http://www.w3.org/2003/04/emma" version="1.0">
              <emma:interpretation id="{C314697D-E66E-43F7-AC12-2FDE0EAE3AA7}" emma:medium="tactile" emma:mode="ink">
                <msink:context xmlns:msink="http://schemas.microsoft.com/ink/2010/main" type="inkWord" rotatedBoundingBox="3851,6231 6617,6329 6590,7097 3824,7000"/>
              </emma:interpretation>
              <emma:one-of disjunction-type="recognition" id="oneOf1">
                <emma:interpretation id="interp5" emma:lang="en-US" emma:confidence="1">
                  <emma:literal>Delete</emma:literal>
                </emma:interpretation>
                <emma:interpretation id="interp6" emma:lang="en-US" emma:confidence="0">
                  <emma:literal>Delate</emma:literal>
                </emma:interpretation>
                <emma:interpretation id="interp7" emma:lang="en-US" emma:confidence="0">
                  <emma:literal>belate</emma:literal>
                </emma:interpretation>
                <emma:interpretation id="interp8" emma:lang="en-US" emma:confidence="0">
                  <emma:literal>Peet</emma:literal>
                </emma:interpretation>
                <emma:interpretation id="interp9" emma:lang="en-US" emma:confidence="0">
                  <emma:literal>beret</emma:literal>
                </emma:interpretation>
              </emma:one-of>
            </emma:emma>
          </inkml:annotationXML>
          <inkml:trace contextRef="#ctx0" brushRef="#br0" timeOffset="390.448">1893 133,'0'0,"0"18,0 19,-14 53,-1 54,15 18,0-17,15-1,-1-54,1-17,-1-38,-14-17</inkml:trace>
          <inkml:trace contextRef="#ctx0" brushRef="#br0" timeOffset="675.4874">1908 80,'0'0,"0"0,0 0,0 0,14 0,1 0,28-18,14 18,-13 18,14 0,-14 17,-1 20,-15-2,1 20,-14-2,-15 21,0-21,-15 2,1-2,-1 2,-13-19,-1 0,-29 18,0-18,0-17,30-20</inkml:trace>
          <inkml:trace contextRef="#ctx0" brushRef="#br0" timeOffset="1021.0283">2183 891,'0'0,"0"0,0 0,14 0,15 0,14 0,15 0,14 0,-15 0,-13-18,-15 0,0 0,-15 0,-14-1,-14 1,-1-17,1 17,-1 0,1-1,-1 19,-14 0,16 19,-16 17,14 36,1 0,14 0,0 1,29-20,13-17,31 1,14-55,-1-1</inkml:trace>
          <inkml:trace contextRef="#ctx0" brushRef="#br0" timeOffset="1197.0287">3150 278,'0'0,"0"0,0 18,0 18,0 36,-14 54,14 18,-15-18,15-35,15-1,-1-18</inkml:trace>
          <inkml:trace contextRef="#ctx0" brushRef="#br0" timeOffset="1543.7466">3425 1125,'0'0,"0"0,0 0,14-18,1 0,0 0,14 0,0 1,13-1,-13-1,15-17,-15-1,0-16,-15-1,-14 0,0 0,-14 17,-1 19,1 1,-1-1,1 18,-1 0,-14 18,0 17,0 20,16-19,13 36,0-1,0-16,13 0,16-2,0-35,15-18,28 0,43-18,-42-17</inkml:trace>
          <inkml:trace contextRef="#ctx0" brushRef="#br0" timeOffset="1790.4036">4263 170,'0'0,"0"0,0 0,0 0,0 0,0 18,0 0,-15 17,1 20,-1 34,1 3,-1-3,2 19,26-17,2-1,-15-19,14-16,1-18,-1-2,15-17,15-18,14 0,14-35,0-20</inkml:trace>
          <inkml:trace contextRef="#ctx0" brushRef="#br0" timeOffset="1951.7367">4219 566,'0'0,"0"0,0 0,0 0,15 0,14 0,15 0,14 0,28 0</inkml:trace>
          <inkml:trace contextRef="#ctx0" brushRef="#br0" timeOffset="2282.6275">4567 945,'0'0,"0"0,14 0,29-19,0 1,1 1,0-19,-15 0,0-1,-1-16,-14-2,-14 20,0-1,0 17,-14 1,0 0,-15 18,0 0,0 18,0 0,0 1,14 17,1-1,14 20,14-2,30 20,14-2,-14-34,-2-19,2 0,-1 1</inkml:trace>
        </inkml:traceGroup>
        <inkml:traceGroup>
          <inkml:annotationXML>
            <emma:emma xmlns:emma="http://www.w3.org/2003/04/emma" version="1.0">
              <emma:interpretation id="{C461AF6D-577C-4896-92BF-E8EE2E400D8C}" emma:medium="tactile" emma:mode="ink">
                <msink:context xmlns:msink="http://schemas.microsoft.com/ink/2010/main" type="inkWord" rotatedBoundingBox="6980,6253 8584,6243 8589,7011 6985,7022"/>
              </emma:interpretation>
              <emma:one-of disjunction-type="recognition" id="oneOf2">
                <emma:interpretation id="interp10" emma:lang="en-US" emma:confidence="1">
                  <emma:literal>Max</emma:literal>
                </emma:interpretation>
                <emma:interpretation id="interp11" emma:lang="en-US" emma:confidence="0">
                  <emma:literal>max</emma:literal>
                </emma:interpretation>
                <emma:interpretation id="interp12" emma:lang="en-US" emma:confidence="0">
                  <emma:literal>Mat</emma:literal>
                </emma:interpretation>
                <emma:interpretation id="interp13" emma:lang="en-US" emma:confidence="0">
                  <emma:literal>Max.</emma:literal>
                </emma:interpretation>
                <emma:interpretation id="interp14" emma:lang="en-US" emma:confidence="0">
                  <emma:literal>Maxi</emma:literal>
                </emma:interpretation>
              </emma:one-of>
            </emma:emma>
          </inkml:annotationXML>
          <inkml:trace contextRef="#ctx0" brushRef="#br0" timeOffset="2866.5473">5520 259,'0'0,"0"0,0 0,0 0,-15 37,1 36,-14 70,13 1,1 0,-1-18,1-53,-1-1,1-36,14 1,0-19,0-18,0 0,0-37,0-17,0-54,0-55,0 19,0 18,0 18,0 36,0 18,14 17,-14 19,0 1,15-1,-1 18,15 18,14 36,0 18,1 36,0 0,-15-18,0-17,-1-20,-14-35,1-18,28-18,1-53,-1-37,1-18,-2 18,-13-2,-14 39,-1 16,-14 37,0 1,0-1,0 18,15 0,0 53,14 20,0 53,0 0,-16-18,-13-35,15-1,-1-36</inkml:trace>
          <inkml:trace contextRef="#ctx0" brushRef="#br0" timeOffset="3282.8544">6401 477,'0'0,"0"0,0 0,0 0,0 0,0 0,0 0,15 0,-1 0,1 0,0 0,-1 18,1-1,-1 19,15 19,-14-2,-2 2,-13-1,0-19,0 2,0-19,0 0,0-18,0 0,0 0,0 0,-13-18,-2 0,1 0,-1-1,-14 1,15 18,-1 0,0 0,1 0,-1 18,15 19,0-1,0-1,0 2,15-19,14 0,15 0</inkml:trace>
          <inkml:trace contextRef="#ctx0" brushRef="#br0" timeOffset="3589.8135">6633 530,'0'0,"0"0,0 0,29 18,29 37,28 16,-13 2,-1 17,-15-19,16 2,14-18</inkml:trace>
          <inkml:trace contextRef="#ctx0" brushRef="#br0" timeOffset="3436.3388">7153 350,'0'0,"0"0,0 0,0 35,-14 20,-15 53,0 0,-15 1,1-19,-14-19,-1-34</inkml:trace>
        </inkml:traceGroup>
        <inkml:traceGroup>
          <inkml:annotationXML>
            <emma:emma xmlns:emma="http://www.w3.org/2003/04/emma" version="1.0">
              <emma:interpretation id="{E703DCCA-73A7-4644-83C0-E01680DAD728}" emma:medium="tactile" emma:mode="ink">
                <msink:context xmlns:msink="http://schemas.microsoft.com/ink/2010/main" type="inkWord" rotatedBoundingBox="7003,6199 8641,6345 8568,7162 6930,7017"/>
              </emma:interpretation>
              <emma:one-of disjunction-type="recognition" id="oneOf3">
                <emma:interpretation id="interp15" emma:lang="en-US" emma:confidence="1">
                  <emma:literal>Max</emma:literal>
                </emma:interpretation>
                <emma:interpretation id="interp16" emma:lang="en-US" emma:confidence="0">
                  <emma:literal>max</emma:literal>
                </emma:interpretation>
                <emma:interpretation id="interp17" emma:lang="en-US" emma:confidence="0">
                  <emma:literal>Mat</emma:literal>
                </emma:interpretation>
                <emma:interpretation id="interp18" emma:lang="en-US" emma:confidence="0">
                  <emma:literal>Max.</emma:literal>
                </emma:interpretation>
                <emma:interpretation id="interp19" emma:lang="en-US" emma:confidence="0">
                  <emma:literal>Maxi</emma:literal>
                </emma:interpretation>
              </emma:one-of>
            </emma:emma>
          </inkml:annotationXML>
          <inkml:trace contextRef="#ctx0" brushRef="#br0" timeOffset="2866.5473">5520 259,'0'0,"0"0,0 0,0 0,-15 37,1 36,-14 70,13 1,1 0,-1-18,1-53,-1-1,1-36,14 1,0-19,0-18,0 0,0-37,0-17,0-54,0-55,0 19,0 18,0 18,0 36,0 18,14 17,-14 19,0 1,15-1,-1 18,15 18,14 36,0 18,1 36,0 0,-15-18,0-17,-1-20,-14-35,1-18,28-18,1-53,-1-37,1-18,-2 18,-13-2,-14 39,-1 16,-14 37,0 1,0-1,0 18,15 0,0 53,14 20,0 53,0 0,-16-18,-13-35,15-1,-1-36</inkml:trace>
          <inkml:trace contextRef="#ctx0" brushRef="#br0" timeOffset="3282.8544">6401 477,'0'0,"0"0,0 0,0 0,0 0,0 0,0 0,15 0,-1 0,1 0,0 0,-1 18,1-1,-1 19,15 19,-14-2,-2 2,-13-1,0-19,0 2,0-19,0 0,0-18,0 0,0 0,0 0,-13-18,-2 0,1 0,-1-1,-14 1,15 18,-1 0,0 0,1 0,-1 18,15 19,0-1,0-1,0 2,15-19,14 0,15 0</inkml:trace>
          <inkml:trace contextRef="#ctx0" brushRef="#br0" timeOffset="3589.8135">6633 530,'0'0,"0"0,0 0,29 18,29 37,28 16,-13 2,-1 17,-15-19,16 2,14-18</inkml:trace>
          <inkml:trace contextRef="#ctx0" brushRef="#br0" timeOffset="3436.3388">7153 350,'0'0,"0"0,0 0,0 35,-14 20,-15 53,0 0,-15 1,1-19,-14-19,-1-34</inkml:trace>
        </inkml:traceGroup>
      </inkml:traceGroup>
    </inkml:traceGroup>
    <inkml:traceGroup>
      <inkml:annotationXML>
        <emma:emma xmlns:emma="http://www.w3.org/2003/04/emma" version="1.0">
          <emma:interpretation id="{274866DF-26A0-4A0B-89D7-31B007E5BF5E}" emma:medium="tactile" emma:mode="ink">
            <msink:context xmlns:msink="http://schemas.microsoft.com/ink/2010/main" type="paragraph" rotatedBoundingBox="2357,7937 4234,7218 4946,9076 3069,97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F24FA05-7F8D-4883-84D4-3B48BC9693B4}" emma:medium="tactile" emma:mode="ink">
              <msink:context xmlns:msink="http://schemas.microsoft.com/ink/2010/main" type="line" rotatedBoundingBox="2357,7937 4234,7218 4946,9076 3069,9796"/>
            </emma:interpretation>
          </emma:emma>
        </inkml:annotationXML>
        <inkml:traceGroup>
          <inkml:annotationXML>
            <emma:emma xmlns:emma="http://www.w3.org/2003/04/emma" version="1.0">
              <emma:interpretation id="{F0C541BF-0B7A-48F8-82D6-CD76B87EB0BF}" emma:medium="tactile" emma:mode="ink">
                <msink:context xmlns:msink="http://schemas.microsoft.com/ink/2010/main" type="inkWord" rotatedBoundingBox="2357,7937 4234,7218 4946,9076 3069,9796"/>
              </emma:interpretation>
              <emma:one-of disjunction-type="recognition" id="oneOf4">
                <emma:interpretation id="interp20" emma:lang="en-US" emma:confidence="0">
                  <emma:literal>6*</emma:literal>
                </emma:interpretation>
                <emma:interpretation id="interp21" emma:lang="en-US" emma:confidence="0">
                  <emma:literal>156%</emma:literal>
                </emma:interpretation>
                <emma:interpretation id="interp22" emma:lang="en-US" emma:confidence="0">
                  <emma:literal>6k*</emma:literal>
                </emma:interpretation>
                <emma:interpretation id="interp23" emma:lang="en-US" emma:confidence="0">
                  <emma:literal>6k</emma:literal>
                </emma:interpretation>
                <emma:interpretation id="interp24" emma:lang="en-US" emma:confidence="0">
                  <emma:literal>6"*</emma:literal>
                </emma:interpretation>
              </emma:one-of>
            </emma:emma>
          </inkml:annotationXML>
          <inkml:trace contextRef="#ctx0" brushRef="#br0" timeOffset="6150.7603">2081 2100,'0'0,"0"0,0 0,0 0,0 0,14 0,1 0,-1 0,15 0,15 0,-1 0,0 0,1 0,-1 0,-14 0,0 0,-1 0,-13 0,-1 0,1 0,-15 0,0-19</inkml:trace>
          <inkml:trace contextRef="#ctx0" brushRef="#br0" timeOffset="6427.467">2023 2063,'0'0,"0"0,0 0,-14 18,0 17,-15 38,14-1,1-18,14 1,14-2,15 2,14-2,29 2,1-19,-15-17,-1-3,-28 3,0-1,0-18,-14 18,-1 0,1-18,-15 19,0-1,0-1,-29 19,-44 19</inkml:trace>
          <inkml:trace contextRef="#ctx0" brushRef="#br0" timeOffset="5860.3034">1518 2226,'0'0,"0"0,0 0,0 17,0 19,0 37,14 53,-14 0,0-36,0 18,0-35</inkml:trace>
          <inkml:trace contextRef="#ctx0" brushRef="#br0" timeOffset="5636.9466">1128 2008,'0'0,"0"0,0 0,0 0,-15 0,1 19,-15 17,-29 36,0 19,-14 17,14-19,0 37,29-18,14-35,15-1,0 1,15-20,-1 2,15-19,0-18,29-18,-14-18,-16 0,1 0,-14-19,-1 1,-14 1,0-2,0 1,0 18,0 1,-14 17,-1 0,1 0,-1 17,-13 19,-1 0,0 18,0 0</inkml:trace>
          <inkml:trace contextRef="#ctx0" brushRef="#br0" timeOffset="6988.2701">1445 3542,'0'0,"0"0,15 0,-1 0,30 18,14 17,57 20,87 16,-86-16,-1 0,-13-2,28 20,-15-20,-14-17,-28 1,-16-2,-13 1,-15-17,-15-1</inkml:trace>
          <inkml:trace contextRef="#ctx0" brushRef="#br0" timeOffset="6735.8127">1503 3434,'0'0,"0"0,0 0,0 0,-14 17,-44 37,-43 18,14 19,0-1,15-1,0 2,-1-1,16-17,13-20,15-16,15-1,-1-19,1 1,14 0</inkml:trace>
        </inkml:traceGroup>
      </inkml:traceGroup>
    </inkml:traceGroup>
    <inkml:traceGroup>
      <inkml:annotationXML>
        <emma:emma xmlns:emma="http://www.w3.org/2003/04/emma" version="1.0">
          <emma:interpretation id="{FB6D992C-DEBA-4D42-ABC5-26747E67B88C}" emma:medium="tactile" emma:mode="ink">
            <msink:context xmlns:msink="http://schemas.microsoft.com/ink/2010/main" type="paragraph" rotatedBoundingBox="1850,9617 7671,9418 7693,10045 1871,102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D0BB603-CDA5-4A2F-9D41-75EABC650F5F}" emma:medium="tactile" emma:mode="ink">
              <msink:context xmlns:msink="http://schemas.microsoft.com/ink/2010/main" type="line" rotatedBoundingBox="1850,9617 7671,9418 7693,10045 1871,10243"/>
            </emma:interpretation>
          </emma:emma>
        </inkml:annotationXML>
        <inkml:traceGroup>
          <inkml:annotationXML>
            <emma:emma xmlns:emma="http://www.w3.org/2003/04/emma" version="1.0">
              <emma:interpretation id="{C2E91BC1-7CBC-4ADE-9DDF-47C6C4977A96}" emma:medium="tactile" emma:mode="ink">
                <msink:context xmlns:msink="http://schemas.microsoft.com/ink/2010/main" type="inkWord" rotatedBoundingBox="1851,9634 3149,9589 3170,10199 1871,10243"/>
              </emma:interpretation>
              <emma:one-of disjunction-type="recognition" id="oneOf5">
                <emma:interpretation id="interp25" emma:lang="en-US" emma:confidence="0">
                  <emma:literal>35 l</emma:literal>
                </emma:interpretation>
                <emma:interpretation id="interp26" emma:lang="en-US" emma:confidence="0">
                  <emma:literal>35 t</emma:literal>
                </emma:interpretation>
                <emma:interpretation id="interp27" emma:lang="en-US" emma:confidence="0">
                  <emma:literal>351</emma:literal>
                </emma:interpretation>
                <emma:interpretation id="interp28" emma:lang="en-US" emma:confidence="0">
                  <emma:literal>551</emma:literal>
                </emma:interpretation>
                <emma:interpretation id="interp29" emma:lang="en-US" emma:confidence="0">
                  <emma:literal>371</emma:literal>
                </emma:interpretation>
              </emma:one-of>
            </emma:emma>
          </inkml:annotationXML>
          <inkml:trace contextRef="#ctx0" brushRef="#br0" timeOffset="7808.5658">-303 4821,'0'0,"14"0,15 19,15-1,-15 0,-15 0,1-1,-15 20,-15 17,-14 18,-14 1,-1-2,15-34,15-19,-1 0,15 0,0-18,0 0,0 0,15 0,14 0,29 0,0 17,-16 1,-13 0,-14 1,-1-1,-14 0,0 17,-14 2,-1-1,-14 0,1 0,-1 0,0-18,0-18,15 0,-1 0</inkml:trace>
          <inkml:trace contextRef="#ctx0" brushRef="#br0" timeOffset="8391.9355">145 5039,'0'0,"0"17,0 1,0 18,0 1,14-2,1-17,-1 0,1 0,14 1,0-1,13 0,-13 0,0-1,0 1,-14 0,-1 1,1 17,-15-1,0 2,0-1,-15 17,-14 2</inkml:trace>
          <inkml:trace contextRef="#ctx0" brushRef="#br0" timeOffset="8107.1922">361 4876,'0'0,"0"0,15 0,-1 0,15 0,15 0,-2 0,-12 0,-1 0,-15 0,1 0,-15 0,0 0,0 0</inkml:trace>
          <inkml:trace contextRef="#ctx0" brushRef="#br0" timeOffset="8590.6108">926 4768,'0'0,"0"17,13 19,2 54,-1 55,15-1,0 18,15-35,-1-1</inkml:trace>
        </inkml:traceGroup>
        <inkml:traceGroup>
          <inkml:annotationXML>
            <emma:emma xmlns:emma="http://www.w3.org/2003/04/emma" version="1.0">
              <emma:interpretation id="{CEF3A375-9F6D-4ADE-BC6D-6D9F6BB41C7F}" emma:medium="tactile" emma:mode="ink">
                <msink:context xmlns:msink="http://schemas.microsoft.com/ink/2010/main" type="inkWord" rotatedBoundingBox="4333,9514 7677,9452 7687,10014 4343,10076"/>
              </emma:interpretation>
              <emma:one-of disjunction-type="recognition" id="oneOf6">
                <emma:interpretation id="interp30" emma:lang="en-US" emma:confidence="1">
                  <emma:literal>214m</emma:literal>
                </emma:interpretation>
                <emma:interpretation id="interp31" emma:lang="en-US" emma:confidence="0">
                  <emma:literal>214 -</emma:literal>
                </emma:interpretation>
                <emma:interpretation id="interp32" emma:lang="en-US" emma:confidence="0">
                  <emma:literal>214 u</emma:literal>
                </emma:interpretation>
                <emma:interpretation id="interp33" emma:lang="en-US" emma:confidence="0">
                  <emma:literal>214 _</emma:literal>
                </emma:interpretation>
                <emma:interpretation id="interp34" emma:lang="en-US" emma:confidence="0">
                  <emma:literal>214 U</emma:literal>
                </emma:interpretation>
              </emma:one-of>
            </emma:emma>
          </inkml:annotationXML>
          <inkml:trace contextRef="#ctx0" brushRef="#br0" timeOffset="9112.7306">2414 4714,'0'0,"0"0,0 0,0 0,14 0,14 0,30 0,15 18,-29 0,-15 0,-1-1,1 19,-15 1,1 16,-15 20,-15-1,-14 19,0-20,1-16,14-19,-1-1,1-17,14 1,0-1,0 0,14 0,15-18,28 0,1 0,0-18,-14 0,-2 0,2 18</inkml:trace>
          <inkml:trace contextRef="#ctx0" brushRef="#br0" timeOffset="9296.7541">3179 4858,'0'0,"0"0,0 0,0 18,0 35,0 38,0 17,15-18,-1-17,1-20,14-35</inkml:trace>
          <inkml:trace contextRef="#ctx0" brushRef="#br0" timeOffset="9559.2403">3714 4659,'0'0,"0"0,0 0,0 0,0 18,-14 0,-1 19,1-1,-1-1,1 2,14-1,0-1,0 2,0-19,14 0,1 0,14 0,0 1,-1-19,15 0,-14 0,0 0,1-19</inkml:trace>
          <inkml:trace contextRef="#ctx0" brushRef="#br0" timeOffset="9704.5065">3743 4624,'0'0,"0"18,0 17,14 20,0 53,1 36,-1-18,1-18,-1 0</inkml:trace>
          <inkml:trace contextRef="#ctx0" brushRef="#br0" timeOffset="24705.5598">4769 5110,'0'0,"0"0,0 0,0 0,15 0,-1 0,29 0,15 0,14 18,29-18,30 0,-2 0,-13 0,-15 0,1-18,-31 0,2 0,-15 0,13 1,-27-2,-1 1,-13 0,-1 18,-15-18,1 18,-1 0,-14 0,0-18,0-1,-14 1,-1 1,1-1,-1 0,1 0,-1-1,15 19,0 0,0 0,0 0,0 0,0 0,15 19,14-1,0 18,0-1,-16-16,2 17,-15 0,0 0,-28 36,-16 18,30-35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1:10.854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B617304C-2F0A-4D67-ABEE-BD9711E27FD0}" emma:medium="tactile" emma:mode="ink">
          <msink:context xmlns:msink="http://schemas.microsoft.com/ink/2010/main" type="inkDrawing" rotatedBoundingBox="2444,5806 9596,5760 9597,5844 2445,5890" shapeName="Other"/>
        </emma:interpretation>
      </emma:emma>
    </inkml:annotationXML>
    <inkml:trace contextRef="#ctx0" brushRef="#br0">0 91,'0'0,"0"0,0 0,0 0,0 0,13 0,26 0,39 0,12 0,1 0,-1 0,1 0,64 0,0-13,-38 13,-1 0,13 0,91 0,-52 0,-12 0,63 13,-25-13,-38 0,38 0,51 0,-89 0,51 0,51 13,-103-13,-25 0,77 0,-39 0,-26 0,52-13,26 0,-91 13,-12 0,38 0,52 0,-78 0,-12 0,12 0,39 0,-39 0,-38 0,-1 0,27 0,25 0,13 0,-64 0,-14 0,-12 0,-13 0,-1 0,1-13,13 0,-13 0,12 1,-12-1,-26 13,0-13,0 13,-13 0,-1 0,-12 0,0 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1:17.98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0FBEE7-1CAD-4112-9363-49CD4EED1A41}" emma:medium="tactile" emma:mode="ink">
          <msink:context xmlns:msink="http://schemas.microsoft.com/ink/2010/main" type="inkDrawing"/>
        </emma:interpretation>
      </emma:emma>
    </inkml:annotationXML>
    <inkml:trace contextRef="#ctx0" brushRef="#br0">424 1327,'0'0,"13"0,12 12,40 14,0-13,77 13,-13-1,14-12,12-13,-13-25,-25 12,-1-26,0 1,-12-14,-14-12,14-1,-1 1,-51 13,-13-1,0 1,-14-14,-12 1,0-13,-13-13,-26 0,-51-13,-14 0,14 26,-1 0,1 12,-27 14,-51 12,0 13,12 26,-38 13,0 13,52 13,13-1,25 1,-38 12,-1 14,40-14,25 1,13-1,14 26,12 13,13 26,0 13,26-26,26 25,25-12,27-13,-14-26,1 0,0-38,-1-13,65-1,27-12,-14-13,39-25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1:34.210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FD433071-5E11-4F4B-9EA7-578BD6272417}" emma:medium="tactile" emma:mode="ink">
          <msink:context xmlns:msink="http://schemas.microsoft.com/ink/2010/main" type="inkDrawing"/>
        </emma:interpretation>
      </emma:emma>
    </inkml:annotationXML>
    <inkml:trace contextRef="#ctx0" brushRef="#br0">0 0,'0'0,"0"0,0 0,0 0,0 0,0 0,0 0,12 0,14 0,13 0,13 0,-13 12,-1 1,-12 0,0 0,-13 0,0 0,-13 0,0 12,-13 1,0 0,-13 12,0-12,1-13,12 0,0 0,0 0,13-13,0 0,0 0,13 0,0 0,0 12,0 1,-1 0,1 0,0 0,0 0,0 0,0 12,-13 1,0 0,-13 0,0-1,0-12,0 0,0 0,-12 0,-1-13,0-13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1:39.82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2081AB-341F-457F-9CA9-FFD2BCCB2931}" emma:medium="tactile" emma:mode="ink">
          <msink:context xmlns:msink="http://schemas.microsoft.com/ink/2010/main" type="inkDrawing"/>
        </emma:interpretation>
      </emma:emma>
    </inkml:annotationXML>
    <inkml:trace contextRef="#ctx0" brushRef="#br0">557 0,'0'0,"0"0,0 0,0 0,0 0,-13 0,0 0,-13 13,-26 0,-12 25,-1 14,0-1,14 1,12-1,0 1,13-1,-13 0,14 27,-1-1,13 0,13 0,13 0,0 1,0-27,0 0,-1 1,1 12,0-12,0-1,0-25,0 0,0-13,-13-1,0 1,0 0,0-13,0 0,0 0,0 0,0-13,0-12,-13-1,0 0,13 0,0 13,0 1,0-1,0 0,0 13,0 0,-13 0,13 0,-13 13,13 0,0 12,0 1,0 13,0-14,13 1,0 0,0 0,0-14,13-12,0 0,13-12,12-40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1:40.23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F4CE39-E4DA-4262-9605-6168C713EEF1}" emma:medium="tactile" emma:mode="ink">
          <msink:context xmlns:msink="http://schemas.microsoft.com/ink/2010/main" type="inkDrawing"/>
        </emma:interpretation>
      </emma:emma>
    </inkml:annotationXML>
    <inkml:trace contextRef="#ctx0" brushRef="#br0">181 52,'0'0,"0"0,0 0,-13 0,0-13,-13 13,0 0,0 0,0 0,1 0,12 0,0 0,13 0,0 0,0 0,0 0,13-13,38 1,14-1,0 13,-14 0,-12 0,-13 13,0 12,0 14,-13 12,-13 39,-13 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1:33.183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528086A-6E4E-4390-BC70-7EDD0BA4D91B}" emma:medium="tactile" emma:mode="ink">
          <msink:context xmlns:msink="http://schemas.microsoft.com/ink/2010/main" type="writingRegion" rotatedBoundingBox="7543,7584 19086,3911 20844,9435 9301,13108"/>
        </emma:interpretation>
      </emma:emma>
    </inkml:annotationXML>
    <inkml:traceGroup>
      <inkml:annotationXML>
        <emma:emma xmlns:emma="http://www.w3.org/2003/04/emma" version="1.0">
          <emma:interpretation id="{2E2F2DFD-45E1-454A-AF78-00EBDA9C8E3C}" emma:medium="tactile" emma:mode="ink">
            <msink:context xmlns:msink="http://schemas.microsoft.com/ink/2010/main" type="paragraph" rotatedBoundingBox="9119,6803 11279,6803 11279,8964 9119,8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8BC4A1-4B41-487A-B75B-1F42B6225E60}" emma:medium="tactile" emma:mode="ink">
              <msink:context xmlns:msink="http://schemas.microsoft.com/ink/2010/main" type="inkBullet" rotatedBoundingBox="8546,7318 10917,6475 11630,8479 9259,9322"/>
            </emma:interpretation>
            <emma:one-of disjunction-type="recognition" id="oneOf0">
              <emma:interpretation id="interp0" emma:lang="en-US" emma:confidence="0">
                <emma:literal>if!</emma:literal>
              </emma:interpretation>
              <emma:interpretation id="interp1" emma:lang="en-US" emma:confidence="0">
                <emma:literal>idea</emma:literal>
              </emma:interpretation>
              <emma:interpretation id="interp2" emma:lang="en-US" emma:confidence="0">
                <emma:literal>title</emma:literal>
              </emma:interpretation>
              <emma:interpretation id="interp3" emma:lang="en-US" emma:confidence="0">
                <emma:literal>idle</emma:literal>
              </emma:interpretation>
              <emma:interpretation id="interp4" emma:lang="en-US" emma:confidence="0">
                <emma:literal>if*</emma:literal>
              </emma:interpretation>
            </emma:one-of>
          </emma:emma>
        </inkml:annotationXML>
        <inkml:trace contextRef="#ctx0" brushRef="#br0">440 0,'-13'13,"-26"13,-13 13,-13 25,1 13,12-13,0 1,14-14,-1 1,13-14</inkml:trace>
        <inkml:trace contextRef="#ctx0" brushRef="#br1" timeOffset="4953.2443">582-180,'0'0,"0"0,0 0,0 0,0 0,0 0,13 0,0 0,0 0,25 0,27 13,39 0,-1 0,1-13,12 0,0-13,27 0,-27-13,-25 1,-1-1,1-26,-1-12,1-39,-27 0,-25 13,-13 26,0-26,-13 0,-26 0,-13-13,-13 0,-13 0,-12 26,-27 0,-64-1,13 14,25 25,-25 14,-65 12,52 13,39 13,12 25,-12 14,-39 12,51-12,14 12,25 0,0 13,13 13,14 1,-1 11,26 1,13 39,13-26,13-13,0-26,12-13,1 13,26 0,38 1,-25-40,12 1,27-13,51-26,-77-13</inkml:trace>
        <inkml:trace contextRef="#ctx0" brushRef="#br0" timeOffset="-1029.1719">181-1067,'0'0,"0"0,0 12,-13 14,0 26,0 12,0 26,13 13,0 13,0-13,13-52,26-12</inkml:trace>
        <inkml:trace contextRef="#ctx0" brushRef="#br0" timeOffset="284.0229">530-231,'0'0,"0"0,0 0,0 0,0 0,0 13,13-1,26 14,26 13,25-1,39 14,-38-14,-1 14,1-1,-13-12,-14 0,14-14,-1 1,14 13,-26-14,-27-12,-25 0</inkml:trace>
        <inkml:trace contextRef="#ctx0" brushRef="#br0" timeOffset="-651.5049">556-720,'0'0,"0"0,0 0,0 0,0 13,0 0,13 12,0 1,0 0,13-13,0 0,-14-13,14 0,0-13,-13-13,0 0,0-12,-13-1,0 0,-13-12,0 12,0 1,0 12,0 0,0 13,0 1,-12 12,12 0,0 0,0 12,0 1</inkml:trace>
        <inkml:trace contextRef="#ctx0" brushRef="#br0" timeOffset="-282.4011">1552-1067,'0'0,"0"0,-13 0,-13 12,-13 14,0 0,-12 25,12 1,0-1,13 1,0 12,13-13,1 1,12-1,12-12,1-13,13-13,0-1,0-24,0-1,0-13,-13 0,-13 1,0 12,0 0,-13 0,-13 0,-13 13,-13 13,-25 13,-14 12,39 27</inkml:trace>
      </inkml:traceGroup>
    </inkml:traceGroup>
    <inkml:traceGroup>
      <inkml:annotationXML>
        <emma:emma xmlns:emma="http://www.w3.org/2003/04/emma" version="1.0">
          <emma:interpretation id="{F65DEA56-C60B-4ADD-9343-730E990565A8}" emma:medium="tactile" emma:mode="ink">
            <msink:context xmlns:msink="http://schemas.microsoft.com/ink/2010/main" type="paragraph" rotatedBoundingBox="8125,9411 16358,6791 17031,8907 8798,115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B0D68F-7903-4504-BEB0-3348916F649D}" emma:medium="tactile" emma:mode="ink">
              <msink:context xmlns:msink="http://schemas.microsoft.com/ink/2010/main" type="inkBullet" rotatedBoundingBox="8125,9411 10004,8813 10499,10369 8620,10968"/>
            </emma:interpretation>
            <emma:one-of disjunction-type="recognition" id="oneOf1">
              <emma:interpretation id="interp5" emma:lang="en-US" emma:confidence="0">
                <emma:literal>It</emma:literal>
              </emma:interpretation>
              <emma:interpretation id="interp6" emma:lang="en-US" emma:confidence="0">
                <emma:literal>It,</emma:literal>
              </emma:interpretation>
              <emma:interpretation id="interp7" emma:lang="en-US" emma:confidence="0">
                <emma:literal>Is,</emma:literal>
              </emma:interpretation>
              <emma:interpretation id="interp8" emma:lang="en-US" emma:confidence="0">
                <emma:literal>It.</emma:literal>
              </emma:interpretation>
              <emma:interpretation id="interp9" emma:lang="en-US" emma:confidence="0">
                <emma:literal>IF,</emma:literal>
              </emma:interpretation>
            </emma:one-of>
          </emma:emma>
        </inkml:annotationXML>
        <inkml:trace contextRef="#ctx0" brushRef="#br1" timeOffset="5796.8857">-699 1891,'0'0,"0"0,0 13,26 26,13 0,0-1,13 1,90 25,-26-38,1-1,-1-12,1 0,25-13,-26 0,-25-13,-14 0,1-12,12-27,-12-12,0-13,12-13,1-13,-40 26,-12 12,-13-25,-13-13,0 0,-13-12,-13 37,-39-37,-12 37,-1 14,-13 0,-25 12,12 1,-64 12,13 14,13 12,-1 13,-51 25,39 1,38 13,14-14,12 14,14 13,12 12,0 0,0 26,1 13,12 0,39 39,13-27,0 1,13 0,12 0,-12-26,0-13,13 0,0 0,13-12,25-14,-12-38,77-13</inkml:trace>
        <inkml:trace contextRef="#ctx0" brushRef="#br0" timeOffset="1673.7049">-13 1030,'0'0,"0"0,-13 25,0 1,0 25,0 1,0-1,0 1,13-14,0-12,13 0,0-13,13 0,13-1,0-12,-1 0,-12 0,0 0,-13 13,0-13,-13 13,0 0,0 0,0 13,-13-1,0 1,-13 0,0 0,1-14</inkml:trace>
        <inkml:trace contextRef="#ctx0" brushRef="#br0" timeOffset="1396.714">-26 1145,'0'0,"0"0,0 0,0 0,0 0,0 0,13 0,0 0,13-13,0 1,-1 12,1-13,13 13,-13-13,0 13,0 0,0 0,-13 0,-1 0,1 0,0 0,-13 0,0 0,0-13</inkml:trace>
        <inkml:trace contextRef="#ctx0" brushRef="#br0" timeOffset="1865.5788">465 1145,'0'0,"0"0,0 0,0 13,13 26,0 38,13 39,-13-26,0 0,0 0,0 0</inkml:trace>
      </inkml:traceGroup>
      <inkml:traceGroup>
        <inkml:annotationXML>
          <emma:emma xmlns:emma="http://www.w3.org/2003/04/emma" version="1.0">
            <emma:interpretation id="{98425C1B-F804-4261-93A9-68FBD79D6388}" emma:medium="tactile" emma:mode="ink">
              <msink:context xmlns:msink="http://schemas.microsoft.com/ink/2010/main" type="line" rotatedBoundingBox="10288,8872 16401,6926 17031,8907 10918,10852"/>
            </emma:interpretation>
          </emma:emma>
        </inkml:annotationXML>
        <inkml:traceGroup>
          <inkml:annotationXML>
            <emma:emma xmlns:emma="http://www.w3.org/2003/04/emma" version="1.0">
              <emma:interpretation id="{C90E6676-E870-4CDC-9E00-FC4022D4A571}" emma:medium="tactile" emma:mode="ink">
                <msink:context xmlns:msink="http://schemas.microsoft.com/ink/2010/main" type="inkWord" rotatedBoundingBox="10529,9556 13895,8773 14066,9507 10699,10289"/>
              </emma:interpretation>
              <emma:one-of disjunction-type="recognition" id="oneOf2">
                <emma:interpretation id="interp10" emma:lang="en-US" emma:confidence="0">
                  <emma:literal>5</emma:literal>
                </emma:interpretation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£</emma:literal>
                </emma:interpretation>
                <emma:interpretation id="interp13" emma:lang="en-US" emma:confidence="0">
                  <emma:literal>¥</emma:literal>
                </emma:interpretation>
                <emma:interpretation id="interp14" emma:lang="en-US" emma:confidence="0">
                  <emma:literal>#</emma:literal>
                </emma:interpretation>
              </emma:one-of>
            </emma:emma>
          </inkml:annotationXML>
          <inkml:trace contextRef="#ctx0" brushRef="#br0" timeOffset="3054.6837">2806 914,'0'0,"0"0,0 0,0 13,0 12,0 27,13 64,-13-1,13 1,0-13,-13-39</inkml:trace>
          <inkml:trace contextRef="#ctx0" brushRef="#br0" timeOffset="2448.0136">1397 1081,'0'0,"0"0,0 0,0 0,13 0,38-13,14 0,0 13,-14 0,-25 13,0 0,0 13,-13-1,-13 14,-13 12,0 1,-26-1,-12 14,12-27,13-12,13 0,0-13,0 0,13-1,13 1,13 0,26 0,-14-13,14 0,0 0,-13 0,12 0</inkml:trace>
          <inkml:trace contextRef="#ctx0" brushRef="#br0" timeOffset="2639.6185">2237 978,'0'0,"0"0,0 13,0 38,-13 39,0 0,1 26,-1-39,13-12,0-39,0-14</inkml:trace>
          <inkml:trace contextRef="#ctx0" brushRef="#br0" timeOffset="2901.0319">2548 914,'0'0,"0"0,0 0,0 13,0-1,-13 14,0 0,13 0,0 12,0-12,0 0,0-1,13 1,0 0,0 0,0-1,12 1,-12-13,13 0,0-13,0-13</inkml:trace>
          <inkml:trace contextRef="#ctx0" brushRef="#br0" timeOffset="10667.2229">3983 682,'13'0,"39"13,13 0,-1 0,-12-13,0 13,0-13,-1 0,1 0,13 0,-14 0,1 0,0-13,-13 0,-13 0,-14 13,1-13,0 0,0 0,-13 1,0-1,0 0,-13-13,0 0,0 14,1-1,-1 0,13 0,0 0,0 13,0 0,0 0,13 0,-1 0,14 13,-13 0,0 0,0 12,0 1,0 0,0 0,0-1,-13 27,0-1,0 1</inkml:trace>
        </inkml:traceGroup>
        <inkml:traceGroup>
          <inkml:annotationXML>
            <emma:emma xmlns:emma="http://www.w3.org/2003/04/emma" version="1.0">
              <emma:interpretation id="{4E20EA27-5678-469A-889B-CE7956A2C506}" emma:medium="tactile" emma:mode="ink">
                <msink:context xmlns:msink="http://schemas.microsoft.com/ink/2010/main" type="inkWord" rotatedBoundingBox="14642,7486 16401,6926 17031,8907 15272,9466"/>
              </emma:interpretation>
              <emma:one-of disjunction-type="recognition" id="oneOf3">
                <emma:interpretation id="interp15" emma:lang="en-US" emma:confidence="0">
                  <emma:literal>35*</emma:literal>
                </emma:interpretation>
                <emma:interpretation id="interp16" emma:lang="en-US" emma:confidence="0">
                  <emma:literal>32,</emma:literal>
                </emma:interpretation>
                <emma:interpretation id="interp17" emma:lang="en-US" emma:confidence="0">
                  <emma:literal>35¢*</emma:literal>
                </emma:interpretation>
                <emma:interpretation id="interp18" emma:lang="en-US" emma:confidence="0">
                  <emma:literal>35!</emma:literal>
                </emma:interpretation>
                <emma:interpretation id="interp19" emma:lang="en-US" emma:confidence="0">
                  <emma:literal>sin,</emma:literal>
                </emma:interpretation>
              </emma:one-of>
            </emma:emma>
          </inkml:annotationXML>
          <inkml:trace contextRef="#ctx0" brushRef="#br0" timeOffset="15143.6592">6622-115,'0'0,"0"0,-13 12,-26 14,-13 0,1 12,-14 27,-13 25,27 0,-27 0,26-13,-12 0,12-25,26-26</inkml:trace>
          <inkml:trace contextRef="#ctx0" brushRef="#br0" timeOffset="14131.4265">5962-1132,'0'0,"13"0,13 0,0 0,13 0,12 13,1 0,-13 0,-13 13,0-1,-13 14,-13-1,0 1,-26 13,-13-1,-13-12,-13-1,14-25,25 0,13-13,13 0,0 0,13 0,39 0,12 0,1 13,-26 0,0-1,-14 1,1 0,-13 0,0 0,-13 13,-13-1,0 1,-26 0,1 0,-27-1,-13-12,-12 0,25 0,26-13</inkml:trace>
          <inkml:trace contextRef="#ctx0" brushRef="#br0" timeOffset="15366.7129">6402-103,'0'0,"0"0,13 0,26 0,25 0,1 13,25 13,27 25,38 27,26-1,-64-13,-14 0,0 1,1-14,-14 1,-38-27,-26 1</inkml:trace>
          <inkml:trace contextRef="#ctx0" brushRef="#br0" timeOffset="14731.9257">6570-1145,'0'0,"0"0,-13 0,0 0,0 13,0 0,0 0,0 13,13 12,13 1,26-1,13 1,13-13,12 0,1-1,-14 1,-25 13,0-14,-13-12,-13 0,-13 0,0 13,0-1,-13 14,-13 0,-13-1,0 1</inkml:trace>
          <inkml:trace contextRef="#ctx0" brushRef="#br0" timeOffset="14460.524">6557-1119,'0'0,"0"0,0 0,0 0,0 0,13 0,0 0,13 0,13 0,12 13,1-13,0 13,-13-13,-1 13,1-13,-13 0,0 0,0 0,-13 0,0 0,0 0,-13 0,0 0</inkml:trace>
          <inkml:trace contextRef="#ctx0" brushRef="#br0" timeOffset="14901.047">7398-1145,'0'0,"0"0,0 0,0 26,13 13,0 25,0 26,-13 39,0-1,0 27</inkml:trace>
        </inkml:traceGroup>
      </inkml:traceGroup>
    </inkml:traceGroup>
    <inkml:traceGroup>
      <inkml:annotationXML>
        <emma:emma xmlns:emma="http://www.w3.org/2003/04/emma" version="1.0">
          <emma:interpretation id="{550424D6-7E6F-4239-A085-838720880AC9}" emma:medium="tactile" emma:mode="ink">
            <msink:context xmlns:msink="http://schemas.microsoft.com/ink/2010/main" type="paragraph" rotatedBoundingBox="14435,9282 20461,8231 20750,9889 14724,109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927D72C-D071-4D60-97B7-8B5DAFC77951}" emma:medium="tactile" emma:mode="ink">
              <msink:context xmlns:msink="http://schemas.microsoft.com/ink/2010/main" type="line" rotatedBoundingBox="14435,9282 20461,8231 20750,9889 14724,10941"/>
            </emma:interpretation>
          </emma:emma>
        </inkml:annotationXML>
        <inkml:traceGroup>
          <inkml:annotationXML>
            <emma:emma xmlns:emma="http://www.w3.org/2003/04/emma" version="1.0">
              <emma:interpretation id="{B32C56B6-87A1-41E3-8435-C5BAB8834687}" emma:medium="tactile" emma:mode="ink">
                <msink:context xmlns:msink="http://schemas.microsoft.com/ink/2010/main" type="inkWord" rotatedBoundingBox="14497,9420 18013,9397 18020,10403 14504,10426">
                  <msink:destinationLink direction="from" ref="{44239034-A61C-483C-BA24-39B47537C056}"/>
                  <msink:destinationLink direction="to" ref="{44239034-A61C-483C-BA24-39B47537C056}"/>
                </msink:context>
              </emma:interpretation>
              <emma:one-of disjunction-type="recognition" id="oneOf4">
                <emma:interpretation id="interp20" emma:lang="en-US" emma:confidence="0.5">
                  <emma:literal>106214</emma:literal>
                </emma:interpretation>
                <emma:interpretation id="interp21" emma:lang="en-US" emma:confidence="0">
                  <emma:literal>106244</emma:literal>
                </emma:interpretation>
                <emma:interpretation id="interp22" emma:lang="en-US" emma:confidence="0">
                  <emma:literal>10624</emma:literal>
                </emma:interpretation>
                <emma:interpretation id="interp23" emma:lang="en-US" emma:confidence="0">
                  <emma:literal>1062.4</emma:literal>
                </emma:interpretation>
                <emma:interpretation id="interp24" emma:lang="en-US" emma:confidence="0">
                  <emma:literal>106224</emma:literal>
                </emma:interpretation>
              </emma:one-of>
            </emma:emma>
          </inkml:annotationXML>
          <inkml:trace contextRef="#ctx0" brushRef="#br0" timeOffset="21173.7797">7385 952,'0'0,"0"0,0 0,0 0,13 0,0 0,25 0,14 0,39 0,12 0,-38 0,-26 13,-13 0,-1 0,-12 0,0 13,-13 12,-26 26,-12 1,-14 12,13-26,13-12,0 0,13-14,0-12,13 0,0 0,0 0,39 13,26-14,0 1,-14 0,1-13,0 0,-13 0,-14 0,1 0</inkml:trace>
          <inkml:trace contextRef="#ctx0" brushRef="#br0" timeOffset="21360.5485">8238 1184,'0'0,"0"0,0 0,0 0,0 13,0 25,-13 27,1-1,12 0,0-25,12-13,1-1</inkml:trace>
          <inkml:trace contextRef="#ctx0" brushRef="#br0" timeOffset="21649.2578">8562 965,'0'0,"0"0,0 0,0 0,0 13,-13 0,0 13,0 12,0 1,13-1,0-12,0 0,0 0,0-1,13 1,0 0,0 0,13-1,12 1,14 0,-13-13,0-13,13 0,-1 0,-12-13</inkml:trace>
          <inkml:trace contextRef="#ctx0" brushRef="#br0" timeOffset="21824.6889">8730 1081,'0'0,"0"13,-13 38,-13 26,13 26,0-13,0 26,13 13,0 25,13-38</inkml:trace>
          <inkml:trace contextRef="#ctx0" brushRef="#br0" timeOffset="15611.3058">5367 1017,'0'0,"0"0,0 0,0 25,0 27,0 12,13 26,13 26,-13-52,0 1,-13-40</inkml:trace>
          <inkml:trace contextRef="#ctx0" brushRef="#br0" timeOffset="15918.6372">5846 1107,'0'0,"0"0,0 13,13 12,0 27,0-1,12 14,14 12,0-26,-13-25,13-13,-1 0,14-26,13-39,-13 1,-27 12,-12-12,0 12,-13 1,-13-1,0 13,-12 1,-14 12,-52 0,-25 26,51 0,13-1</inkml:trace>
          <inkml:trace contextRef="#ctx0" brushRef="#br0" timeOffset="16241.2715">6402 939,'0'0,"0"0,0 0,0 0,0 13,0 13,0 51,0 39,-13 0,13-26,13-13,0-13,13 1,0-27,-1-25,1 0,13-13,-13-13,0 0,-13 0,0 1,-13-1,-13 0,-39 0,0 13,1 13,-1 13,13-14,13 1</inkml:trace>
        </inkml:traceGroup>
        <inkml:traceGroup>
          <inkml:annotationXML>
            <emma:emma xmlns:emma="http://www.w3.org/2003/04/emma" version="1.0">
              <emma:interpretation id="{FBBE78F6-307B-4F6E-AD36-08169D4371BE}" emma:medium="tactile" emma:mode="ink">
                <msink:context xmlns:msink="http://schemas.microsoft.com/ink/2010/main" type="inkWord" rotatedBoundingBox="19293,8434 20461,8231 20558,8790 19390,8994"/>
              </emma:interpretation>
              <emma:one-of disjunction-type="recognition" id="oneOf5">
                <emma:interpretation id="interp25" emma:lang="en-US" emma:confidence="1">
                  <emma:literal>v</emma:literal>
                </emma:interpretation>
                <emma:interpretation id="interp26" emma:lang="en-US" emma:confidence="0">
                  <emma:literal>/</emma:literal>
                </emma:interpretation>
                <emma:interpretation id="interp27" emma:lang="en-US" emma:confidence="0">
                  <emma:literal>V</emma:literal>
                </emma:interpretation>
                <emma:interpretation id="interp28" emma:lang="en-US" emma:confidence="0">
                  <emma:literal>•</emma:literal>
                </emma:interpretation>
                <emma:interpretation id="interp29" emma:lang="en-US" emma:confidence="0">
                  <emma:literal>.</emma:literal>
                </emma:interpretation>
              </emma:one-of>
            </emma:emma>
          </inkml:annotationXML>
          <inkml:trace contextRef="#ctx0" brushRef="#br2" timeOffset="26091.6688">10256 245,'0'0,"0"0,0 13,0 12,0 1,0 13,0-1,0 1,0-13,0-1,0-12,0 0,13 0,0-13,64-39,66-64,180-115,-142 63,-26 14,13 38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0:43.194"/>
    </inkml:context>
    <inkml:brush xml:id="br0">
      <inkml:brushProperty name="width" value="0.04667" units="cm"/>
      <inkml:brushProperty name="height" value="0.04667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C5A6CD99-8361-45FC-BE34-88EF93F09A14}" emma:medium="tactile" emma:mode="ink">
          <msink:context xmlns:msink="http://schemas.microsoft.com/ink/2010/main" type="writingRegion" rotatedBoundingBox="20958,9968 24462,10041 24440,11106 20935,11033">
            <msink:destinationLink direction="with" ref="{60F36805-AEB3-4B7C-8530-F596A92C41EF}"/>
          </msink:context>
        </emma:interpretation>
      </emma:emma>
    </inkml:annotationXML>
    <inkml:traceGroup>
      <inkml:annotationXML>
        <emma:emma xmlns:emma="http://www.w3.org/2003/04/emma" version="1.0">
          <emma:interpretation id="{E23DAB3F-FAC8-4D58-8B02-8CD7C7ED5E72}" emma:medium="tactile" emma:mode="ink">
            <msink:context xmlns:msink="http://schemas.microsoft.com/ink/2010/main" type="paragraph" rotatedBoundingBox="20958,9968 24462,10041 24440,11106 20935,110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86F9C8-6D01-42F8-8B70-69B498F5BF15}" emma:medium="tactile" emma:mode="ink">
              <msink:context xmlns:msink="http://schemas.microsoft.com/ink/2010/main" type="line" rotatedBoundingBox="20958,9968 24462,10041 24440,11106 20935,11033"/>
            </emma:interpretation>
          </emma:emma>
        </inkml:annotationXML>
        <inkml:traceGroup>
          <inkml:annotationXML>
            <emma:emma xmlns:emma="http://www.w3.org/2003/04/emma" version="1.0">
              <emma:interpretation id="{97F063DF-28F3-400B-9005-7C5B86AFB561}" emma:medium="tactile" emma:mode="ink">
                <msink:context xmlns:msink="http://schemas.microsoft.com/ink/2010/main" type="inkWord" rotatedBoundingBox="20958,9968 24462,10041 24440,11106 20935,11033"/>
              </emma:interpretation>
              <emma:one-of disjunction-type="recognition" id="oneOf0">
                <emma:interpretation id="interp0" emma:lang="en-US" emma:confidence="1">
                  <emma:literal>19573</emma:literal>
                </emma:interpretation>
                <emma:interpretation id="interp1" emma:lang="en-US" emma:confidence="1">
                  <emma:literal>1957 3</emma:literal>
                </emma:interpretation>
                <emma:interpretation id="interp2" emma:lang="en-US" emma:confidence="1">
                  <emma:literal>195 73</emma:literal>
                </emma:interpretation>
                <emma:interpretation id="interp3" emma:lang="en-US" emma:confidence="0">
                  <emma:literal>•957 3</emma:literal>
                </emma:interpretation>
                <emma:interpretation id="interp4" emma:lang="en-US" emma:confidence="0">
                  <emma:literal>9957 3</emma:literal>
                </emma:interpretation>
              </emma:one-of>
            </emma:emma>
          </inkml:annotationXML>
          <inkml:trace contextRef="#ctx0" brushRef="#br0">895 103,'0'0,"0"0,0 0,0 0,0 13,0 0,0 0,0 0,0-1,0 1,26 0,13 0,-1 0,14 13,0-1,-13 14,-13-13,-1 12,-12-12,0-13,-13 0,0 0,0-1,0 1,-13 0,0 0,-12 13,-14-13,-13-1,13 1,13-13,1 0,12 0</inkml:trace>
          <inkml:trace contextRef="#ctx0" brushRef="#br0" timeOffset="-323.0097">934 0,'0'0,"0"0,0 0,0 0,0 0,13 0,0 0,13 13,12 0,1-13,0 0,13 0,-14 0,1 0,-13 0,0 0,-13 0,0 0,0 0,0 0,-13 0,0 0,0-13</inkml:trace>
          <inkml:trace contextRef="#ctx0" brushRef="#br0" timeOffset="-881.4463">339 77,'0'0,"0"0,0 0,0 0,0 0,0 0,-13-13,0 1,13-1,-13 0,0 0,0 0,-13 13,0 0,1 0,-1 0,-13 13,0 0,13 13,0 12,1 1,12-1,13 14,0-14,13 1,-1-13,14 0,13-14,0-12,0-12,0-14,-1 0,-12 0,0 1,-13-1,0 13,0 0,0 0,0 13,-13 0,0 0,0 0,0 0,-13 26,0 13,-13 12,0 13,13-25,0 0,13 12,0 0,0 1,13-26</inkml:trace>
          <inkml:trace contextRef="#ctx0" brushRef="#br0" timeOffset="1707.5354">-308-141,'0'0,"0"0,0 0,0 0,0 13,13 12,-13 27,13 38,0 26,-13-14,0 14,0-13,0 13,13-13,-13-13,0-26,0-12,13-27</inkml:trace>
          <inkml:trace contextRef="#ctx0" brushRef="#br0" timeOffset="580.8925">1826 13,'0'0,"0"0,0 0,13 0,0 0,13 13,13 0,0-13,-1 13,14-1,0-12,0 0,-27 0,1 0,0 0,-13 0,0 0,0 0,0 0,-13 0,0 0,0 13,0 13,-13 0,0 12,-13 14,0-1,-13 14,14-14,12-12,0-14,13 1,0 0,0 0,0-14,0-12</inkml:trace>
          <inkml:trace contextRef="#ctx0" brushRef="#br0" timeOffset="1226.7463">2822 77,'0'0,"0"0,13 0,13 0,13 0,-1 0,1 0,-13 13,0-13,-13 13,0 0,0 0,-13 13,0-14,-13 14,0 0,0 0,0-14,0 1,0 0,13 0,0 0,0 0,13 0,0 0,13-1,0 1,0 13,0-13,-14 0,1 0,0-1,0 1,0 0,-13 0,0 0,0 13,-13-1,0 1,-13 13,-12-14,-14 14,-13-13,1-1,-1-12,-13 0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2:01.148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4239034-A61C-483C-BA24-39B47537C056}" emma:medium="tactile" emma:mode="ink">
          <msink:context xmlns:msink="http://schemas.microsoft.com/ink/2010/main" type="inkDrawing" rotatedBoundingBox="14177,12434 16615,10662 17131,11371 14693,13144" semanticType="callout" shapeName="Other">
            <msink:sourceLink direction="from" ref="{B32C56B6-87A1-41E3-8435-C5BAB8834687}"/>
            <msink:sourceLink direction="to" ref="{B32C56B6-87A1-41E3-8435-C5BAB8834687}"/>
          </msink:context>
        </emma:interpretation>
      </emma:emma>
    </inkml:annotationXML>
    <inkml:trace contextRef="#ctx0" brushRef="#br0">2397 0,'0'0,"0"0,0 0,-13 0,-13 0,-13 12,-25 14,-27 13,14-1,12 1,13 0,0-1,14 1,-1 12,13-12,13-1,0 27,13-1,0 26,0 0,13 0,-13-13,0 1,0 12,0-13,-13 13,0-13,-13-13,0 1,-12-14,-27 13,-64 14,12-27,1-12,-13 12,-27-12,-25-14,65-12,25 0,14-13,-1 0,13 0,1 0,12 0,13 0,0-13,14 13,-1 0,13 0,0-13,0 13,0 0,13-12,0-1,0 0,13 0,13 0,13 0,-1 0,-12 1,0-1,-13 0,0 0,0 13,0 0,-13 0,0 0,0 0,-13 0,-13 0,-26 0,1 13,12 0,13 0,0-1,0 1,13 0,0 0,13 0,0 0,0 0,0 12,13 1,13 0,26 12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55:09.72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EDD086-43A7-4ECC-868F-70CE5DE4E7C0}" emma:medium="tactile" emma:mode="ink">
          <msink:context xmlns:msink="http://schemas.microsoft.com/ink/2010/main" type="writingRegion" rotatedBoundingBox="-224,10141 3128,6925 4767,8634 1415,11850"/>
        </emma:interpretation>
      </emma:emma>
    </inkml:annotationXML>
    <inkml:traceGroup>
      <inkml:annotationXML>
        <emma:emma xmlns:emma="http://www.w3.org/2003/04/emma" version="1.0">
          <emma:interpretation id="{49DBE8D6-EC68-490D-89A2-8DA3AF0C4E33}" emma:medium="tactile" emma:mode="ink">
            <msink:context xmlns:msink="http://schemas.microsoft.com/ink/2010/main" type="paragraph" rotatedBoundingBox="-224,10141 3128,6925 4767,8634 1415,11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18B6B7-10D8-4F8E-968A-839DA7AA5126}" emma:medium="tactile" emma:mode="ink">
              <msink:context xmlns:msink="http://schemas.microsoft.com/ink/2010/main" type="line" rotatedBoundingBox="-224,10141 3128,6925 4767,8634 1415,11850"/>
            </emma:interpretation>
          </emma:emma>
        </inkml:annotationXML>
        <inkml:traceGroup>
          <inkml:annotationXML>
            <emma:emma xmlns:emma="http://www.w3.org/2003/04/emma" version="1.0">
              <emma:interpretation id="{45F67E1A-422E-4796-8A03-0477A117F2E2}" emma:medium="tactile" emma:mode="ink">
                <msink:context xmlns:msink="http://schemas.microsoft.com/ink/2010/main" type="inkWord" rotatedBoundingBox="-224,10141 3128,6925 4767,8634 1415,11850"/>
              </emma:interpretation>
              <emma:one-of disjunction-type="recognition" id="oneOf0">
                <emma:interpretation id="interp0" emma:lang="en-US" emma:confidence="0">
                  <emma:literal>?</emma:literal>
                </emma:interpretation>
                <emma:interpretation id="interp1" emma:lang="en-US" emma:confidence="0">
                  <emma:literal>]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0 244,'0'0,"0"0,0 0,0 0,0 0,0 0,0 13,13 0,13 0,0 13,0-13,-13 12,0-12,0 0,-1 0,1 0,-13 0,0 0,0-13,0 0,0 0,13 0,-13 0,0 0,13 0,0 0,0-13,13 0,26 0,38-38,65-78,14-77</inkml:trace>
          <inkml:trace contextRef="#ctx0" brushRef="#br0" timeOffset="-744.603">246 322,'0'0,"0"0,0 0,0 0,0 0,0 0,0 0,0 0,0 0,0 0,0 0,0-26,13-26,13-25,0-13,-1 0,-12 26,0 25,0 1,13-40,0-12,13-25,0 25,-1 0,1 25,26-12,-13 26,-1-1,1 1,13-14,-1 14,-12-1,13 1,-26 25,12-12,14-1,-13 13,-1 1,-12-1,0 0,-13 13,-13 0,0 1,0-1,0 13,0 0,-13 0,0 0,0 0,0 0,0-13,0 13,0 0,0 0,0 0,0 0,-13 0,0 0,-13-13,0 13,0 0,-13 0,1 0,12 13,0 0,0 0,13-1,0-12,0 0,13 0,0 0,0 0,0 0,0 0,26 0,13 0,13 0,-14-12,-12-1,0 0,-13 13,0 0,0 0,0 0,0 0,0 0,-13 13,13 12,-13 1,0 13,0 12,0 1,0-1,0-12,-13 12,0-12</inkml:trace>
          <inkml:trace contextRef="#ctx0" brushRef="#br0" timeOffset="-2003.1454">1462-1492,'0'0,"0"0,0 0,0 0,13 0,0 0,-1 0,1 0,0 0,0 13,13-1,0 1,13 13,13 0,12 0,14-1,-14-12,1 0,13 0,12-13,1 0,-1 0,27 0,-40-13,-12 0,26-13,-1 1,-12 12,-14 0,40-13,-1-12,-25 25,-13-13,-14 0,14-25,-13-1,-1-12,1-13,-13 0,0 12,-13 14,-1-13,1-1,0-12,0-13,-13 0,-13 13,-13 25,0 1,-13 12,0 1,-12-14,-27-25,-13 0,1 12,-27 14,14 0,-1 12,1 0,-1 14,1 12,-40-13,1 13,13 0,-1 0,14 13,-40 13,27 0,25 0,1 0,25 0,-12 12,12 1,-13 13,1-1,-1 14,1 12,12-12,13-14,0 14,14-1,-1 1,13 12,0 0,13 1,13 12,0 0,0-26,13 14,13-1,13 13,13 13,-1 0,-12-38,26 12,-1 0,1 1,-26-27,13-12,-1 0,14 0,13-1,12 1,1-13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2:29.87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83DE8FF-CF7C-48F0-B361-D292825D9B88}" emma:medium="tactile" emma:mode="ink">
          <msink:context xmlns:msink="http://schemas.microsoft.com/ink/2010/main" type="writingRegion" rotatedBoundingBox="2270,6247 9076,5981 9115,6973 2309,7239"/>
        </emma:interpretation>
      </emma:emma>
    </inkml:annotationXML>
    <inkml:traceGroup>
      <inkml:annotationXML>
        <emma:emma xmlns:emma="http://www.w3.org/2003/04/emma" version="1.0">
          <emma:interpretation id="{4E16A758-E00C-4DB1-A677-E07018FAD855}" emma:medium="tactile" emma:mode="ink">
            <msink:context xmlns:msink="http://schemas.microsoft.com/ink/2010/main" type="paragraph" rotatedBoundingBox="2270,6247 9076,5981 9115,6973 2309,72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27ECC7-7815-4237-BF27-BDCD5E0ECD91}" emma:medium="tactile" emma:mode="ink">
              <msink:context xmlns:msink="http://schemas.microsoft.com/ink/2010/main" type="line" rotatedBoundingBox="2270,6247 9076,5981 9115,6973 2309,7239"/>
            </emma:interpretation>
          </emma:emma>
        </inkml:annotationXML>
        <inkml:traceGroup>
          <inkml:annotationXML>
            <emma:emma xmlns:emma="http://www.w3.org/2003/04/emma" version="1.0">
              <emma:interpretation id="{8E30EFF6-E1D5-46EE-A0AB-AC12022950E0}" emma:medium="tactile" emma:mode="ink">
                <msink:context xmlns:msink="http://schemas.microsoft.com/ink/2010/main" type="inkWord" rotatedBoundingBox="2270,6247 3066,6216 3105,7208 2309,7239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338 940,'0'0,"0"0,0 0,0 0,13 13,13 0,13 0,13-13,0 0,12-13,1-26,-13 1,-14-1,-12 0,0-12,-13-1,-13-25,-26-26,-26-12,14 24,-27 1,-13 13,14 26,-1-1,26 27,0 12,1 0,-1 13,0 13,-13 25,1 14,12-1,0 14,13 25,13 0,13 25,13 1,13-39,26 13,12-12,27-14,12-13</inkml:trace>
          <inkml:trace contextRef="#ctx0" brushRef="#br0" timeOffset="-439.4487">261 78,'0'0,"0"0,0 0,0 0,0 0,13 0,13-13,25 13,1 0,-13 13,-13 0,-13 0,0 12,0 1,-26 0,-39 38,13-12,0-1,1-12,12-13,13-14,0 1,0 13,0-13,13 0,0 0,39 12,38 1,14 0,-1-13,14-13,25-13</inkml:trace>
        </inkml:traceGroup>
        <inkml:traceGroup>
          <inkml:annotationXML>
            <emma:emma xmlns:emma="http://www.w3.org/2003/04/emma" version="1.0">
              <emma:interpretation id="{61B32572-B99F-4654-AA2A-0D4B32DDA550}" emma:medium="tactile" emma:mode="ink">
                <msink:context xmlns:msink="http://schemas.microsoft.com/ink/2010/main" type="inkWord" rotatedBoundingBox="3677,6268 9079,6056 9111,6859 3708,7070"/>
              </emma:interpretation>
              <emma:one-of disjunction-type="recognition" id="oneOf1">
                <emma:interpretation id="interp5" emma:lang="en-US" emma:confidence="0">
                  <emma:literal>deleteMaxl)</emma:literal>
                </emma:interpretation>
                <emma:interpretation id="interp6" emma:lang="en-US" emma:confidence="0">
                  <emma:literal>delete Max "</emma:literal>
                </emma:interpretation>
                <emma:interpretation id="interp7" emma:lang="en-US" emma:confidence="0">
                  <emma:literal>delete Mail)</emma:literal>
                </emma:interpretation>
                <emma:interpretation id="interp8" emma:lang="en-US" emma:confidence="0">
                  <emma:literal>delete Max 4</emma:literal>
                </emma:interpretation>
                <emma:interpretation id="interp9" emma:lang="en-US" emma:confidence="0">
                  <emma:literal>delete Max)</emma:literal>
                </emma:interpretation>
              </emma:one-of>
            </emma:emma>
          </inkml:annotationXML>
          <inkml:trace contextRef="#ctx0" brushRef="#br0" timeOffset="809.5564">1774 361,'0'0,"-26"0,-26 13,14 0,-14 13,0-1,13 1,1 0,12-1,0 1,13-13,13 13,0-13,0 12,13 1,26 13,51-14,-12-12,-26 0,-14-13,1 0,-13 0,0 0,0 0,-13 0</inkml:trace>
          <inkml:trace contextRef="#ctx0" brushRef="#br0" timeOffset="994.3178">1852 14,'0'0,"0"0,0 0,0 13,0 12,-13 52,13 52,0 26,26-40,-13-50,-1-14</inkml:trace>
          <inkml:trace contextRef="#ctx0" brushRef="#br0" timeOffset="1806">2266 618,'0'0,"0"0,12 0,1 0,0 0,0 0,0 0,0 0,13 0,0-13,-13 1,0-14,0 0,-13 0,-13 1,0-1,-13 13,-26 0,0 0,1 13,12 13,13 0,-13 13,13 0,13-1,1 1,12 0,0-1,12 14,40 13,0-14,0-25,-26 0,12-26</inkml:trace>
          <inkml:trace contextRef="#ctx0" brushRef="#br0" timeOffset="1989.2749">2666 129,'0'0,"0"0,0 0,0 13,0 13,13 38,0 26,0 13,-13-13,13-38,0-26</inkml:trace>
          <inkml:trace contextRef="#ctx0" brushRef="#br0" timeOffset="2320.7334">2860 554,'0'0,"0"0,0 0,13 0,26-13,13 0,13-12,-14 12,-12-13,0 13,-13 0,0-12,-13-1,-13 0,0 0,-13 1,-13 12,0 0,-13 0,-13 13,-25 26,12 12,13 1,14 12,12 1,0-14,13-12,13 13,26-1,26 1,-1-13,14-13,0-1,-1-12</inkml:trace>
          <inkml:trace contextRef="#ctx0" brushRef="#br0" timeOffset="2566.1724">3468 39,'0'0,"0"0,0 0,-13 13,0 13,1 25,-1 14,13 12,13 0,-1-25,1-1,13 1,0-14,13 1,-13-14,13 1,-14-13,1 0,0-13,0-13</inkml:trace>
          <inkml:trace contextRef="#ctx0" brushRef="#br0" timeOffset="2713.0029">3404 425,'26'0,"12"0</inkml:trace>
          <inkml:trace contextRef="#ctx0" brushRef="#br0" timeOffset="3058.6821">3882 580,'0'0,"13"0,13-13,13-13,25-12,-25 12,0 0,-13 0,-13 1,0-1,-13 0,-13 0,-13 1,0 12,0 0,-13 13,14 0,-14 13,0 25,13 1,0 13,13 12,0 0,13-25,0-14,13 1,13 0,26-13,26 0,-27-13,1 0</inkml:trace>
          <inkml:trace contextRef="#ctx0" brushRef="#br0" timeOffset="3612.43">4542 78,'0'0,"0"0,0 13,0 13,-13 12,0 39,13 13,0 1,0-14,0-26,0-25,0 0,0-26,0 0,13-39,0-38,-13-13,0 13,-13-1,13 14,0 13,0-1,0 26,0 1,0 12,0 0,13 13,0 0,13 26,25 25,1 1,-13-1,0 1,-13-14,-1-12,1-13,0-13,0-13,13-13,-13 0,0-12,-1-1,-12 13,0 1,0 12,-13 0,0 13,0 0,13 0,0 13,0 13,0 38,0 26,0 0,0-26,-13-12,13-14</inkml:trace>
          <inkml:trace contextRef="#ctx0" brushRef="#br0" timeOffset="3989.7599">5279 322,'0'0,"0"0,0 0,0-12,0-1,13 0,13 0,0 0,0 0,-14 0,14 13,0 0,0 13,0 13,0 13,0-1,0 1,-14-13,1-1,-13-12,0 0,0 0,0-13,0 0,-13 0,1-13,-1 0,-13 13,13 0,-13 0,0 0,0 0,13 13,0 0,0 0,13 0,0-1,13 14,0-13,0 0</inkml:trace>
          <inkml:trace contextRef="#ctx0" brushRef="#br0" timeOffset="4135.4189">5913 168,'0'0,"0"0,0 0,0 0,13 0,-13 0,0 13,0 13,-13 38,0 26,-13-13,-13-12</inkml:trace>
          <inkml:trace contextRef="#ctx0" brushRef="#br0" timeOffset="4282.0869">5693 181,'0'0,"0"0,0 0,13 13,26 0,25 25,27 14,-27 12,1 13,-13 0</inkml:trace>
          <inkml:trace contextRef="#ctx0" brushRef="#br0" timeOffset="4543.1724">6495-128,'0'0,"0"0,-13 0,-13 13,0 13,-13 25,13 1,0 12,14 0,-1 1,13 12,13 0,12-13,1-12,0-14,13-12,0 0,0-26,-27-13</inkml:trace>
          <inkml:trace contextRef="#ctx0" brushRef="#br0" timeOffset="4712.3817">6727-141,'0'0,"0"0,0 0,0 0,13 13,0 26,13 25,-13 13,0 26,-13 13,-13 0,-52 38,-38-64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2:36.71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5A3D0B-D622-4AE4-9B2C-C58AC5489309}" emma:medium="tactile" emma:mode="ink">
          <msink:context xmlns:msink="http://schemas.microsoft.com/ink/2010/main" type="writingRegion" rotatedBoundingBox="3224,6775 6124,8332 5278,9909 2378,8351"/>
        </emma:interpretation>
      </emma:emma>
    </inkml:annotationXML>
    <inkml:traceGroup>
      <inkml:annotationXML>
        <emma:emma xmlns:emma="http://www.w3.org/2003/04/emma" version="1.0">
          <emma:interpretation id="{2BB53064-8156-418D-A748-304A7DF70EA0}" emma:medium="tactile" emma:mode="ink">
            <msink:context xmlns:msink="http://schemas.microsoft.com/ink/2010/main" type="paragraph" rotatedBoundingBox="3224,6775 6124,8332 5278,9909 2378,83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886060-FECD-43AB-952E-8C335012C340}" emma:medium="tactile" emma:mode="ink">
              <msink:context xmlns:msink="http://schemas.microsoft.com/ink/2010/main" type="line" rotatedBoundingBox="3224,6775 6124,8332 5278,9909 2378,8351"/>
            </emma:interpretation>
          </emma:emma>
        </inkml:annotationXML>
        <inkml:traceGroup>
          <inkml:annotationXML>
            <emma:emma xmlns:emma="http://www.w3.org/2003/04/emma" version="1.0">
              <emma:interpretation id="{53E1F299-BADD-4DE6-8355-8587343CA18C}" emma:medium="tactile" emma:mode="ink">
                <msink:context xmlns:msink="http://schemas.microsoft.com/ink/2010/main" type="inkWord" rotatedBoundingBox="3224,6775 6124,8332 5278,9909 2378,8351"/>
              </emma:interpretation>
              <emma:one-of disjunction-type="recognition" id="oneOf0">
                <emma:interpretation id="interp0" emma:lang="en-US" emma:confidence="0">
                  <emma:literal>hear,</emma:literal>
                </emma:interpretation>
                <emma:interpretation id="interp1" emma:lang="en-US" emma:confidence="0">
                  <emma:literal>star,</emma:literal>
                </emma:interpretation>
                <emma:interpretation id="interp2" emma:lang="en-US" emma:confidence="0">
                  <emma:literal>stair</emma:literal>
                </emma:interpretation>
                <emma:interpretation id="interp3" emma:lang="en-US" emma:confidence="0">
                  <emma:literal>Liar</emma:literal>
                </emma:interpretation>
                <emma:interpretation id="interp4" emma:lang="en-US" emma:confidence="0">
                  <emma:literal>stair,</emma:literal>
                </emma:interpretation>
              </emma:one-of>
            </emma:emma>
          </inkml:annotationXML>
          <inkml:trace contextRef="#ctx0" brushRef="#br0">390 1557,'0'0,"0"0,0 0,0 0,0 0,0 0,0 0,0 0,13 0,13 0,0 13,26 0,-1 0,1 0,-13 0,-13 0,0 0,-13-1,-13 14,0 13,-13 12,-13 1,-13-14,0 1,0-13,13-14,14 1,-1 0,13-13,0 0,13 0,12 0,1 0,26 0,0 0,-13 0,-1 13,1 0,-13 0,-13 0,0-1,0 14,-13-13,0 0,0 0,-13 0,0 0,0-1,-13 1,0-13,-13 0,1-13</inkml:trace>
          <inkml:trace contextRef="#ctx0" brushRef="#br0" timeOffset="692.3138">1153 1442,'0'0,"0"13,0-1,0 1,0 0,0 13,-13 0,13 12,0 14,0-14,0 1,0-1,0-12,0 0,13 0,0-13,0-1,13 1,13-13,0 0,-1 0,-12 0,-13 0,0 0,0 0,0 13,0 0,-13 0,0 0,0 12,0 1,0 0,-13 0,0-14,0 1,-13-13</inkml:trace>
          <inkml:trace contextRef="#ctx0" brushRef="#br0" timeOffset="375.5311">1153 1583,'0'0,"0"0,0 0,0 0,0 0,0 0,13 0,0 0,0 0,13 0,0 0,0 0,0 0,-14 0,1 0,0 0,0 0,0 0,0 0,0 0,-13 0,0 0,0 0,0 0,13-26,-13 1,0-27</inkml:trace>
          <inkml:trace contextRef="#ctx0" brushRef="#br0" timeOffset="891.2099">1748 1622,'0'0,"0"0,0 0,0 0,13 13,13 51,0 13,-13 0,13 26,-13 13,0-13,-13 13</inkml:trace>
          <inkml:trace contextRef="#ctx0" brushRef="#br1" timeOffset="10012.4704">688 2407,'0'0,"0"0,0 12,13 1,0 0,25 13,79 0,-1-1,-25-12,12-13,-12 0,38 0,39 0,-51-13,-27 0,1-25,25-14,-13 1,1-26,-26 0,-14-1,-12 1,-26 0,0-26,-13 0,-26-13,-13 26,-39-38,-25 25,12 13,0 13,-25 12,-65 1,13 25,38 26,-12 13,0 26,-65 13,77-1,40 1,-1 25,13 13,1 1,25 12,13 0,13 26,13 12,26-38,26 26,51 26,1-40</inkml:trace>
          <inkml:trace contextRef="#ctx0" brushRef="#br1" timeOffset="10703.8038">2511 2072,'0'0,"0"0,0 0,0 0,13 0,13 13,13 13,13 12,-1 14,1 12,0 0,0 14,-14-27,-12 13,-13 1,0 25,-13 0,-13-26,0 0,-13 14,13-14,-12-13,12-25,0 0,0 0,13-14,0 1,0-13,-13 0,0 0,0-13,0 1,0-1,0 0,0 0,0 0,13 0,0 13,0 0,0 0,0 0,0 13,13 0,13 26,0 12,13-12,-13-14,12 1,1-13,13-26,26-25,-14-14,27-25,-14 13,-12 12</inkml:trace>
          <inkml:trace contextRef="#ctx0" brushRef="#br1" timeOffset="11103.1534">2576 2008,'0'0,"0"0,-13 25,-13 14,0 25,13-12,0-1,0-12,13-13,0-13,0-13,0-13,13-26,0-12,0 12,-13 13,13 1,0 12,0 0,13 0,13 0,64 0,14 0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2:59.401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DEA464-CE2B-41DC-A3E7-EF9E10A0DCE0}" emma:medium="tactile" emma:mode="ink">
          <msink:context xmlns:msink="http://schemas.microsoft.com/ink/2010/main" type="writingRegion" rotatedBoundingBox="12210,8796 8536,11572 6477,8847 10151,6071"/>
        </emma:interpretation>
      </emma:emma>
    </inkml:annotationXML>
    <inkml:traceGroup>
      <inkml:annotationXML>
        <emma:emma xmlns:emma="http://www.w3.org/2003/04/emma" version="1.0">
          <emma:interpretation id="{9316B4D1-E967-4C16-8537-149321A1D9F5}" emma:medium="tactile" emma:mode="ink">
            <msink:context xmlns:msink="http://schemas.microsoft.com/ink/2010/main" type="paragraph" rotatedBoundingBox="12210,8796 8551,11560 8093,10955 11752,81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556668-5FF2-4668-9309-39AE3C4CACA1}" emma:medium="tactile" emma:mode="ink">
              <msink:context xmlns:msink="http://schemas.microsoft.com/ink/2010/main" type="line" rotatedBoundingBox="12210,8796 8551,11560 8093,10955 11752,8191"/>
            </emma:interpretation>
          </emma:emma>
        </inkml:annotationXML>
        <inkml:traceGroup>
          <inkml:annotationXML>
            <emma:emma xmlns:emma="http://www.w3.org/2003/04/emma" version="1.0">
              <emma:interpretation id="{5225A5EE-184F-4744-8420-D54D9EE77EAE}" emma:medium="tactile" emma:mode="ink">
                <msink:context xmlns:msink="http://schemas.microsoft.com/ink/2010/main" type="inkWord" rotatedBoundingBox="8093,10955 11752,8191 12210,8796 8551,11560"/>
              </emma:interpretation>
              <emma:one-of disjunction-type="recognition" id="oneOf0">
                <emma:interpretation id="interp0" emma:lang="en-US" emma:confidence="0">
                  <emma:literal>or</emma:literal>
                </emma:interpretation>
                <emma:interpretation id="interp1" emma:lang="en-US" emma:confidence="0">
                  <emma:literal>r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2897 849,'0'0,"0"0,0 0,0 0,0 13,0 26,0-1,0 14,0-1,0 1,0-27,0 1,0-13,0 0,13-13,26-26,155-103,-13 1,39-65,129-26,-194 90</inkml:trace>
          <inkml:trace contextRef="#ctx0" brushRef="#br0" timeOffset="2790.4242">1397 1480,'0'0,"0"0,0 0,0 0,0 0,0 0,13 12,13 14,-13 0,12 13,1 25,-13-13,13 14,-13-1,0 0,0 1,0-14,0-12,-13-1,0-12,0 0,-13-1,-13 1,-26 13,-12-14,-14 14,0-13,14 0,-1-1,0 1,1 13,-27-1,14 1,12-13,13-1,13 1,1 0,12-1,-13 14,13 0,0-1,13 1,0-13,0-1,0 1,1 0,-1-1,13-12,0 0,0 0,0 0,0-13,0 0,0 0,0 0,0 0,0 0,-13 0,13-13,-13-13,0 1,0-14,0-12,0 25,13 0,0 13,0 0,0 13,0 0,0 0,0 13,-13 26,0 12,0 1,13-1,0-12,0-13,0-1,0 1,0-13,13-13,13 0,13-13,90-38,0-1</inkml:trace>
        </inkml:traceGroup>
      </inkml:traceGroup>
    </inkml:traceGroup>
    <inkml:traceGroup>
      <inkml:annotationXML>
        <emma:emma xmlns:emma="http://www.w3.org/2003/04/emma" version="1.0">
          <emma:interpretation id="{A807FB1F-DE4C-4A5C-A913-FEFD6AC28831}" emma:medium="tactile" emma:mode="ink">
            <msink:context xmlns:msink="http://schemas.microsoft.com/ink/2010/main" type="paragraph" rotatedBoundingBox="9816,7373 8335,10607 7044,10016 8524,67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080382C-00C5-481A-A199-A4C34159E5A1}" emma:medium="tactile" emma:mode="ink">
              <msink:context xmlns:msink="http://schemas.microsoft.com/ink/2010/main" type="line" rotatedBoundingBox="9816,7373 8335,10607 7044,10016 8524,6782"/>
            </emma:interpretation>
          </emma:emma>
        </inkml:annotationXML>
        <inkml:traceGroup>
          <inkml:annotationXML>
            <emma:emma xmlns:emma="http://www.w3.org/2003/04/emma" version="1.0">
              <emma:interpretation id="{EC04DEB3-F1D8-45F6-9DF8-C5C80552DFA0}" emma:medium="tactile" emma:mode="ink">
                <msink:context xmlns:msink="http://schemas.microsoft.com/ink/2010/main" type="inkWord" rotatedBoundingBox="9816,7373 8335,10607 7044,10016 8524,6782"/>
              </emma:interpretation>
              <emma:one-of disjunction-type="recognition" id="oneOf1">
                <emma:interpretation id="interp5" emma:lang="en-US" emma:confidence="0">
                  <emma:literal>it</emma:literal>
                </emma:interpretation>
                <emma:interpretation id="interp6" emma:lang="en-US" emma:confidence="0">
                  <emma:literal>if</emma:literal>
                </emma:interpretation>
                <emma:interpretation id="interp7" emma:lang="en-US" emma:confidence="0">
                  <emma:literal>it.</emma:literal>
                </emma:interpretation>
                <emma:interpretation id="interp8" emma:lang="en-US" emma:confidence="0">
                  <emma:literal>wit</emma:literal>
                </emma:interpretation>
                <emma:interpretation id="interp9" emma:lang="en-US" emma:confidence="0">
                  <emma:literal>int</emma:literal>
                </emma:interpretation>
              </emma:one-of>
            </emma:emma>
          </inkml:annotationXML>
          <inkml:trace contextRef="#ctx0" brushRef="#br1" timeOffset="-6866.8228">634 0,'0'0,"0"0,0 0,-13 13,0 13,-26 12,-13 27,1 12,-1 0,-13 0,-12 0,-1-12,13-14,27-12,-1-1,13 1,0 0</inkml:trace>
          <inkml:trace contextRef="#ctx0" brushRef="#br1" timeOffset="-7842.2628">39-823,'0'0,"0"0,0 0,13 0,13 0,25 0,-12 0,0 0,-13 0,0 0,0 0,-13 0,-1 13,1 0,-13-1,0 14,-13 26,-12-1,-27 13,0-12,13-1,13-12,14-13,-1-14,0 1,13-13,0 0,13 0,25 0,1 0,13 13,0-13,12 0,-12 0,0 0,12 0</inkml:trace>
          <inkml:trace contextRef="#ctx0" brushRef="#br1" timeOffset="-7643.6849">918-888,'0'0,"0"0,0 0,0 0,0 13,-13 13,0 26,1 12,-1 0,0 0,0-12,13-13,0-14</inkml:trace>
          <inkml:trace contextRef="#ctx0" brushRef="#br1" timeOffset="-7205.369">1487-1119,'0'0,"0"0,0 0,-13 26,1-1,-14 53,0 12,0 25,13 1,-13 0,0 13</inkml:trace>
          <inkml:trace contextRef="#ctx0" brushRef="#br1" timeOffset="-7373.6779">1280-978,'0'0,"0"0,0 0,0 0,-12 13,-1 0,0 0,13 13,0-13,0 12,0-12,13 13,12 0,14-1,0-12,0 0,0 0,-1-13,-12 0,0 0,0-13,0 0</inkml:trace>
          <inkml:trace contextRef="#ctx0" brushRef="#br1" timeOffset="-6553.9991">-659 1235,'0'0,"0"0,0 0,0 13,0 13,0 25,0 26,0 1,12 12,1 0,0-26,0 0,0-12</inkml:trace>
          <inkml:trace contextRef="#ctx0" brushRef="#br1" timeOffset="-6207.561">-453 1402,'0'0,"0"0,0 0,0 13,13 13,13 25,-13 1,0-13,13-1,13 1,-13-26,12-1,1-12,-13-12,0-1,-13 0,13-13,-13 0,-13-12,0-1,-13 1,-13-1,13 0,-13 14,0-1,0 13,1 0,12 0,0 13,0 0,-13 0</inkml:trace>
          <inkml:trace contextRef="#ctx0" brushRef="#br1" timeOffset="-5814.9036">453 1068,'0'0,"0"0,0 0,0 13,-13 13,-13 12,0 14,13 12,0 0,13 1,0-1,0-26,13 1,0 0,0-14,0-12,0 0,0-13,0 0,-13 0,0 0,0 0,0-13,0 0,-13 1,0-1,0 13,0 0,0 0,-13 13,0 12,0 1,-12 13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2:37.95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233D28-49F7-4C2B-AA17-D26C5FCFACE9}" emma:medium="tactile" emma:mode="ink">
          <msink:context xmlns:msink="http://schemas.microsoft.com/ink/2010/main" type="writingRegion" rotatedBoundingBox="1209,9375 6404,8225 6940,10645 1745,11795"/>
        </emma:interpretation>
      </emma:emma>
    </inkml:annotationXML>
    <inkml:traceGroup>
      <inkml:annotationXML>
        <emma:emma xmlns:emma="http://www.w3.org/2003/04/emma" version="1.0">
          <emma:interpretation id="{7E259123-A67B-4DDF-8DD8-D91EDDBBE2D6}" emma:medium="tactile" emma:mode="ink">
            <msink:context xmlns:msink="http://schemas.microsoft.com/ink/2010/main" type="paragraph" rotatedBoundingBox="2368,8887 4696,8887 4696,9710 2368,97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E016B14-B1D6-48FC-85DC-4A4223C24EE6}" emma:medium="tactile" emma:mode="ink">
              <msink:context xmlns:msink="http://schemas.microsoft.com/ink/2010/main" type="inkBullet" rotatedBoundingBox="2373,8880 4700,8895 4695,9724 2368,9710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1140 2651,'0'0,"-13"0,-38 26,-27 12,-12 27,-14 25,1 0,-53 26,14-14,65-24,-1-1,13-13,26-25,14-14,-1-12,13-13</inkml:trace>
        <inkml:trace contextRef="#ctx0" brushRef="#br0" timeOffset="246.3637">1089 2767,'0'0,"13"0,12 13,14 12,52 27,25-1,78 39,-39-12,-25-14,12 13,13-13,-64-12,-14-14,-25-12,-26-13,-13 0</inkml:trace>
      </inkml:traceGroup>
    </inkml:traceGroup>
    <inkml:traceGroup>
      <inkml:annotationXML>
        <emma:emma xmlns:emma="http://www.w3.org/2003/04/emma" version="1.0">
          <emma:interpretation id="{DC04C65A-2EDE-49E5-99D5-29F303AD89AE}" emma:medium="tactile" emma:mode="ink">
            <msink:context xmlns:msink="http://schemas.microsoft.com/ink/2010/main" type="paragraph" rotatedBoundingBox="1392,10202 6587,9052 6940,10645 1745,117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609E2C-CB9B-47C0-B8D5-50B379C2EF81}" emma:medium="tactile" emma:mode="ink">
              <msink:context xmlns:msink="http://schemas.microsoft.com/ink/2010/main" type="line" rotatedBoundingBox="1392,10202 6587,9052 6940,10645 1745,11795"/>
            </emma:interpretation>
          </emma:emma>
        </inkml:annotationXML>
        <inkml:traceGroup>
          <inkml:annotationXML>
            <emma:emma xmlns:emma="http://www.w3.org/2003/04/emma" version="1.0">
              <emma:interpretation id="{8101FD8A-8870-4524-B1C0-CB9D47156B38}" emma:medium="tactile" emma:mode="ink">
                <msink:context xmlns:msink="http://schemas.microsoft.com/ink/2010/main" type="inkWord" rotatedBoundingBox="3370,9764 6587,9052 6940,10645 3722,11357"/>
              </emma:interpretation>
              <emma:one-of disjunction-type="recognition" id="oneOf1">
                <emma:interpretation id="interp1" emma:lang="en-US" emma:confidence="0">
                  <emma:literal>loran</emma:literal>
                </emma:interpretation>
                <emma:interpretation id="interp2" emma:lang="en-US" emma:confidence="0">
                  <emma:literal>loan 21</emma:literal>
                </emma:interpretation>
                <emma:interpretation id="interp3" emma:lang="en-US" emma:confidence="0">
                  <emma:literal>106 ate</emma:literal>
                </emma:interpretation>
                <emma:interpretation id="interp4" emma:lang="en-US" emma:confidence="0">
                  <emma:literal>woman 21</emma:literal>
                </emma:interpretation>
                <emma:interpretation id="interp5" emma:lang="en-US" emma:confidence="0">
                  <emma:literal>106 ane</emma:literal>
                </emma:interpretation>
              </emma:one-of>
            </emma:emma>
          </inkml:annotationXML>
          <inkml:trace contextRef="#ctx0" brushRef="#br0" timeOffset="1925.406">1438 3783,'0'0,"0"0,0 0,0 0,0 0,26 0,51 13,14 0,-39 0,-14 0,-12-1,0 14,-13 0,-13 0,-13 25,-26 13,-12 14,-1-14,13-13,13-12,13-13,0-13,13-1,0 1,13 0,26 0,26-13,-1 0,-12 0,-13 0,0 0,-1-13</inkml:trace>
          <inkml:trace contextRef="#ctx0" brushRef="#br0" timeOffset="2124.9023">2162 3796,'0'0,"0"0,0 0,0 26,13 25,0 39,-13 13,0-13,13-25,0-14,0-25,-13-13</inkml:trace>
          <inkml:trace contextRef="#ctx0" brushRef="#br0" timeOffset="2394.0396">2356 3899,'0'0,"0"0,0 0,0 0,0 0,0 0,0 13,0 12,-13 1,0 0,0 13,13-14,0 1,13 0,0-1,0-12,0 0,0 0,13-13,0 0,0 0,-1 0,1 0,0 0</inkml:trace>
          <inkml:trace contextRef="#ctx0" brushRef="#br0" timeOffset="2555.3397">2589 3886,'0'0,"0"0,0 13,0 13,0 38,0 26,0 13,0-39,0-12,0-14</inkml:trace>
          <inkml:trace contextRef="#ctx0" brushRef="#br0" timeOffset="3314.7023">3223 3217,'0'0,"0"0,0 0,0 0,13 0,38 0,40 0,-1 0,-25-13,13 0,-1 13,-12 0,25-13,27 1,-1-1,-51 0,-13 13,-14-13,-12 0,0 13,0 0,-13-13,0 13,0 0,-13-13,0 1,-13-1,0-26,-13 0,-13 1,0 12,1 0,12 14,13-1,0 0,0 13,13 0,0 0,0 0,13 0,13 13,13 12,-1 14,1 0,0-1,-13 1,0 12,-13 1,-13 12,-13 0,-13 14,-26 24</inkml:trace>
          <inkml:trace contextRef="#ctx0" brushRef="#br1" timeOffset="8071.4586">1735 4838,'26'0,"52"26,38-13,65-1,-64 1,-1-13,0-13,14-25,-27-14,1-12,-27 0,-12-13,-13 12,-26 14,-1-14,-12-50,-13-1,-13 0,-25 0,-40-12,0 12,1 26,-1 13,1 12,-14 14,-38-1,-26 27,38 12,1 26,-65 0,38 25,40 1,25-1,1 1,-1 25,26 26,1 0,25-12,0 12,26 13,13 12,0 1,26-26,12 0,1-13,39 1,25-27,13-12,-12-26,38-26,-13-26</inkml:trace>
          <inkml:trace contextRef="#ctx0" brushRef="#br0" timeOffset="981.4775">-670 4066,'0'0,"0"26,0 0,13 25,0 1,-1-1,14-12,0-1,0-12,0-13,0 0,0-13,-13 0,12-13,1-13,-13 0,0-12,-13-14,0 14,-13-1,0 0,-13 14,1 12,-1 0,-13 0,13 13,0 0,0 0,0 0</inkml:trace>
          <inkml:trace contextRef="#ctx0" brushRef="#br0" timeOffset="1343.3573">157 3796,'0'0,"0"0,-13 13,1 25,-14 27,0 12,0 13,0 0,13-26,0 1,13-14,0-12,13-14,0-12,0-13,0 0,0 0,0 0,-13-13,0 1,0-1,0 0,0 0,0 0,-13 13,0 0,0 0,0 13,0 0,0 0</inkml:trace>
          <inkml:trace contextRef="#ctx0" brushRef="#br0" timeOffset="628.1841">-851 4002,'0'0,"0"0,0 0,0 13,0 12,13 14,-1 25,14 39,-13-13,0-25,-13 12,0-39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3:39.513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B33AAC3-8DCF-4C34-A862-293CC18E81D0}" emma:medium="tactile" emma:mode="ink">
          <msink:context xmlns:msink="http://schemas.microsoft.com/ink/2010/main" type="writingRegion" rotatedBoundingBox="2008,6338 9228,6385 9198,11011 1978,10964"/>
        </emma:interpretation>
      </emma:emma>
    </inkml:annotationXML>
    <inkml:traceGroup>
      <inkml:annotationXML>
        <emma:emma xmlns:emma="http://www.w3.org/2003/04/emma" version="1.0">
          <emma:interpretation id="{1FF9E203-E7F1-4FD8-B36A-BD42A2162AEC}" emma:medium="tactile" emma:mode="ink">
            <msink:context xmlns:msink="http://schemas.microsoft.com/ink/2010/main" type="paragraph" rotatedBoundingBox="2008,6338 9228,6385 9223,7270 2003,72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008213-5F61-422C-931D-0FE136B0F0CE}" emma:medium="tactile" emma:mode="ink">
              <msink:context xmlns:msink="http://schemas.microsoft.com/ink/2010/main" type="inkBullet" rotatedBoundingBox="2008,6426 2913,6432 2908,7229 2003,7223"/>
            </emma:interpretation>
            <emma:one-of disjunction-type="recognition" id="oneOf0">
              <emma:interpretation id="interp0" emma:lang="en-US" emma:confidence="0">
                <emma:literal>☺</emma:literal>
              </emma:interpretation>
              <emma:interpretation id="interp1" emma:lang="en-US" emma:confidence="0">
                <emma:literal>@</emma:literal>
              </emma:interpretation>
              <emma:interpretation id="interp2" emma:lang="en-US" emma:confidence="0">
                <emma:literal>a</emma:literal>
              </emma:interpretation>
              <emma:interpretation id="interp3" emma:lang="en-US" emma:confidence="0">
                <emma:literal>•</emma:literal>
              </emma:interpretation>
              <emma:interpretation id="interp4" emma:lang="en-US" emma:confidence="0">
                <emma:literal>☹</emma:literal>
              </emma:interpretation>
            </emma:one-of>
          </emma:emma>
        </inkml:annotationXML>
        <inkml:trace contextRef="#ctx0" brushRef="#br0">543 774,'0'0,"39"-13,25-13,-12 0,0 1,-13-1,-1 0,-12 0,0-12,-13-1,0-25,-13 0,-13-14,0 14,-13 0,-25-1,-14 14,0 12,1 14,12 12,0 13,-13 0,14 13,-14 0,-13 12,-12 27,25-1,13 14,27-1,12 13,13 0,26-12,12 12,14-13,0 0,25-25,14 0,64-27</inkml:trace>
        <inkml:trace contextRef="#ctx0" brushRef="#br0" timeOffset="-446.2176">504 66,'0'0,"0"0,0 0,0 0,0 0,0 0,0 0,13 0,0 0,26 0,0 0,12 13,-25 0,0-13,-13 13,0 0,-13-1,-13 14,-13 13,-13-1,0 1,14-13,-1-1,13 1,0-13,0 0,13 0,0 0,0-1,0 1,13-13,26 13,25 0,1-13,-26 0,0 13</inkml:trace>
      </inkml:traceGroup>
      <inkml:traceGroup>
        <inkml:annotationXML>
          <emma:emma xmlns:emma="http://www.w3.org/2003/04/emma" version="1.0">
            <emma:interpretation id="{9BBA21BB-3690-4A75-9FBD-CE435AF84574}" emma:medium="tactile" emma:mode="ink">
              <msink:context xmlns:msink="http://schemas.microsoft.com/ink/2010/main" type="line" rotatedBoundingBox="3855,6350 9228,6385 9223,7196 3849,7161"/>
            </emma:interpretation>
          </emma:emma>
        </inkml:annotationXML>
        <inkml:traceGroup>
          <inkml:annotationXML>
            <emma:emma xmlns:emma="http://www.w3.org/2003/04/emma" version="1.0">
              <emma:interpretation id="{36BBB0F6-A098-4795-93F3-736D0EA981D6}" emma:medium="tactile" emma:mode="ink">
                <msink:context xmlns:msink="http://schemas.microsoft.com/ink/2010/main" type="inkWord" rotatedBoundingBox="3855,6350 6625,6368 6620,7179 3849,7161"/>
              </emma:interpretation>
              <emma:one-of disjunction-type="recognition" id="oneOf1">
                <emma:interpretation id="interp5" emma:lang="en-US" emma:confidence="1">
                  <emma:literal>Delete</emma:literal>
                </emma:interpretation>
                <emma:interpretation id="interp6" emma:lang="en-US" emma:confidence="0">
                  <emma:literal>Deletes</emma:literal>
                </emma:interpretation>
                <emma:interpretation id="interp7" emma:lang="en-US" emma:confidence="0">
                  <emma:literal>Deleted</emma:literal>
                </emma:interpretation>
                <emma:interpretation id="interp8" emma:lang="en-US" emma:confidence="0">
                  <emma:literal>Detente</emma:literal>
                </emma:interpretation>
                <emma:interpretation id="interp9" emma:lang="en-US" emma:confidence="0">
                  <emma:literal>Demeter</emma:literal>
                </emma:interpretation>
              </emma:one-of>
            </emma:emma>
          </inkml:annotationXML>
          <inkml:trace contextRef="#ctx0" brushRef="#br0" timeOffset="690.299">1849-37,'0'0,"0"0,0 0,0 0,0 0,0 0,0 0,26 0,13 0,13 13,-1 0,1 0,13 13,-14-1,-12 1,0 13,-13-1,-13 1,0-1,-13 14,0-1,-13 1,0-1,-13 1,-13-1,0 1,-12-1,-27 1,26-14</inkml:trace>
          <inkml:trace contextRef="#ctx0" brushRef="#br0" timeOffset="375.4004">1849 53,'0'0,"0"13,0 13,0 25,0 14,13 12,0 13,0-26,0-12,0-14,-13-12,0-26</inkml:trace>
          <inkml:trace contextRef="#ctx0" brushRef="#br0" timeOffset="1028.6792">2289 555,'0'0,"13"0,13 0,64 13,1-13,-40 0,1 0,-13-13,0 13,-13-13,-13 0,0-12,-13-1,0-13,-13 13,0 14,0-1,0 0,-13 13,0 0,0 0,13 13,-13 25,13-12,13 13,13-1,0 1,0-1,13-12,0-13</inkml:trace>
          <inkml:trace contextRef="#ctx0" brushRef="#br0" timeOffset="1204.7197">3039 28,'0'0,"0"0,0 12,0 27,13 51,-13 0,13 26,13-26,0-13</inkml:trace>
          <inkml:trace contextRef="#ctx0" brushRef="#br0" timeOffset="1535.7763">3388 555,'0'0,"0"0,0 0,13-13,13 0,13-12,13-1,-14 0,-12 0,0 1,-13-1,-13 0,0 13,-13-12,0 12,-13 0,0 13,1 0,-1 0,0 13,0 12,13 1,0 13,13 12,0 1,13-14,0 14,13-14,13-12,25-13,14-26,-13-26</inkml:trace>
          <inkml:trace contextRef="#ctx0" brushRef="#br0" timeOffset="1944.0355">3906 182,'0'0,"0"0,0 0,0 0,0 0,0 0,12 0,14 0,13 0,26-13,-1 13,1 0,0-13,-39 0</inkml:trace>
          <inkml:trace contextRef="#ctx0" brushRef="#br0" timeOffset="1773.9105">4074-63,'0'0,"0"0,0 0,0 13,0 13,-13 13,0 12,0 1,13 12,0-13,0 1,13-1,0-12,0-13,0-1,0-12,-1 0,14 0,0-13,0-13,0 0</inkml:trace>
          <inkml:trace contextRef="#ctx0" brushRef="#br0" timeOffset="2273.8859">4319 362,'0'0,"0"0,0 0,13 0,13 13,13 0,0 0,-13-1,12-12,1 0,-13-12,0-1,-13 0,0 0,-13-13,0 1,-13-1,0 13,-13 0,0 13,-13 0,14 13,-14 0,13 13,0-1,13 1,0 25,13-12,13 0,13-1,0 1,13-1,-1 1,1-13</inkml:trace>
        </inkml:traceGroup>
        <inkml:traceGroup>
          <inkml:annotationXML>
            <emma:emma xmlns:emma="http://www.w3.org/2003/04/emma" version="1.0">
              <emma:interpretation id="{E126C150-6F68-4EE2-AB62-EF89E5659F78}" emma:medium="tactile" emma:mode="ink">
                <msink:context xmlns:msink="http://schemas.microsoft.com/ink/2010/main" type="inkWord" rotatedBoundingBox="7204,6417 9228,6430 9223,7140 7200,7126"/>
              </emma:interpretation>
              <emma:one-of disjunction-type="recognition" id="oneOf2">
                <emma:interpretation id="interp10" emma:lang="en-US" emma:confidence="0">
                  <emma:literal>Max.</emma:literal>
                </emma:interpretation>
                <emma:interpretation id="interp11" emma:lang="en-US" emma:confidence="0">
                  <emma:literal>Mat.</emma:literal>
                </emma:interpretation>
                <emma:interpretation id="interp12" emma:lang="en-US" emma:confidence="0">
                  <emma:literal>Mats</emma:literal>
                </emma:interpretation>
                <emma:interpretation id="interp13" emma:lang="en-US" emma:confidence="0">
                  <emma:literal>Mato</emma:literal>
                </emma:interpretation>
                <emma:interpretation id="interp14" emma:lang="en-US" emma:confidence="0">
                  <emma:literal>Mata</emma:literal>
                </emma:interpretation>
              </emma:one-of>
            </emma:emma>
          </inkml:annotationXML>
          <inkml:trace contextRef="#ctx0" brushRef="#br0" timeOffset="2881.7013">5251 143,'0'0,"0"0,0 0,0 13,0 26,0 25,0 26,-13-26,13-12,0-13,0-1,0-12,0-13,0-13,0 0,0-13,-13-39,0-25,0-13,13 13,0 0,0 12,0 14,0 12,0 14,0 12,0 0,0 13,0 0,13 13,13 38,0 39,-1 0,1 0,0-25,-13-27,0-12,0-13,0-13,13-13,25-26,1-12,0 0,-13-14,-13 14,-13 12,-1 13,1 14,0-1,0 13,0 0,0 0,0 25,13 14,0 38,0 0,-13-25,0-26,-1-1</inkml:trace>
          <inkml:trace contextRef="#ctx0" brushRef="#br0" timeOffset="3290.0722">6001 336,'0'0,"0"-13,0 1,13-1,0 0,-1 0,1 0,0 0,0 13,0 0,13 13,0 0,13 13,0-1,-1 1,-12 0,0-13,-13 0,0-1,-13 1,0-13,0 0,0 0,-13 0,-13 0,0 0,0 0,1 0,-1 0,0 0,0 13,13 0,-13 13,13 0,0-1,13 1,0 0,0-13,13-1,39-12,0-12,-1-1,1 0</inkml:trace>
          <inkml:trace contextRef="#ctx0" brushRef="#br0" timeOffset="4871.9096">6376 362,'0'0,"0"0,0 0,0 0,0 0,0 0,13 0,13 0,12 13,14 13,0 12,38 27,1 12,-39 13</inkml:trace>
          <inkml:trace contextRef="#ctx0" brushRef="#br0" timeOffset="3567.7831">6415 349,'0'0,"0"0,0 0,0 0,0 0,0 0,12 0,1 13,13 26,13 12,0 1</inkml:trace>
          <inkml:trace contextRef="#ctx0" brushRef="#br0" timeOffset="3435.81">6699 156,'0'0,"0"0,0 0,0 0,0 26,-13 25,-26 14,1 25,-1 0,0-26,0-12,13-27,-13-12</inkml:trace>
          <inkml:trace contextRef="#ctx0" brushRef="#br0" timeOffset="3674.4201">7203 697,'0'0,"0"0</inkml:trace>
        </inkml:traceGroup>
      </inkml:traceGroup>
    </inkml:traceGroup>
    <inkml:traceGroup>
      <inkml:annotationXML>
        <emma:emma xmlns:emma="http://www.w3.org/2003/04/emma" version="1.0">
          <emma:interpretation id="{67A8570A-10A1-4E25-907E-9695F0931426}" emma:medium="tactile" emma:mode="ink">
            <msink:context xmlns:msink="http://schemas.microsoft.com/ink/2010/main" type="paragraph" rotatedBoundingBox="1924,8426 4567,7167 5158,8406 2514,96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173C09-10D5-4022-A163-FB9D67C7CEFD}" emma:medium="tactile" emma:mode="ink">
              <msink:context xmlns:msink="http://schemas.microsoft.com/ink/2010/main" type="line" rotatedBoundingBox="1924,8426 4567,7167 5158,8406 2514,9665"/>
            </emma:interpretation>
          </emma:emma>
        </inkml:annotationXML>
        <inkml:traceGroup>
          <inkml:annotationXML>
            <emma:emma xmlns:emma="http://www.w3.org/2003/04/emma" version="1.0">
              <emma:interpretation id="{6FA26171-2EB8-4EDA-9612-DBA56FD128DA}" emma:medium="tactile" emma:mode="ink">
                <msink:context xmlns:msink="http://schemas.microsoft.com/ink/2010/main" type="inkWord" rotatedBoundingBox="1924,8426 4567,7167 5158,8406 2514,9665"/>
              </emma:interpretation>
              <emma:one-of disjunction-type="recognition" id="oneOf3">
                <emma:interpretation id="interp15" emma:lang="en-US" emma:confidence="1">
                  <emma:literal>214</emma:literal>
                </emma:interpretation>
                <emma:interpretation id="interp16" emma:lang="en-US" emma:confidence="0">
                  <emma:literal>21 4</emma:literal>
                </emma:interpretation>
                <emma:interpretation id="interp17" emma:lang="en-US" emma:confidence="0">
                  <emma:literal>21 "</emma:literal>
                </emma:interpretation>
                <emma:interpretation id="interp18" emma:lang="en-US" emma:confidence="0">
                  <emma:literal>21 +</emma:literal>
                </emma:interpretation>
                <emma:interpretation id="interp19" emma:lang="en-US" emma:confidence="0">
                  <emma:literal>21 r</emma:literal>
                </emma:interpretation>
              </emma:one-of>
            </emma:emma>
          </inkml:annotationXML>
          <inkml:trace contextRef="#ctx0" brushRef="#br0" timeOffset="7861.784">2560 1571,'0'0,"0"0,0 0,0 0,0 13,0 13,0 25,0-12,13 25,-13 26,0 0,-13 13</inkml:trace>
          <inkml:trace contextRef="#ctx0" brushRef="#br0" timeOffset="7699.45">2198 1636,'0'0,"0"13,0-1,0 1,0 0,13 0,13 13,13-1,13 1,25-13,14 0,-39-13,-1 0,-12-13,0 0,-13 13</inkml:trace>
          <inkml:trace contextRef="#ctx0" brushRef="#br0" timeOffset="7439.2741">1849 1558,'0'0,"0"0,0 0,0 13,0 13,0 26,0-14,0 1,0 12,13-12,0-14,0 1</inkml:trace>
          <inkml:trace contextRef="#ctx0" brushRef="#br0" timeOffset="7239.1669">1112 1430,'0'0,"0"0,0 0,0 0,13 0,13 13,38 0,-12-1,-13 14,0-13,-13 0,-1 13,-12-1,0-12,-13 13,-13 13,-12-1,-1-12,0 0,0-1,0 1,13-13,0 0,0 0,0-1,13 1,0 0,0-13,13 0,13 13,13-13,13 0,-1 0,1 0,0-13,0 0,-1-12</inkml:trace>
          <inkml:trace contextRef="#ctx0" brushRef="#br1" timeOffset="11826.9997">737 4376,'0'0,"0"0,13 0,0 0,26 13,25 0,14 12,-1 1,14 0,12-13,1 0,12-13,1-26,-1-13,13-12,-12-1,-14 1,-25 12,-1 1,1-27,-13 1,-14 13,1-14,-13 14,-26-1,0 1,-26 12,-13-25,-13 12,-25-25,-14-13,-38-13,-40 26,40 26,13-1,12 14,0 12,-64 0,26 26,13 0,12 0,1 13,-53 13,40-13,38 12,1 1,12 13,13-1,1 14,-1 12,0 26,13-13,1-12,-1 25,26 0,13-13,26 13,0-13,12-13,1 14,26-1,12-13,27 0,12-12,-12-13,12-14,1-12,-14-13,13-13,-25-12,0-14</inkml:trace>
          <inkml:trace contextRef="#ctx0" brushRef="#br1" timeOffset="13491.2062">478 3064,'0'0,"0"0,0 0,0 0,-13 0,0 0,0-13,13 0,-13-13,13-38,13-39,13-13,0 13,26 0,13 13,-1 13,-12 13,0 12,-14 14,-12 12,-13 13,0 0,0 0,-13 1,0-1,0 0,0 0,0 0,0 0,0 0,-13 13,-13-13,0 1,1 12,12 0,0 0,0 0,13 0,0 0,13-13,13 0,-1 0,1 0,0 13,-13 0,0 0,0 13,0 13,0 12,0 14,0 12,-13-25</inkml:trace>
          <inkml:trace contextRef="#ctx0" brushRef="#br1" timeOffset="11826.9997">737 4376,'0'0,"0"0,13 0,0 0,26 13,25 0,14 12,-1 1,14 0,12-13,1 0,12-13,1-26,-1-13,13-12,-12-1,-14 1,-25 12,-1 1,1-27,-13 1,-14 13,1-14,-13 14,-26-1,0 1,-26 12,-13-25,-13 12,-25-25,-14-13,-38-13,-40 26,40 26,13-1,12 14,0 12,-64 0,26 26,13 0,12 0,1 13,-53 13,40-13,38 12,1 1,12 13,13-1,1 14,-1 12,0 26,13-13,1-12,-1 25,26 0,13-13,26 13,0-13,12-13,1 14,26-1,12-13,27 0,12-12,-12-13,12-14,1-12,-14-13,13-13,-25-12,0-14</inkml:trace>
        </inkml:traceGroup>
      </inkml:traceGroup>
    </inkml:traceGroup>
    <inkml:traceGroup>
      <inkml:annotationXML>
        <emma:emma xmlns:emma="http://www.w3.org/2003/04/emma" version="1.0">
          <emma:interpretation id="{4BB969C4-D3EE-4CBB-8BF5-AC61CA008BFB}" emma:medium="tactile" emma:mode="ink">
            <msink:context xmlns:msink="http://schemas.microsoft.com/ink/2010/main" type="paragraph" rotatedBoundingBox="2161,8964 4489,8964 4489,10971 2161,10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513382-DBD6-48D7-8F7F-CC208CE6FA74}" emma:medium="tactile" emma:mode="ink">
              <msink:context xmlns:msink="http://schemas.microsoft.com/ink/2010/main" type="inkBullet" rotatedBoundingBox="1949,9421 4176,8901 4589,10665 2361,11186"/>
            </emma:interpretation>
            <emma:one-of disjunction-type="recognition" id="oneOf4">
              <emma:interpretation id="interp20" emma:lang="en-US" emma:confidence="0">
                <emma:literal>rose</emma:literal>
              </emma:interpretation>
              <emma:interpretation id="interp21" emma:lang="en-US" emma:confidence="0">
                <emma:literal>lose</emma:literal>
              </emma:interpretation>
              <emma:interpretation id="interp22" emma:lang="en-US" emma:confidence="0">
                <emma:literal>tone</emma:literal>
              </emma:interpretation>
              <emma:interpretation id="interp23" emma:lang="en-US" emma:confidence="0">
                <emma:literal>lone</emma:literal>
              </emma:interpretation>
              <emma:interpretation id="interp24" emma:lang="en-US" emma:confidence="0">
                <emma:literal>tote</emma:literal>
              </emma:interpretation>
            </emma:one-of>
          </emma:emma>
        </inkml:annotationXML>
        <inkml:trace contextRef="#ctx0" brushRef="#br1" timeOffset="11826.9997">737 4376,'0'0,"0"0,13 0,0 0,26 13,25 0,14 12,-1 1,14 0,12-13,1 0,12-13,1-26,-1-13,13-12,-12-1,-14 1,-25 12,-1 1,1-27,-13 1,-14 13,1-14,-13 14,-26-1,0 1,-26 12,-13-25,-13 12,-25-25,-14-13,-38-13,-40 26,40 26,13-1,12 14,0 12,-64 0,26 26,13 0,12 0,1 13,-53 13,40-13,38 12,1 1,12 13,13-1,1 14,-1 12,0 26,13-13,1-12,-1 25,26 0,13-13,26 13,0-13,12-13,1 14,26-1,12-13,27 0,12-12,-12-13,12-14,1-12,-14-13,13-13,-25-12,0-14</inkml:trace>
        <inkml:trace contextRef="#ctx0" brushRef="#br1" timeOffset="13798.1799">336 2793,'0'0,"0"0,0 0,0 13,0 13,13 0,0 12,0 1,0 0,0-1,0-12,-1 0,1-13,0-13,26-13,52-26,-1-12,14-1</inkml:trace>
        <inkml:trace contextRef="#ctx0" brushRef="#br1" timeOffset="13491.2062">478 3064,'0'0,"0"0,0 0,0 0,-13 0,0 0,0-13,13 0,-13-13,13-38,13-39,13-13,0 13,26 0,13 13,-1 13,-12 13,0 12,-14 14,-12 12,-13 13,0 0,0 0,-13 1,0-1,0 0,0 0,0 0,0 0,0 0,-13 13,-13-13,0 1,1 12,12 0,0 0,0 0,13 0,0 0,13-13,13 0,-1 0,1 0,0 13,-13 0,0 0,0 13,0 13,0 12,0 14,0 12,-13-25</inkml:trace>
        <inkml:trace contextRef="#ctx0" brushRef="#br1" timeOffset="11826.9997">737 4376,'0'0,"0"0,13 0,0 0,26 13,25 0,14 12,-1 1,14 0,12-13,1 0,12-13,1-26,-1-13,13-12,-12-1,-14 1,-25 12,-1 1,1-27,-13 1,-14 13,1-14,-13 14,-26-1,0 1,-26 12,-13-25,-13 12,-25-25,-14-13,-38-13,-40 26,40 26,13-1,12 14,0 12,-64 0,26 26,13 0,12 0,1 13,-53 13,40-13,38 12,1 1,12 13,13-1,1 14,-1 12,0 26,13-13,1-12,-1 25,26 0,13-13,26 13,0-13,12-13,1 14,26-1,12-13,27 0,12-12,-12-13,12-14,1-12,-14-13,13-13,-25-12,0-14</inkml:trace>
        <inkml:trace contextRef="#ctx0" brushRef="#br0" timeOffset="8374.4664">491 3553,'0'0,"0"0,0 12,0 14,0 26,0-1,0 13,0 14,0-14,0 0,0-25,13-1</inkml:trace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3:56.062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72A71398-08D3-4C36-A9BD-CAC79FDE7714}" emma:medium="tactile" emma:mode="ink">
          <msink:context xmlns:msink="http://schemas.microsoft.com/ink/2010/main" type="inkDrawing"/>
        </emma:interpretation>
      </emma:emma>
    </inkml:annotationXML>
    <inkml:trace contextRef="#ctx0" brushRef="#br0">0 129,'0'0,"0"0,0 0,0 0,0 0,0 0,13 0,0 0,26 0,26 13,25 0,40-13,-14 0,-26 0,-25 0,0 0,-1 0,1-13,-13 13,-13 0,-13-13,-1 13,-12-13,0 13,0-13,-13 0,0 0,-13 1,-13-1,13 0,-12 0,12 0,0 0,0 13,13 0,0 0,0 0,0 0,13 0,13 13,-1 13,1 0,0-14,-13 14,0 0,0 0,-13 12,-13 1,0-1,13 1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3:56.338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725609BB-4029-408A-8A16-38C96B0F2B76}" emma:medium="tactile" emma:mode="ink">
          <msink:context xmlns:msink="http://schemas.microsoft.com/ink/2010/main" type="inkDrawing"/>
        </emma:interpretation>
      </emma:emma>
    </inkml:annotationXML>
    <inkml:trace contextRef="#ctx0" brushRef="#br0">0 0,'0'0,"0"0,0 0,0 0,0 13,0 12,13 65,-13 13,0 13,0 0,0-13,0-13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4:29.383"/>
    </inkml:context>
    <inkml:brush xml:id="br0">
      <inkml:brushProperty name="width" value="0.04667" units="cm"/>
      <inkml:brushProperty name="height" value="0.04667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BA22CE5D-842F-43E3-B397-23EFFFD3B792}" emma:medium="tactile" emma:mode="ink">
          <msink:context xmlns:msink="http://schemas.microsoft.com/ink/2010/main" type="writingRegion" rotatedBoundingBox="13444,12115 19604,11701 19722,13459 13563,13873"/>
        </emma:interpretation>
      </emma:emma>
    </inkml:annotationXML>
    <inkml:traceGroup>
      <inkml:annotationXML>
        <emma:emma xmlns:emma="http://www.w3.org/2003/04/emma" version="1.0">
          <emma:interpretation id="{2EE66889-92E7-4FBA-94CB-22277830185C}" emma:medium="tactile" emma:mode="ink">
            <msink:context xmlns:msink="http://schemas.microsoft.com/ink/2010/main" type="paragraph" rotatedBoundingBox="13424,12265 17292,11775 17395,12589 13527,130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DD2812-6E77-49DF-A095-C7D9DB21E463}" emma:medium="tactile" emma:mode="ink">
              <msink:context xmlns:msink="http://schemas.microsoft.com/ink/2010/main" type="line" rotatedBoundingBox="13424,12265 17292,11775 17395,12589 13527,13080"/>
            </emma:interpretation>
          </emma:emma>
        </inkml:annotationXML>
        <inkml:traceGroup>
          <inkml:annotationXML>
            <emma:emma xmlns:emma="http://www.w3.org/2003/04/emma" version="1.0">
              <emma:interpretation id="{A1E9EAE2-9BC8-454F-BAEB-F2A5488C574B}" emma:medium="tactile" emma:mode="ink">
                <msink:context xmlns:msink="http://schemas.microsoft.com/ink/2010/main" type="inkWord" rotatedBoundingBox="13466,12601 14498,12470 14558,12949 13527,13080"/>
              </emma:interpretation>
              <emma:one-of disjunction-type="recognition" id="oneOf0">
                <emma:interpretation id="interp0" emma:lang="en-US" emma:confidence="0">
                  <emma:literal>=</emma:literal>
                </emma:interpretation>
                <emma:interpretation id="interp1" emma:lang="en-US" emma:confidence="0">
                  <emma:literal>+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159 0,'0'0,"0"0,0 0,0 0,-13 13,-13 0,0 13,0-1,0 1,13 0,0-13,0 0,13-1,0 1,0 0,0 0,13 13,13 0,0-1,13 14,0-1,12-12,-12 0,-13 0,0-14,0 1,-13-13,0 0</inkml:trace>
          <inkml:trace contextRef="#ctx0" brushRef="#br0" timeOffset="-368.1546">159 142,'0'0,"38"0,40 0,-13 13,12-1,1 1,-1 0,-12-13,-13 0,0 13,12-13,-12 0,0 0,-13 0,-14 0,1 0,0 0,-13 0,0 0</inkml:trace>
        </inkml:traceGroup>
        <inkml:traceGroup>
          <inkml:annotationXML>
            <emma:emma xmlns:emma="http://www.w3.org/2003/04/emma" version="1.0">
              <emma:interpretation id="{CE334961-A263-451C-B3BB-73CCB76F07AF}" emma:medium="tactile" emma:mode="ink">
                <msink:context xmlns:msink="http://schemas.microsoft.com/ink/2010/main" type="inkWord" rotatedBoundingBox="15867,11967 17293,11786 17384,12501 15957,12682"/>
              </emma:interpretation>
              <emma:one-of disjunction-type="recognition" id="oneOf1">
                <emma:interpretation id="interp5" emma:lang="en-US" emma:confidence="1">
                  <emma:literal>Final</emma:literal>
                </emma:interpretation>
                <emma:interpretation id="interp6" emma:lang="en-US" emma:confidence="0">
                  <emma:literal>Fins</emma:literal>
                </emma:interpretation>
                <emma:interpretation id="interp7" emma:lang="en-US" emma:confidence="0">
                  <emma:literal>Fins,</emma:literal>
                </emma:interpretation>
                <emma:interpretation id="interp8" emma:lang="en-US" emma:confidence="0">
                  <emma:literal>Fins'</emma:literal>
                </emma:interpretation>
                <emma:interpretation id="interp9" emma:lang="en-US" emma:confidence="0">
                  <emma:literal>Fine,</emma:literal>
                </emma:interpretation>
              </emma:one-of>
            </emma:emma>
          </inkml:annotationXML>
          <inkml:trace contextRef="#ctx0" brushRef="#br0" timeOffset="1009.5886">2435-206,'0'0,"0"0,0 0,0 0,0 13,0 0,13 13,-13 0,13-1,-13 1</inkml:trace>
          <inkml:trace contextRef="#ctx0" brushRef="#br0" timeOffset="1156.2231">2629-643,'0'0,"0"0,0 0,0 0,0 0,0 0</inkml:trace>
          <inkml:trace contextRef="#ctx0" brushRef="#br0" timeOffset="1494.1308">2913-270,'0'0,"0"13,0 13,0-1,0 1,0 0,0 0,0-1,0-12,0 0,0-13,0 0,0 0,0 0,0-13,0 0,13-12,0-1,0 0,0 0,0 14,0-1,0 0,-13 13,13 0,0 0,0 13,0 12,0 1,0 13,-1-14</inkml:trace>
          <inkml:trace contextRef="#ctx0" brushRef="#br0" timeOffset="1908.1681">3314-257,'0'0,"0"0,0 0,0 0,0-13,13 0,0 13,0-13,0 0,13 13,0 0,0 13,0 0,12 13,-12 0,0 12,0-12,-13 0,0-13,0-1,-13 1,0-13,0 0,0 0,0 0,0 0,-13 0,-13-13,0 1,0-1,0 13,0 0,1 0,12 13,0-1,0 1,13 0,0 0,13 0,13 0,-1 0,27-13,0 0,0-26</inkml:trace>
          <inkml:trace contextRef="#ctx0" brushRef="#br0" timeOffset="2066.634">3845-489,'0'0,"0"0,0 0,0 13,0 0,0 26,0 25,0 26,0-13,13 0</inkml:trace>
          <inkml:trace contextRef="#ctx0" brushRef="#br0" timeOffset="420.5561">1775-437,'0'0,"0"13,0 12,0 14,0 25,0 14,0-1,13 0,0 0,0-13,0-12</inkml:trace>
          <inkml:trace contextRef="#ctx0" brushRef="#br0" timeOffset="666.0977">1775-527,'0'0,"0"0,0 0,0 0,0 0,0 0,13 0,0-13,13 0,13 13,0 0,-1 0,1 0,0 0,-13 0,0 0</inkml:trace>
          <inkml:trace contextRef="#ctx0" brushRef="#br0" timeOffset="873.703">1853-360,'0'0,"0"0,0 0,0 0,0 0,0 0,13 0,0 13,13 0,-1 0,14-1,13 14,-13 0</inkml:trace>
        </inkml:traceGroup>
      </inkml:traceGroup>
    </inkml:traceGroup>
    <inkml:traceGroup>
      <inkml:annotationXML>
        <emma:emma xmlns:emma="http://www.w3.org/2003/04/emma" version="1.0">
          <emma:interpretation id="{54323D41-DDB5-4AB3-9FE6-4B78FE7F46DA}" emma:medium="tactile" emma:mode="ink">
            <msink:context xmlns:msink="http://schemas.microsoft.com/ink/2010/main" type="paragraph" rotatedBoundingBox="15146,12821 19659,12517 19722,13459 15210,137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C1468B2-025E-4C63-A029-E5DDC1D7DE36}" emma:medium="tactile" emma:mode="ink">
              <msink:context xmlns:msink="http://schemas.microsoft.com/ink/2010/main" type="line" rotatedBoundingBox="15146,12821 19659,12517 19722,13459 15210,13763"/>
            </emma:interpretation>
          </emma:emma>
        </inkml:annotationXML>
        <inkml:traceGroup>
          <inkml:annotationXML>
            <emma:emma xmlns:emma="http://www.w3.org/2003/04/emma" version="1.0">
              <emma:interpretation id="{BBB7F080-BF50-48F4-ADDE-F493D91454A1}" emma:medium="tactile" emma:mode="ink">
                <msink:context xmlns:msink="http://schemas.microsoft.com/ink/2010/main" type="inkWord" rotatedBoundingBox="15169,13149 18033,12993 18060,13489 15196,13645"/>
              </emma:interpretation>
              <emma:one-of disjunction-type="recognition" id="oneOf2">
                <emma:interpretation id="interp10" emma:lang="en-US" emma:confidence="1">
                  <emma:literal>answer</emma:literal>
                </emma:interpretation>
                <emma:interpretation id="interp11" emma:lang="en-US" emma:confidence="0">
                  <emma:literal>answe,</emma:literal>
                </emma:interpretation>
                <emma:interpretation id="interp12" emma:lang="en-US" emma:confidence="0">
                  <emma:literal>anewe,</emma:literal>
                </emma:interpretation>
                <emma:interpretation id="interp13" emma:lang="en-US" emma:confidence="0">
                  <emma:literal>anwe,</emma:literal>
                </emma:interpretation>
                <emma:interpretation id="interp14" emma:lang="en-US" emma:confidence="0">
                  <emma:literal>anewer</emma:literal>
                </emma:interpretation>
              </emma:one-of>
            </emma:emma>
          </inkml:annotationXML>
          <inkml:trace contextRef="#ctx0" brushRef="#br0" timeOffset="3556.3283">3056 541,'0'0,"0"0,0 0,0 0,0 0,0 0,-13 0,-13 12,0 1,13 0,0 0,0 0,0 0,13 0,0-1,13 1,0 0,0 0,-13 13,0 0,0-1,0 1,0 0,-13-1,0 1,0 0,-13 0</inkml:trace>
          <inkml:trace contextRef="#ctx0" brushRef="#br0" timeOffset="3979.4422">3146 566,'0'0,"0"0,0 13,13 13,0 0,13 12,0 14,-13-27,0 1,0-13,0 0,-1-13,1 0,0-13,0 0,0-13,0 14,0-1,-13 0,0 0,0 0,0 13,13 0,0 0,0 0,0 0,13 13,-13 0,0 0,12 0,-12-13,0 0,0 0,0-13,13 0,0 0,0-26,0 1,-13 12,-1 0,-12 1</inkml:trace>
          <inkml:trace contextRef="#ctx0" brushRef="#br0" timeOffset="4324.6881">3793 605,'0'0,"0"0,0 0,13 0,0 0,13 0,-1 0,1 0,13 0,-13 0,0-13,-13 0,0 0,0 13,-13-13,0 1,0-1,-13 0,0 13,0 0,-13 0,0 13,13 0,-13 12,13 1,0 13,1-14,12 14,0 0,12-1,14-12,13-13,-13-13</inkml:trace>
          <inkml:trace contextRef="#ctx0" brushRef="#br0" timeOffset="4574.2253">4284 862,'0'0,"0"13,0 0,0 0,0 0,0-1,0-12,0 0,0 0,0-12,0-14,13-13,0 14,0-1,0 0,0 0,0 1,0-1,13 0,13 0,12 1,14-1</inkml:trace>
          <inkml:trace contextRef="#ctx0" brushRef="#br0" timeOffset="2889.705">1685 618,'0'0,"0"0,0 0,0 0,0 0,0 0,0 0,13-13,0 0,12 0,1 0,0 13,0 0,0 0,0 13,0 0,0 13,-1-1,1 27,0-1,-13 1,0-14,0-12,-13 0,0 0,0-14,0 1,0-13,0 0,0 0,0 0,0 0,-13-13,0 1,0-1,0 0,-13 13,0 0,14 0,-1 0,0 13,0 0,0-1,0-12,13 0,0 13,0 0,0 0,0 0,13 0,13 0,25 0</inkml:trace>
          <inkml:trace contextRef="#ctx0" brushRef="#br0" timeOffset="3265.5971">2344 734,'0'0,"0"0,0 0,0 0,0 12,0 14,0 0,0 0,0-1,0 1,0-13,0 0,0-13,0 0,0-13,0 0,13-13,0-12,0 12,0 0,0 13,0 1,-13-1,13 0,-13 0,13 13,0 0,0 0,0 0,0 13,-1 13,1-1,13 27,-13-14,13 1</inkml:trace>
        </inkml:traceGroup>
        <inkml:traceGroup>
          <inkml:annotationXML>
            <emma:emma xmlns:emma="http://www.w3.org/2003/04/emma" version="1.0">
              <emma:interpretation id="{20D393FC-2585-40F4-9203-A2B0469D7299}" emma:medium="tactile" emma:mode="ink">
                <msink:context xmlns:msink="http://schemas.microsoft.com/ink/2010/main" type="inkWord" rotatedBoundingBox="19021,12560 19659,12517 19722,13459 19084,13502"/>
              </emma:interpretation>
              <emma:one-of disjunction-type="recognition" id="oneOf3">
                <emma:interpretation id="interp15" emma:lang="en-US" emma:confidence="0">
                  <emma:literal>"s</emma:literal>
                </emma:interpretation>
                <emma:interpretation id="interp16" emma:lang="en-US" emma:confidence="0">
                  <emma:literal>"o</emma:literal>
                </emma:interpretation>
                <emma:interpretation id="interp17" emma:lang="en-US" emma:confidence="0">
                  <emma:literal>I's</emma:literal>
                </emma:interpretation>
                <emma:interpretation id="interp18" emma:lang="en-US" emma:confidence="0">
                  <emma:literal>'s</emma:literal>
                </emma:interpretation>
                <emma:interpretation id="interp1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5457.8112">5591 592,'0'0,"0"0,0 0,0 0,13 0,-1 0,14-13,39 0,26 13,-14-13,-12 1,-13 12,-14 0,1 0,-13-13,0 0,0 13,-13 0,0 0,0 0,-1 0,1 0,-13 0,0 0,0 13,0 0,0 12,-13 14,1-1,-1 1,-13 13,13-27,-13 14,0-13,-13-1,0 1,1-13,-1 0,0-13,13 0,-13 0,14-13,-14-13,0-12,-13-14,13 14,14-14,-1 1</inkml:trace>
          <inkml:trace contextRef="#ctx0" brushRef="#br0" timeOffset="4822.7572">5823-38,'0'0,"0"0,0 12,0 14,0 26,0-1,0 1,0-14,13 1</inkml:trace>
          <inkml:trace contextRef="#ctx0" brushRef="#br0" timeOffset="4975.3061">6017 65,'0'0,"0"0,0 0,0 12,13 14,0 13,-13 12,0 1,0 12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40:45.608"/>
    </inkml:context>
    <inkml:brush xml:id="br0">
      <inkml:brushProperty name="width" value="0.04667" units="cm"/>
      <inkml:brushProperty name="height" value="0.04667" units="cm"/>
      <inkml:brushProperty name="color" value="#9436B8"/>
      <inkml:brushProperty name="fitToCurve" value="1"/>
    </inkml:brush>
  </inkml:definitions>
  <inkml:traceGroup>
    <inkml:annotationXML>
      <emma:emma xmlns:emma="http://www.w3.org/2003/04/emma" version="1.0">
        <emma:interpretation id="{60F36805-AEB3-4B7C-8530-F596A92C41EF}" emma:medium="tactile" emma:mode="ink">
          <msink:context xmlns:msink="http://schemas.microsoft.com/ink/2010/main" type="inkDrawing" rotatedBoundingBox="21182,9868 24961,9961 24935,11041 21155,10948" hotPoints="24681,9905 24739,10863 21259,11073 21201,10116" semanticType="enclosure" shapeName="Rectangle">
            <msink:sourceLink direction="with" ref="{C5A6CD99-8361-45FC-BE34-88EF93F09A14}"/>
          </msink:context>
        </emma:interpretation>
      </emma:emma>
    </inkml:annotationXML>
    <inkml:trace contextRef="#ctx0" brushRef="#br0">0 91,'0'0,"0"0,0 0,13-13,13 0,26 0,51 1,117-1,-65 26,13-13,156 12,-169-12,52 0,77-12,-129 12,65-13,0 0,-65 13,1-13,51 13,-52 0,-39 13,-12 13,12-1,0 1,-38 0,-26-1,-13 1,-1 0,-12 0,0 12,0 1,-13 12,0 1,0 12,0-12,-13-1,0 0,0-12,0 0,0 12,0-12,0-1,-13-12,0 0,0-1,0 1,0 0,0-13,0 0,-13 12,-25-12,-27 0,-26 0,-12-13,-78 0,39 0,0 0,-1-13,-76 0,51 13,-39 0,-26 0,65 0,26 0,-65 13,65-13,-1 0,27-13,-65 0,78 1,25-1,1 13,25-13,0 13,-25-13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3:56.722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F2CB9A62-C301-4213-94C4-CCCB52431AD6}" emma:medium="tactile" emma:mode="ink">
          <msink:context xmlns:msink="http://schemas.microsoft.com/ink/2010/main" type="inkDrawing" rotatedBoundingBox="8180,9066 8597,9317 8395,9652 7978,9401" semanticType="enclosure" shapeName="Other">
            <msink:destinationLink direction="with" ref="{902400EF-D9AB-40B3-8E68-C83BF6B6D6B4}"/>
          </msink:context>
        </emma:interpretation>
      </emma:emma>
    </inkml:annotationXML>
    <inkml:trace contextRef="#ctx0" brushRef="#br0">51 66,'0'0,"0"0,0 0,0 0,0 13,13 13,0 12,13 14,13 12,0-13,-1-12,-12-13,0-13,0-1,0-12,13-25,-1-1,-12 0,0 1,-13-14,-13-13,0-12,-13 13,0 12,0 13,-13 13,-38 1,-1 12,-12 12,12 1,13 13,13 0,13-13,14 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4:01.185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</inkml:definitions>
  <inkml:traceGroup>
    <inkml:annotationXML>
      <emma:emma xmlns:emma="http://www.w3.org/2003/04/emma" version="1.0">
        <emma:interpretation id="{902400EF-D9AB-40B3-8E68-C83BF6B6D6B4}" emma:medium="tactile" emma:mode="ink">
          <msink:context xmlns:msink="http://schemas.microsoft.com/ink/2010/main" type="inkDrawing" rotatedBoundingBox="9106,8977 9482,9488 9201,9695 8825,9183" semanticType="callout" shapeName="Other">
            <msink:sourceLink direction="with" ref="{F2CB9A62-C301-4213-94C4-CCCB52431AD6}"/>
          </msink:context>
        </emma:interpretation>
      </emma:emma>
    </inkml:annotationXML>
    <inkml:trace contextRef="#ctx0" brushRef="#br0">1073-230,'0'0,"0"0,0 0,0 0,0 0,0 0,-13 13,0 13,-13 25,0 1,13-1,1 13,12 1,0-14,12 1,1-14,13 14,0-14,13-12,0 0,0-13,12-13,1 0,-13-13,-13 0,0 0,-14 0,1-13,-13 1,0-1,0 0,-13 13,1 0,-1 1,0 12,-13 12,0 1,-13 13,0 13,13 12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4:07.162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7978574-A87A-4D2D-BAE7-725268FC9098}" emma:medium="tactile" emma:mode="ink">
          <msink:context xmlns:msink="http://schemas.microsoft.com/ink/2010/main" type="inkDrawing" rotatedBoundingBox="10670,9224 11757,8573 11853,8733 10765,9383" shapeName="Other"/>
        </emma:interpretation>
      </emma:emma>
    </inkml:annotationXML>
    <inkml:trace contextRef="#ctx0" brushRef="#br0">2728-37,'0'0,"0"0,0 0,0 0,0 0,0 13,0 0,0 12,0 14,0 0,0-14,0 1,0-13,0 0,13-13,13-13,39-26,77-76,130-78,-65 38,129-25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7T23:54:08.132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5E3B0D6-98A7-4974-B708-8F9309A7CE11}" emma:medium="tactile" emma:mode="ink">
          <msink:context xmlns:msink="http://schemas.microsoft.com/ink/2010/main" type="inkDrawing" rotatedBoundingBox="8622,11691 8860,10196 9327,10270 9089,11765" semanticType="callout" shapeName="Other"/>
        </emma:interpretation>
      </emma:emma>
    </inkml:annotationXML>
    <inkml:trace contextRef="#ctx0" brushRef="#br0">1008 1018,'0'0,"0"0,0 13,-13 13,0 38,13 65,-12-14,12 14,-13 12,13-12,0-13,0-39,0 13,0 0,-13 0,0-25,13-14,0-12,0-14,0 1,0-13,0 0,-13 0,0-13,-13 0,0-13,0 0,-13 0,1-13,12 1,0-1,0 0,0 13,13 0,0 1,13 12,0 0,0 0,0 0,0 0,0 25,13 1,0 13,13-1,0 1,-13-26,0 0,0-1,0 1,0-13,0 0,-1 0,1 0,26-13,0-12,0-1,13-13,-1 1,27-39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55:33.154"/>
    </inkml:context>
    <inkml:brush xml:id="br0">
      <inkml:brushProperty name="width" value="0.04667" units="cm"/>
      <inkml:brushProperty name="height" value="0.04667" units="cm"/>
      <inkml:brushProperty name="color" value="#31859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A46123A-7F82-48BE-B682-E029ADAC669E}" emma:medium="tactile" emma:mode="ink">
          <msink:context xmlns:msink="http://schemas.microsoft.com/ink/2010/main" type="writingRegion" rotatedBoundingBox="2743,7446 5045,7446 5045,10611 2743,10611"/>
        </emma:interpretation>
      </emma:emma>
    </inkml:annotationXML>
    <inkml:traceGroup>
      <inkml:annotationXML>
        <emma:emma xmlns:emma="http://www.w3.org/2003/04/emma" version="1.0">
          <emma:interpretation id="{89A6BEBC-00E7-4086-AA71-F115CE3C957F}" emma:medium="tactile" emma:mode="ink">
            <msink:context xmlns:msink="http://schemas.microsoft.com/ink/2010/main" type="paragraph" rotatedBoundingBox="2743,7446 5045,7446 5045,10611 2743,106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E5DE50-E8D1-4CC4-B007-4A93B82FFD30}" emma:medium="tactile" emma:mode="ink">
              <msink:context xmlns:msink="http://schemas.microsoft.com/ink/2010/main" type="line" rotatedBoundingBox="2743,7446 5045,7446 5045,10611 2743,10611"/>
            </emma:interpretation>
          </emma:emma>
        </inkml:annotationXML>
        <inkml:traceGroup>
          <inkml:annotationXML>
            <emma:emma xmlns:emma="http://www.w3.org/2003/04/emma" version="1.0">
              <emma:interpretation id="{2A62B82D-9DF8-424B-A620-0F49C0AE8910}" emma:medium="tactile" emma:mode="ink">
                <msink:context xmlns:msink="http://schemas.microsoft.com/ink/2010/main" type="inkWord" rotatedBoundingBox="2743,7446 5045,7446 5045,10611 2743,10611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@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?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0 619,'0'0,"0"0,13 0,0 0,0 0,0 0,0 0,-1 0,14 0,13 0,0 0,13-13,12-13,-12 1,0-14,-13 0,-1 1,1-1,-13 1,0-1,0 0,-13 1,0 12,-13 0,0-12,-13-1,0 1,-13 12,0 0,0 13,0 0,0 13,-12 0,-1 0,0 13,0 0,-12 13,12 0,0 12,0 14,13-14,0 27,13-14,13 0,0 1,13-13,0-14,0 1</inkml:trace>
          <inkml:trace contextRef="#ctx0" brushRef="#br0" timeOffset="751.5783">853 14,'0'0,"0"0,0 0,0 13,0 0,-12 13,-1-1,13 14,-13 25,13 1,13-1,0 0,-1-12,1-14,0-12,0-13,0 0,0 0,13 0,0-13,0 0,0 0,-1-13,1 0,0 0,-13 0,0 0,0 0,-13-12,0-1,0 13,0-13,0 13,0 1,0-1,0 0,-13 13,13 0,-13 0,0 0,-13 13,0 12,1 1,-1 13,13-13,0-1,13 1,0-13</inkml:trace>
          <inkml:trace contextRef="#ctx0" brushRef="#br0" timeOffset="11721.6425">1319-1362,'0'0,"0"0,0 0,0 0,0 0,0 0,0 13,-13-1,-13 27,-13 0,-12 12,12 1,-13 12,13 0,1-12,-14 25,13-26,0 1,13-1,1 1,12-27,-13 1,13-13,0 0,0 0,0 0,0-13</inkml:trace>
          <inkml:trace contextRef="#ctx0" brushRef="#br1" timeOffset="93779.2405">491-1568,'0'0,"0"0,0 0,0 0,0 0,0 0,0 0,0 0,0 0,13 0,13 0,0 0,13 13,13-13,12 13,1-13,12 0,14-13,25 0,-12 0,25 0,1 0,-1-12,-13 12,-25-13,-1 0,1 0,-26 1,-14 12,1 0,0 0,-13-13,-1 1,-12-14,0 1,-13-1,-13-13,-13-12,-13 0,-13-13,-12 12,-1 27,-39-14,-64 1,52 25,-1 0,-12 1,-1-1,-12 0,26 26,-1 13,14 0,-1 0,1 0,-40 12,27 1,12 13,14-1,-1 14,13 25,14-13,12 13,26-12,0-1,13-12,26 12,39 13,51 26,52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7:21.25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AB6878-C20F-43FB-93F8-964FAA21998E}" emma:medium="tactile" emma:mode="ink">
          <msink:context xmlns:msink="http://schemas.microsoft.com/ink/2010/main" type="writingRegion" rotatedBoundingBox="888,10737 7980,10565 8003,11479 910,11652"/>
        </emma:interpretation>
      </emma:emma>
    </inkml:annotationXML>
    <inkml:traceGroup>
      <inkml:annotationXML>
        <emma:emma xmlns:emma="http://www.w3.org/2003/04/emma" version="1.0">
          <emma:interpretation id="{EDB704C7-8528-450A-8DD8-0AAB928EB211}" emma:medium="tactile" emma:mode="ink">
            <msink:context xmlns:msink="http://schemas.microsoft.com/ink/2010/main" type="paragraph" rotatedBoundingBox="888,10737 7980,10565 8003,11479 910,11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985EF8-DE0B-40F5-BF5C-09A2304506DE}" emma:medium="tactile" emma:mode="ink">
              <msink:context xmlns:msink="http://schemas.microsoft.com/ink/2010/main" type="inkBullet" rotatedBoundingBox="888,10761 1757,10739 1779,11631 910,11652"/>
            </emma:interpretation>
            <emma:one-of disjunction-type="recognition" id="oneOf0">
              <emma:interpretation id="interp0" emma:lang="en-US" emma:confidence="0">
                <emma:literal>☺</emma:literal>
              </emma:interpretation>
              <emma:interpretation id="interp1" emma:lang="en-US" emma:confidence="0">
                <emma:literal>@</emma:literal>
              </emma:interpretation>
              <emma:interpretation id="interp2" emma:lang="en-US" emma:confidence="0">
                <emma:literal>D</emma:literal>
              </emma:interpretation>
              <emma:interpretation id="interp3" emma:lang="en-US" emma:confidence="0">
                <emma:literal>☹</emma:literal>
              </emma:interpretation>
              <emma:interpretation id="interp4" emma:lang="en-US" emma:confidence="0">
                <emma:literal>#</emma:literal>
              </emma:interpretation>
            </emma:one-of>
          </emma:emma>
        </inkml:annotationXML>
        <inkml:trace contextRef="#ctx0" brushRef="#br0">363 839,'0'0,"0"0,0 0,0 0,0 0,0 0,0 0,0 0,0 0,0 12,13 1,0 0,13 0,-1-13,14 0,0 0,0-13,0 0,12-12,-12-1,0 0,-13 0,0-12,0-1,-14 14,1-1,0 0,-13 0,13-12,0-14,-13 14,0-1,0-12,0 12,0 0,-13 14,0-14,0 13,0 1,-12-14,-1 13,-13 1,0-1,0 13,1 0,-27 0,0 0,1 13,12 0,13 13,0 0,0 0,14 0,-1 0,0 0,0-1,0 1,0 0,0 13,13 0,0-1,1 1,-1 0,0 0,13 12,0-12,0 0,0-1,0 1,0 0,13 12,0 1,-1-13,1 12,0 1,0-13,0-1,0 1,0 0,0 0,0-1,0-12,0 13,0-13,0 0,13-1,12 1,1 0,0 0</inkml:trace>
        <inkml:trace contextRef="#ctx0" brushRef="#br0" timeOffset="-899.6209">221 234,'0'0,"12"0,1 0,0 0,13 0,0 0,0 0,0 13,0 0,-13 0,0-1,-1 1,1 0,0 0,0 0,-13 0,0 0,0-1,0 1,0 0,-13 0,-13 0,1 0,-1 0,0 0,0-1,0 1,13 0,-13 0,13-13,0 13,1 0,-1-13,0 13,13-13,0 0,0 0,0 0,0 0,0 0,0 0,13 0,12 0,27 0,0 0,-13 0,0 0,-1-13,1 0,-13 0,0 13,0 0,-13 0,0 0,0 0</inkml:trace>
      </inkml:traceGroup>
      <inkml:traceGroup>
        <inkml:annotationXML>
          <emma:emma xmlns:emma="http://www.w3.org/2003/04/emma" version="1.0">
            <emma:interpretation id="{1DE5C501-6095-48F9-92EE-BA122956C957}" emma:medium="tactile" emma:mode="ink">
              <msink:context xmlns:msink="http://schemas.microsoft.com/ink/2010/main" type="line" rotatedBoundingBox="2353,10702 7980,10565 8000,11362 2373,11499"/>
            </emma:interpretation>
          </emma:emma>
        </inkml:annotationXML>
        <inkml:traceGroup>
          <inkml:annotationXML>
            <emma:emma xmlns:emma="http://www.w3.org/2003/04/emma" version="1.0">
              <emma:interpretation id="{139D6458-E4CE-4ADA-88FC-DD8EB18ADF71}" emma:medium="tactile" emma:mode="ink">
                <msink:context xmlns:msink="http://schemas.microsoft.com/ink/2010/main" type="inkWord" rotatedBoundingBox="2353,10702 4465,10650 4484,11448 2373,11499"/>
              </emma:interpretation>
              <emma:one-of disjunction-type="recognition" id="oneOf1">
                <emma:interpretation id="interp5" emma:lang="en-US" emma:confidence="1">
                  <emma:literal>Delete</emma:literal>
                </emma:interpretation>
                <emma:interpretation id="interp6" emma:lang="en-US" emma:confidence="0">
                  <emma:literal>Delate</emma:literal>
                </emma:interpretation>
                <emma:interpretation id="interp7" emma:lang="en-US" emma:confidence="0">
                  <emma:literal>Relate</emma:literal>
                </emma:interpretation>
                <emma:interpretation id="interp8" emma:lang="en-US" emma:confidence="0">
                  <emma:literal>Belate</emma:literal>
                </emma:interpretation>
                <emma:interpretation id="interp9" emma:lang="en-US" emma:confidence="0">
                  <emma:literal>Delft</emma:literal>
                </emma:interpretation>
              </emma:one-of>
            </emma:emma>
          </inkml:annotationXML>
          <inkml:trace contextRef="#ctx0" brushRef="#br0" timeOffset="4272.0052">1579 131,'0'0,"0"0,0 13,0 0,-13 13,0-1,0 27,0-1,13-12,0-1,13 14,0-1,0-12,-13-13,0-1,0-12,0 0,0-13,0-13</inkml:trace>
          <inkml:trace contextRef="#ctx0" brushRef="#br0" timeOffset="4709.9251">1501-49,'0'0,"0"0,0 0,0 0,0 13,0 0,0 0,13-1,0 1,0 13,13 0,12-1,1 14,13 0,13-1,-14-12,-12 13,0-14,-13-12,-13 0,0 0,0 0,-13 0,0-1,0 1,-13 0,-13 13,-13 13,-26 12,14-12,12-1,0 1,0-13,-13 12,14-25,12 0,0 0,13 0,0-13</inkml:trace>
          <inkml:trace contextRef="#ctx0" brushRef="#br0" timeOffset="5248.2214">1941 478,'0'0,"0"0,0 0,0 0,0 0,13 0,0 0,12 0,14 0,13 0,-13 0,0 0,-14 0,1 0,-13 0,0 0,0 0,0 0,-13 0,0 0,0-12,0-1,0 13,-13-13,-13 13,0 0,0 0,1 13,-1-13,0 0,13 0,0 0,13 0,0 0,0 13,0-1,13 14,13 0,0 12,-13-12,0-13,-1 13,1-13,13 0,0-13</inkml:trace>
          <inkml:trace contextRef="#ctx0" brushRef="#br0" timeOffset="5500.8592">2574-23,'0'0,"0"0,0 0,0 13,-13 12,1 14,-1 12,0 14,0 25,13-39,0-25,0 0,0 12,0 1,13-1</inkml:trace>
          <inkml:trace contextRef="#ctx0" brushRef="#br0" timeOffset="5977.1162">2717 478,'0'0,"0"0,0 0,0 0,0 0,13 0,0 0,12 0,14 0,0 0,-13 0,0 0,0 0,-1 0,-12 0,0 0,0-12,0-1,-13 0,0 0,0 0,0 0,-13 0,0 0,0 1,-12 12,-14 0,13 12,0 1,-13 0,13 0,13 0,0 0,13 0,0 0,0 12,13 1,0 0,0-1,0 1,0-13,13 0,13-13</inkml:trace>
          <inkml:trace contextRef="#ctx0" brushRef="#br0" timeOffset="6522.2667">3027 208,'0'0,"0"0,13 0,0 0,26 0,0 0,12 0,1 0,0 0,-1 0,-12 0,0 0,-13 0</inkml:trace>
          <inkml:trace contextRef="#ctx0" brushRef="#br0" timeOffset="6292.0909">3208 41,'0'0,"0"0,0 13,0 0,-13 12,0 14,13 13,0-1,0 0,0-12,0-13,0-1,13 1,0 0,0 0,0-1,0 1,0-13,0 0,0 0,0-13,13 0</inkml:trace>
          <inkml:trace contextRef="#ctx0" brushRef="#br0" timeOffset="6969.2162">3415 478,'0'0,"0"0,0 0,0 0,0 0,13 0,0 0,0 0,0 0,0 0,0-12,0 12,0-13,-1 13,1-13,0 13,-13-13,0 0,0 0,0 0,0 0,0 1,0-1,0 0,-13 13,0 0,1 0,-1 0,0 0,0 0,0 13,0-13,0 13,0-1,13 1,0 0,0 0,13 0,0 13,13-13,-13 12,0-12,12 0,1 0,0 0</inkml:trace>
        </inkml:traceGroup>
        <inkml:traceGroup>
          <inkml:annotationXML>
            <emma:emma xmlns:emma="http://www.w3.org/2003/04/emma" version="1.0">
              <emma:interpretation id="{8E6053AE-38DF-4FF1-9849-E62CCE975880}" emma:medium="tactile" emma:mode="ink">
                <msink:context xmlns:msink="http://schemas.microsoft.com/ink/2010/main" type="inkWord" rotatedBoundingBox="4956,10763 6401,10728 6415,11297 4970,11332"/>
              </emma:interpretation>
              <emma:one-of disjunction-type="recognition" id="oneOf2">
                <emma:interpretation id="interp10" emma:lang="en-US" emma:confidence="1">
                  <emma:literal>Max</emma:literal>
                </emma:interpretation>
                <emma:interpretation id="interp11" emma:lang="en-US" emma:confidence="0">
                  <emma:literal>MaX</emma:literal>
                </emma:interpretation>
                <emma:interpretation id="interp12" emma:lang="en-US" emma:confidence="0">
                  <emma:literal>Mix</emma:literal>
                </emma:interpretation>
                <emma:interpretation id="interp13" emma:lang="en-US" emma:confidence="0">
                  <emma:literal>Mat</emma:literal>
                </emma:interpretation>
                <emma:interpretation id="interp14" emma:lang="en-US" emma:confidence="0">
                  <emma:literal>Mah</emma:literal>
                </emma:interpretation>
              </emma:one-of>
            </emma:emma>
          </inkml:annotationXML>
          <inkml:trace contextRef="#ctx0" brushRef="#br0" timeOffset="7867.5964">4062 118,'0'0,"0"0,0 0,0 0,0 13,0 0,13 13,0 25,0 13,-1-25,1 0,-13 12,0-12,0-1,0-12,0 0,0-13,0-1,0-12,0 0,0 0,0-12,0-1,0-13,0-25,-13-27,13 14,0 0,0 12,0 14,0 12,0 13,0 0,0 0,0 0,0 13,0 0,0 0,13 13,13 26,13 25,0 1,-13-14,0-12,-1-14,-12-12,0 0,13 0,-13 0,0-13,13 0,0-13,0 0,-1-26,-12 1,0-1,0-12,-13 12,0-12,0 12,0 1,0 12,0 13,0 0,0 0,0 0,0 13,0 0,0 0,0 0,0 13,13 13,13 25,-13 1,0-1,13 14,-13-14,0-12,0-14,0 1,-1 0,1-13,-13 0,0 0,0-13</inkml:trace>
          <inkml:trace contextRef="#ctx0" brushRef="#br0" timeOffset="8538.5124">4812 388,'0'0,"0"0,0 0,0 0,0 0,0 0,13 0,0 0,0-13,0 1,-1-1,14 13,0 0,-13 0,0 0,13 0,0 13,-13-1,0 1,0 0,0 0,-1 0,1 0,0 0,0 0,0-1,0 1,0 0,0 0,0-13,-13 0,0 0,0 0,0 0,0 0,0 0,0 0,0 0,-13 0,0 0,0 0,0 0,0 0,0 0,0 0,0 0,1 0,-1 0,0 0,0 0,0 0,13 0,0 0,0 0,0 0,0 0,0 0,0 0,0 0,0 0,13 13,0 0,13 0,12-13,14 0,-26-13</inkml:trace>
          <inkml:trace contextRef="#ctx0" brushRef="#br0" timeOffset="8974.4856">5252 195,'0'0,"0"0,0 0,12 13,14 13,13 13,0 12,0-12,-13-14,25 40</inkml:trace>
          <inkml:trace contextRef="#ctx0" brushRef="#br0" timeOffset="8813.9692">5510 247,'0'0,"0"0,-13 13,0 12,0 1,-12 13,-1-1,-13 1,13-13,13-1,0-12,0 0,0 0,13-13,-13 0</inkml:trace>
        </inkml:traceGroup>
        <inkml:traceGroup>
          <inkml:annotationXML>
            <emma:emma xmlns:emma="http://www.w3.org/2003/04/emma" version="1.0">
              <emma:interpretation id="{32C67FBA-9514-4BDB-AA17-1C540A6A94A6}" emma:medium="tactile" emma:mode="ink">
                <msink:context xmlns:msink="http://schemas.microsoft.com/ink/2010/main" type="inkWord" rotatedBoundingBox="7467,10772 7985,10759 7997,11269 7479,11281"/>
              </emma:interpretation>
              <emma:one-of disjunction-type="recognition" id="oneOf3">
                <emma:interpretation id="interp15" emma:lang="en-US" emma:confidence="1">
                  <emma:literal>3</emma:literal>
                </emma:interpretation>
                <emma:interpretation id="interp16" emma:lang="en-US" emma:confidence="0">
                  <emma:literal>]</emma:literal>
                </emma:interpretation>
                <emma:interpretation id="interp17" emma:lang="en-US" emma:confidence="0">
                  <emma:literal>a</emma:literal>
                </emma:interpretation>
                <emma:interpretation id="interp18" emma:lang="en-US" emma:confidence="0">
                  <emma:literal>}</emma:literal>
                </emma:interpretation>
                <emma:interpretation id="interp1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15817.1957">6571 92,'0'0,"0"0,0 0,0 0,13-12,0-1,12 0,14 0,13 0,0 13,-1 0,14-13,-13 13,-13 0,-1 0,-12 13,0-13,-13 0,0 0,-13 13,0 0,0 0,-13 0,-13 12,-25 14,12-13,-13-1,0 1,13-13,14 0,-1 0,13 0,0-13,0 12,13-12,0 0,0 0,13 13,0-13,13 13,12 0,1 0,0 0,-13 0,0-13,-13 12,0-12,0 13,-13-13,0 13,0 0,0-13,0 0,0 0,-13 13,0 0,-13 0,0 0,-13-1,0 1,1 0,-1 0,0-13,0 0,13 13,0-13,1 0,12 0,13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</inkml:traceFormat>
        <inkml:channelProperties>
          <inkml:channelProperty channel="X" name="resolution" value="96" units="1/cm"/>
          <inkml:channelProperty channel="Y" name="resolution" value="96" units="1/cm"/>
        </inkml:channelProperties>
      </inkml:inkSource>
      <inkml:timestamp xml:id="ts0" timeString="2015-04-08T04:48:14.19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C8A6DA3-7343-4351-9691-5B52C73AE7B9}" emma:medium="tactile" emma:mode="ink">
          <msink:context xmlns:msink="http://schemas.microsoft.com/ink/2010/main" type="inkDrawing" rotatedBoundingBox="6224,13050 10196,12929 10219,13680 6246,13801" semanticType="enclosure" shapeName="Other">
            <msink:sourceLink direction="with" ref="{87C31A26-2FF6-4F40-A8DC-A6628169A095}"/>
          </msink:context>
        </emma:interpretation>
      </emma:emma>
    </inkml:annotationXML>
    <inkml:trace contextRef="#ctx0" brushRef="#br0">0 198,'0'0,"0"0,0 0,13 0,0 0,13 0,26 0,12-13,27 1,25 12,26-13,-25 0,-14 0,-12 0,77-13,13 26,-39 0,-12-13,90-12,-65 25,13 0,-13-13,65 0,-52 13,-13 0,13-13,-25 13,-27 13,0-13,1 0,-14-13,14 0,-53 13,1 0,-13 0,-13 0,-14 0,1 0,-13 0,0 0,0 0,0 0,0 0,-13 0,0 0,0 0,0 0,0 0,0 0,0 0,0 13,0 0,0 0,13 13,0 12,0 14,0 25,0 0,-13-13,13 1,-13-1,0-13,0-25,0 0,0-13,0 0,0 0,0-13,0 0,0 0,0 0,0 0,-13 12,-13 1,0 0,-65 0,-25 0,13-13,-14 13,14 0,-53-1,1-12,0 0,0 13,-39 0,39-13,-1 0,27 13,-52-13,39 0,12 0,14 0,-39 0,13 0,25-13,14 0,12 13,14 0,-66 0,40 0,-14 0,1 0,-26 13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4F79CE4-78EA-406A-A9B8-6876FFEA5D0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20725"/>
            <a:ext cx="57594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0A6680-74D8-4FAC-BDF6-E62D5507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A6680-74D8-4FAC-BDF6-E62D55078A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A6680-74D8-4FAC-BDF6-E62D55078A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886789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460502"/>
            <a:ext cx="7772400" cy="1524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009672"/>
            <a:ext cx="7772400" cy="999753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127500"/>
            <a:ext cx="9147765" cy="159340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442"/>
            <a:ext cx="8229600" cy="365505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28867"/>
            <a:ext cx="1777470" cy="466063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324600" cy="46606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883093"/>
            <a:ext cx="7772400" cy="1524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443093"/>
            <a:ext cx="4572000" cy="1212407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504560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504560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08500"/>
            <a:ext cx="4040188" cy="635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4508500"/>
            <a:ext cx="4041775" cy="635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203579"/>
            <a:ext cx="4040188" cy="328480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03579"/>
            <a:ext cx="4041775" cy="328480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64000"/>
            <a:ext cx="7481776" cy="381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462586"/>
            <a:ext cx="3974592" cy="7620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28600"/>
            <a:ext cx="7479792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5339953"/>
            <a:ext cx="1920240" cy="304800"/>
          </a:xfrm>
        </p:spPr>
        <p:txBody>
          <a:bodyPr/>
          <a:lstStyle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536169"/>
            <a:ext cx="7162800" cy="540193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58307"/>
            <a:ext cx="8686800" cy="36576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4" y="5339953"/>
            <a:ext cx="2350681" cy="3042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54269"/>
            <a:ext cx="8075432" cy="468893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954114"/>
            <a:ext cx="4940624" cy="767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949175"/>
            <a:ext cx="3690451" cy="7778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826045"/>
            <a:ext cx="3402314" cy="90072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823116"/>
            <a:ext cx="3405509" cy="90365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157033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157033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954114"/>
            <a:ext cx="4940624" cy="767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949175"/>
            <a:ext cx="3690451" cy="7778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826045"/>
            <a:ext cx="3402314" cy="90072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823116"/>
            <a:ext cx="3405509" cy="90365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34441"/>
            <a:ext cx="8229600" cy="3771636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5339953"/>
            <a:ext cx="1920240" cy="30480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7C7923-58B3-453C-B7E1-8FC7DCE35BFA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4" y="5339953"/>
            <a:ext cx="2350681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5339953"/>
            <a:ext cx="365760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0F8DA2-F1E7-4CA5-93A8-6936A75CED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4.emf"/><Relationship Id="rId3" Type="http://schemas.openxmlformats.org/officeDocument/2006/relationships/image" Target="../media/image6.emf"/><Relationship Id="rId21" Type="http://schemas.openxmlformats.org/officeDocument/2006/relationships/image" Target="../media/image15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8.emf"/><Relationship Id="rId50" Type="http://schemas.openxmlformats.org/officeDocument/2006/relationships/customXml" Target="../ink/ink25.xml"/><Relationship Id="rId7" Type="http://schemas.openxmlformats.org/officeDocument/2006/relationships/image" Target="../media/image8.emf"/><Relationship Id="rId12" Type="http://schemas.openxmlformats.org/officeDocument/2006/relationships/customXml" Target="../ink/ink6.xml"/><Relationship Id="rId17" Type="http://schemas.openxmlformats.org/officeDocument/2006/relationships/image" Target="../media/image13.emf"/><Relationship Id="rId25" Type="http://schemas.openxmlformats.org/officeDocument/2006/relationships/image" Target="../media/image17.emf"/><Relationship Id="rId33" Type="http://schemas.openxmlformats.org/officeDocument/2006/relationships/image" Target="../media/image21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9.emf"/><Relationship Id="rId41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emf"/><Relationship Id="rId40" Type="http://schemas.openxmlformats.org/officeDocument/2006/relationships/customXml" Target="../ink/ink20.xml"/><Relationship Id="rId45" Type="http://schemas.openxmlformats.org/officeDocument/2006/relationships/image" Target="../media/image27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23" Type="http://schemas.openxmlformats.org/officeDocument/2006/relationships/image" Target="../media/image16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9.emf"/><Relationship Id="rId10" Type="http://schemas.openxmlformats.org/officeDocument/2006/relationships/customXml" Target="../ink/ink5.xml"/><Relationship Id="rId19" Type="http://schemas.openxmlformats.org/officeDocument/2006/relationships/image" Target="../media/image14.emf"/><Relationship Id="rId31" Type="http://schemas.openxmlformats.org/officeDocument/2006/relationships/image" Target="../media/image20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9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emf"/><Relationship Id="rId30" Type="http://schemas.openxmlformats.org/officeDocument/2006/relationships/customXml" Target="../ink/ink15.xml"/><Relationship Id="rId35" Type="http://schemas.openxmlformats.org/officeDocument/2006/relationships/image" Target="../media/image22.emf"/><Relationship Id="rId43" Type="http://schemas.openxmlformats.org/officeDocument/2006/relationships/image" Target="../media/image26.emf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47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" Type="http://schemas.openxmlformats.org/officeDocument/2006/relationships/image" Target="../media/image42.emf"/><Relationship Id="rId21" Type="http://schemas.openxmlformats.org/officeDocument/2006/relationships/image" Target="../media/image51.emf"/><Relationship Id="rId7" Type="http://schemas.openxmlformats.org/officeDocument/2006/relationships/image" Target="../media/image44.emf"/><Relationship Id="rId12" Type="http://schemas.openxmlformats.org/officeDocument/2006/relationships/customXml" Target="../ink/ink31.xml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29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46.emf"/><Relationship Id="rId24" Type="http://schemas.openxmlformats.org/officeDocument/2006/relationships/customXml" Target="../ink/ink37.xml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23" Type="http://schemas.openxmlformats.org/officeDocument/2006/relationships/image" Target="../media/image52.emf"/><Relationship Id="rId28" Type="http://schemas.openxmlformats.org/officeDocument/2006/relationships/customXml" Target="../ink/ink39.xml"/><Relationship Id="rId10" Type="http://schemas.openxmlformats.org/officeDocument/2006/relationships/customXml" Target="../ink/ink30.xml"/><Relationship Id="rId19" Type="http://schemas.openxmlformats.org/officeDocument/2006/relationships/image" Target="../media/image50.emf"/><Relationship Id="rId4" Type="http://schemas.openxmlformats.org/officeDocument/2006/relationships/customXml" Target="../ink/ink27.xml"/><Relationship Id="rId9" Type="http://schemas.openxmlformats.org/officeDocument/2006/relationships/image" Target="../media/image45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61.emf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" Type="http://schemas.openxmlformats.org/officeDocument/2006/relationships/image" Target="../media/image56.emf"/><Relationship Id="rId21" Type="http://schemas.openxmlformats.org/officeDocument/2006/relationships/image" Target="../media/image65.emf"/><Relationship Id="rId7" Type="http://schemas.openxmlformats.org/officeDocument/2006/relationships/image" Target="../media/image58.emf"/><Relationship Id="rId12" Type="http://schemas.openxmlformats.org/officeDocument/2006/relationships/customXml" Target="../ink/ink45.xml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60.emf"/><Relationship Id="rId24" Type="http://schemas.openxmlformats.org/officeDocument/2006/relationships/customXml" Target="../ink/ink51.xml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10" Type="http://schemas.openxmlformats.org/officeDocument/2006/relationships/customXml" Target="../ink/ink44.xml"/><Relationship Id="rId19" Type="http://schemas.openxmlformats.org/officeDocument/2006/relationships/image" Target="../media/image64.emf"/><Relationship Id="rId4" Type="http://schemas.openxmlformats.org/officeDocument/2006/relationships/customXml" Target="../ink/ink41.xml"/><Relationship Id="rId9" Type="http://schemas.openxmlformats.org/officeDocument/2006/relationships/image" Target="../media/image59.emf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6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74.emf"/><Relationship Id="rId3" Type="http://schemas.openxmlformats.org/officeDocument/2006/relationships/image" Target="../media/image69.emf"/><Relationship Id="rId21" Type="http://schemas.openxmlformats.org/officeDocument/2006/relationships/image" Target="../media/image78.emf"/><Relationship Id="rId7" Type="http://schemas.openxmlformats.org/officeDocument/2006/relationships/image" Target="../media/image71.emf"/><Relationship Id="rId12" Type="http://schemas.openxmlformats.org/officeDocument/2006/relationships/customXml" Target="../ink/ink57.xml"/><Relationship Id="rId25" Type="http://schemas.openxmlformats.org/officeDocument/2006/relationships/image" Target="../media/image31.emf"/><Relationship Id="rId2" Type="http://schemas.openxmlformats.org/officeDocument/2006/relationships/customXml" Target="../ink/ink53.xml"/><Relationship Id="rId16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73.emf"/><Relationship Id="rId24" Type="http://schemas.openxmlformats.org/officeDocument/2006/relationships/customXml" Target="../ink/ink61.xml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4" Type="http://schemas.openxmlformats.org/officeDocument/2006/relationships/customXml" Target="../ink/ink54.xml"/><Relationship Id="rId14" Type="http://schemas.openxmlformats.org/officeDocument/2006/relationships/customXml" Target="../ink/ink58.xml"/><Relationship Id="rId22" Type="http://schemas.openxmlformats.org/officeDocument/2006/relationships/customXml" Target="../ink/ink6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3" Type="http://schemas.openxmlformats.org/officeDocument/2006/relationships/image" Target="../media/image80.emf"/><Relationship Id="rId7" Type="http://schemas.openxmlformats.org/officeDocument/2006/relationships/image" Target="../media/image82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5" Type="http://schemas.openxmlformats.org/officeDocument/2006/relationships/image" Target="../media/image81.emf"/><Relationship Id="rId4" Type="http://schemas.openxmlformats.org/officeDocument/2006/relationships/customXml" Target="../ink/ink63.xml"/><Relationship Id="rId9" Type="http://schemas.openxmlformats.org/officeDocument/2006/relationships/image" Target="../media/image8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89.emf"/><Relationship Id="rId18" Type="http://schemas.openxmlformats.org/officeDocument/2006/relationships/customXml" Target="../ink/ink74.xml"/><Relationship Id="rId3" Type="http://schemas.openxmlformats.org/officeDocument/2006/relationships/image" Target="../media/image84.emf"/><Relationship Id="rId7" Type="http://schemas.openxmlformats.org/officeDocument/2006/relationships/image" Target="../media/image86.emf"/><Relationship Id="rId12" Type="http://schemas.openxmlformats.org/officeDocument/2006/relationships/customXml" Target="../ink/ink71.xml"/><Relationship Id="rId17" Type="http://schemas.openxmlformats.org/officeDocument/2006/relationships/image" Target="../media/image91.emf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88.emf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10" Type="http://schemas.openxmlformats.org/officeDocument/2006/relationships/customXml" Target="../ink/ink70.xml"/><Relationship Id="rId19" Type="http://schemas.openxmlformats.org/officeDocument/2006/relationships/image" Target="../media/image32.emf"/><Relationship Id="rId4" Type="http://schemas.openxmlformats.org/officeDocument/2006/relationships/customXml" Target="../ink/ink67.xml"/><Relationship Id="rId9" Type="http://schemas.openxmlformats.org/officeDocument/2006/relationships/image" Target="../media/image87.emf"/><Relationship Id="rId14" Type="http://schemas.openxmlformats.org/officeDocument/2006/relationships/customXml" Target="../ink/ink7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CS61B Spring’15 Discussion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1(b): Selection Sort</a:t>
            </a:r>
            <a:r>
              <a:rPr lang="en-US" sz="2800" dirty="0"/>
              <a:t>.</a:t>
            </a:r>
          </a:p>
          <a:p>
            <a:pPr marL="109728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106 351 214 873 615 172 333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564</a:t>
            </a:r>
          </a:p>
          <a:p>
            <a:pPr marL="109728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|351 214 873 615 172 333 564</a:t>
            </a:r>
          </a:p>
          <a:p>
            <a:pPr marL="109728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|214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873 615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333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564</a:t>
            </a:r>
          </a:p>
          <a:p>
            <a:pPr marL="109728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106 172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214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|873 615 351 333 564</a:t>
            </a:r>
          </a:p>
          <a:p>
            <a:pPr marL="109728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106 172 214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|615 351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873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564</a:t>
            </a:r>
          </a:p>
          <a:p>
            <a:pPr marL="109728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106 172 214 333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615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873 564</a:t>
            </a:r>
          </a:p>
          <a:p>
            <a:pPr marL="109728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106 172 214 333 351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564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|873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615</a:t>
            </a:r>
          </a:p>
          <a:p>
            <a:pPr marL="109728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106 172 214 333 351 564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615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Question 3.</a:t>
            </a:r>
          </a:p>
          <a:p>
            <a:r>
              <a:rPr lang="en-US" dirty="0" smtClean="0"/>
              <a:t>Worst-Case Runtime:</a:t>
            </a:r>
          </a:p>
          <a:p>
            <a:r>
              <a:rPr lang="en-US" dirty="0" smtClean="0"/>
              <a:t>Best-Case Runtime: </a:t>
            </a:r>
          </a:p>
          <a:p>
            <a:r>
              <a:rPr lang="en-US" dirty="0" smtClean="0"/>
              <a:t>In-Place?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Stable?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dirty="0" smtClean="0"/>
                  <a:t>Question 3.</a:t>
                </a:r>
              </a:p>
              <a:p>
                <a:r>
                  <a:rPr lang="en-US" dirty="0" smtClean="0"/>
                  <a:t>Worst-Case 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Best-Case 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In-Place? </a:t>
                </a:r>
                <a:r>
                  <a:rPr lang="en-US" dirty="0">
                    <a:solidFill>
                      <a:srgbClr val="00B050"/>
                    </a:solidFill>
                    <a:sym typeface="Wingdings"/>
                  </a:rPr>
                  <a:t>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Yes</a:t>
                </a:r>
              </a:p>
              <a:p>
                <a:r>
                  <a:rPr lang="en-US" dirty="0" smtClean="0"/>
                  <a:t>Stable? </a:t>
                </a:r>
                <a:r>
                  <a:rPr lang="en-US" dirty="0" smtClean="0">
                    <a:solidFill>
                      <a:srgbClr val="00B050"/>
                    </a:solidFill>
                    <a:sym typeface="Wingdings"/>
                  </a:rPr>
                  <a:t>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Yes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4440"/>
                <a:ext cx="4876800" cy="398526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b="1" dirty="0" smtClean="0"/>
                  <a:t>Algorithm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items, split into left half and right half.</a:t>
                </a:r>
              </a:p>
              <a:p>
                <a:r>
                  <a:rPr lang="en-US" dirty="0" err="1" smtClean="0"/>
                  <a:t>Mergesort</a:t>
                </a:r>
                <a:r>
                  <a:rPr lang="en-US" dirty="0" smtClean="0"/>
                  <a:t> left half.</a:t>
                </a:r>
              </a:p>
              <a:p>
                <a:r>
                  <a:rPr lang="en-US" dirty="0" err="1" smtClean="0"/>
                  <a:t>Mergesort</a:t>
                </a:r>
                <a:r>
                  <a:rPr lang="en-US" dirty="0" smtClean="0"/>
                  <a:t> right half.</a:t>
                </a:r>
              </a:p>
              <a:p>
                <a:r>
                  <a:rPr lang="en-US" dirty="0" smtClean="0"/>
                  <a:t>Merge the sorted halves together.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4440"/>
                <a:ext cx="4876800" cy="3985260"/>
              </a:xfrm>
              <a:blipFill rotWithShape="1">
                <a:blip r:embed="rId3"/>
                <a:stretch>
                  <a:fillRect t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273322" y="1103488"/>
            <a:ext cx="3565878" cy="464489"/>
            <a:chOff x="5273322" y="1103488"/>
            <a:chExt cx="3565878" cy="46448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5273322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0" y="1103489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2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400" y="1103488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122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43800" y="1104901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8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00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58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73322" y="3077400"/>
            <a:ext cx="822678" cy="463076"/>
            <a:chOff x="5273322" y="3077400"/>
            <a:chExt cx="822678" cy="463076"/>
          </a:xfrm>
        </p:grpSpPr>
        <p:sp>
          <p:nvSpPr>
            <p:cNvPr id="29" name="TextBox 28"/>
            <p:cNvSpPr txBox="1"/>
            <p:nvPr/>
          </p:nvSpPr>
          <p:spPr>
            <a:xfrm>
              <a:off x="5273322" y="3078811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0" y="3077400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273322" y="4070823"/>
            <a:ext cx="381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5000" y="4069412"/>
            <a:ext cx="381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73322" y="2086799"/>
            <a:ext cx="1737078" cy="463077"/>
            <a:chOff x="5273322" y="2086799"/>
            <a:chExt cx="1737078" cy="463077"/>
          </a:xfrm>
        </p:grpSpPr>
        <p:sp>
          <p:nvSpPr>
            <p:cNvPr id="20" name="TextBox 19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>
            <a:off x="6096000" y="1567977"/>
            <a:ext cx="1006122" cy="5188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715000" y="2552700"/>
            <a:ext cx="457200" cy="5246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8" idx="0"/>
          </p:cNvCxnSpPr>
          <p:nvPr/>
        </p:nvCxnSpPr>
        <p:spPr>
          <a:xfrm flipH="1">
            <a:off x="5463822" y="3541888"/>
            <a:ext cx="190500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9" idx="0"/>
          </p:cNvCxnSpPr>
          <p:nvPr/>
        </p:nvCxnSpPr>
        <p:spPr>
          <a:xfrm>
            <a:off x="5654322" y="3541888"/>
            <a:ext cx="251178" cy="527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0600" y="4312503"/>
            <a:ext cx="3657600" cy="830997"/>
            <a:chOff x="914400" y="4070823"/>
            <a:chExt cx="3657600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914400" y="4532488"/>
              <a:ext cx="36576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How?</a:t>
              </a:r>
              <a:r>
                <a:rPr lang="en-US" dirty="0" smtClean="0"/>
                <a:t>  See Q4: </a:t>
              </a:r>
              <a:r>
                <a:rPr lang="en-US" dirty="0" err="1" smtClean="0"/>
                <a:t>MergeTwo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0"/>
            </p:cNvCxnSpPr>
            <p:nvPr/>
          </p:nvCxnSpPr>
          <p:spPr>
            <a:xfrm flipH="1" flipV="1">
              <a:off x="2438400" y="4070823"/>
              <a:ext cx="304800" cy="46166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/>
          <p:nvPr/>
        </p:nvCxnSpPr>
        <p:spPr>
          <a:xfrm flipH="1">
            <a:off x="5463822" y="3539064"/>
            <a:ext cx="190500" cy="528935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54322" y="3539064"/>
            <a:ext cx="251178" cy="527524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715000" y="2548464"/>
            <a:ext cx="457200" cy="524699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172200" y="3077399"/>
            <a:ext cx="838200" cy="463077"/>
            <a:chOff x="6172200" y="3077399"/>
            <a:chExt cx="838200" cy="463077"/>
          </a:xfrm>
        </p:grpSpPr>
        <p:sp>
          <p:nvSpPr>
            <p:cNvPr id="52" name="TextBox 51"/>
            <p:cNvSpPr txBox="1"/>
            <p:nvPr/>
          </p:nvSpPr>
          <p:spPr>
            <a:xfrm>
              <a:off x="6172200" y="3078811"/>
              <a:ext cx="38100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29400" y="3077399"/>
              <a:ext cx="38100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172200" y="4070823"/>
            <a:ext cx="3810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29400" y="4069411"/>
            <a:ext cx="381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9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172200" y="2548464"/>
            <a:ext cx="457200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0"/>
          </p:cNvCxnSpPr>
          <p:nvPr/>
        </p:nvCxnSpPr>
        <p:spPr>
          <a:xfrm flipH="1">
            <a:off x="6362700" y="3541888"/>
            <a:ext cx="190500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6" idx="0"/>
          </p:cNvCxnSpPr>
          <p:nvPr/>
        </p:nvCxnSpPr>
        <p:spPr>
          <a:xfrm>
            <a:off x="6553200" y="3541888"/>
            <a:ext cx="266700" cy="527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362700" y="3543300"/>
            <a:ext cx="190500" cy="528935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553200" y="3543300"/>
            <a:ext cx="266700" cy="527523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172200" y="2544228"/>
            <a:ext cx="457200" cy="528935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273322" y="2089623"/>
            <a:ext cx="1737078" cy="463077"/>
            <a:chOff x="5273322" y="2086799"/>
            <a:chExt cx="1737078" cy="463077"/>
          </a:xfrm>
        </p:grpSpPr>
        <p:sp>
          <p:nvSpPr>
            <p:cNvPr id="74" name="TextBox 73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114032" y="2089623"/>
            <a:ext cx="1737078" cy="463077"/>
            <a:chOff x="7102122" y="2088211"/>
            <a:chExt cx="1737078" cy="463077"/>
          </a:xfrm>
        </p:grpSpPr>
        <p:sp>
          <p:nvSpPr>
            <p:cNvPr id="79" name="TextBox 78"/>
            <p:cNvSpPr txBox="1"/>
            <p:nvPr/>
          </p:nvSpPr>
          <p:spPr>
            <a:xfrm>
              <a:off x="7102122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4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43800" y="2088212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8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01000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0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458200" y="2088211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1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102122" y="3078812"/>
            <a:ext cx="822678" cy="463076"/>
            <a:chOff x="7102122" y="3078812"/>
            <a:chExt cx="822678" cy="463076"/>
          </a:xfrm>
        </p:grpSpPr>
        <p:sp>
          <p:nvSpPr>
            <p:cNvPr id="84" name="TextBox 83"/>
            <p:cNvSpPr txBox="1"/>
            <p:nvPr/>
          </p:nvSpPr>
          <p:spPr>
            <a:xfrm>
              <a:off x="7102122" y="3080223"/>
              <a:ext cx="3810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4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43800" y="3078812"/>
              <a:ext cx="3810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8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001000" y="3078811"/>
            <a:ext cx="838200" cy="463077"/>
            <a:chOff x="8001000" y="3078811"/>
            <a:chExt cx="838200" cy="463077"/>
          </a:xfrm>
        </p:grpSpPr>
        <p:sp>
          <p:nvSpPr>
            <p:cNvPr id="87" name="TextBox 86"/>
            <p:cNvSpPr txBox="1"/>
            <p:nvPr/>
          </p:nvSpPr>
          <p:spPr>
            <a:xfrm>
              <a:off x="8001000" y="3080223"/>
              <a:ext cx="3810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458200" y="3078811"/>
              <a:ext cx="3810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102122" y="4072235"/>
            <a:ext cx="381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4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543800" y="4070824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8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01000" y="4072235"/>
            <a:ext cx="3810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0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58200" y="4070823"/>
            <a:ext cx="3810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102122" y="1567977"/>
            <a:ext cx="898878" cy="5188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7495032" y="2552700"/>
            <a:ext cx="505968" cy="5246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001000" y="2548464"/>
            <a:ext cx="408432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9" idx="0"/>
          </p:cNvCxnSpPr>
          <p:nvPr/>
        </p:nvCxnSpPr>
        <p:spPr>
          <a:xfrm flipH="1">
            <a:off x="7292622" y="3541888"/>
            <a:ext cx="202410" cy="530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0" idx="0"/>
          </p:cNvCxnSpPr>
          <p:nvPr/>
        </p:nvCxnSpPr>
        <p:spPr>
          <a:xfrm>
            <a:off x="7495032" y="3541888"/>
            <a:ext cx="239268" cy="5289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1" idx="0"/>
          </p:cNvCxnSpPr>
          <p:nvPr/>
        </p:nvCxnSpPr>
        <p:spPr>
          <a:xfrm flipH="1">
            <a:off x="8191500" y="3541888"/>
            <a:ext cx="217932" cy="530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92" idx="0"/>
          </p:cNvCxnSpPr>
          <p:nvPr/>
        </p:nvCxnSpPr>
        <p:spPr>
          <a:xfrm>
            <a:off x="8409432" y="3541888"/>
            <a:ext cx="239268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7291832" y="3543300"/>
            <a:ext cx="202410" cy="530347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494242" y="3543300"/>
            <a:ext cx="239268" cy="528936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191810" y="3544712"/>
            <a:ext cx="217932" cy="530347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8409742" y="3544712"/>
            <a:ext cx="239268" cy="528935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481316" y="2548464"/>
            <a:ext cx="505968" cy="524699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87284" y="2544228"/>
            <a:ext cx="408432" cy="528935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5273322" y="2089623"/>
            <a:ext cx="1737078" cy="463077"/>
            <a:chOff x="5273322" y="2086799"/>
            <a:chExt cx="1737078" cy="463077"/>
          </a:xfrm>
        </p:grpSpPr>
        <p:sp>
          <p:nvSpPr>
            <p:cNvPr id="111" name="TextBox 110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114032" y="2089623"/>
            <a:ext cx="1737078" cy="463077"/>
            <a:chOff x="7102122" y="2088211"/>
            <a:chExt cx="1737078" cy="463077"/>
          </a:xfrm>
        </p:grpSpPr>
        <p:sp>
          <p:nvSpPr>
            <p:cNvPr id="116" name="TextBox 115"/>
            <p:cNvSpPr txBox="1"/>
            <p:nvPr/>
          </p:nvSpPr>
          <p:spPr>
            <a:xfrm>
              <a:off x="7102122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543800" y="2088212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01000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58200" y="2088211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114032" y="2089623"/>
            <a:ext cx="1737078" cy="463077"/>
            <a:chOff x="7102122" y="2088211"/>
            <a:chExt cx="1737078" cy="463077"/>
          </a:xfrm>
        </p:grpSpPr>
        <p:sp>
          <p:nvSpPr>
            <p:cNvPr id="121" name="TextBox 120"/>
            <p:cNvSpPr txBox="1"/>
            <p:nvPr/>
          </p:nvSpPr>
          <p:spPr>
            <a:xfrm>
              <a:off x="7102122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0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43800" y="2088212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1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01000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4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458200" y="2088211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8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25" name="Straight Arrow Connector 124"/>
          <p:cNvCxnSpPr/>
          <p:nvPr/>
        </p:nvCxnSpPr>
        <p:spPr>
          <a:xfrm flipH="1">
            <a:off x="6096000" y="1565153"/>
            <a:ext cx="1006122" cy="518822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102122" y="1565153"/>
            <a:ext cx="898878" cy="518822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73322" y="1104900"/>
            <a:ext cx="3565878" cy="464489"/>
            <a:chOff x="5273322" y="1103488"/>
            <a:chExt cx="3565878" cy="464489"/>
          </a:xfrm>
          <a:solidFill>
            <a:schemeClr val="bg1">
              <a:lumMod val="95000"/>
            </a:schemeClr>
          </a:solidFill>
        </p:grpSpPr>
        <p:sp>
          <p:nvSpPr>
            <p:cNvPr id="128" name="TextBox 127"/>
            <p:cNvSpPr txBox="1"/>
            <p:nvPr/>
          </p:nvSpPr>
          <p:spPr>
            <a:xfrm>
              <a:off x="5273322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715000" y="1103489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172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29400" y="1103488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102122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543800" y="1104901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001000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458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9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8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5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6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9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2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5" grpId="0" animBg="1"/>
      <p:bldP spid="56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4440"/>
                <a:ext cx="4876800" cy="398526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b="1" dirty="0" smtClean="0"/>
                  <a:t>Algorithm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items, split into left half and right half.</a:t>
                </a:r>
              </a:p>
              <a:p>
                <a:r>
                  <a:rPr lang="en-US" dirty="0" err="1" smtClean="0"/>
                  <a:t>Mergesort</a:t>
                </a:r>
                <a:r>
                  <a:rPr lang="en-US" dirty="0" smtClean="0"/>
                  <a:t> left half.</a:t>
                </a:r>
              </a:p>
              <a:p>
                <a:r>
                  <a:rPr lang="en-US" dirty="0" err="1" smtClean="0"/>
                  <a:t>Mergesort</a:t>
                </a:r>
                <a:r>
                  <a:rPr lang="en-US" dirty="0" smtClean="0"/>
                  <a:t> right half.</a:t>
                </a:r>
              </a:p>
              <a:p>
                <a:r>
                  <a:rPr lang="en-US" dirty="0" smtClean="0"/>
                  <a:t>Merge the sorted halves together.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4440"/>
                <a:ext cx="4876800" cy="3985260"/>
              </a:xfrm>
              <a:blipFill rotWithShape="1">
                <a:blip r:embed="rId3"/>
                <a:stretch>
                  <a:fillRect t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273322" y="1103488"/>
            <a:ext cx="3565878" cy="464489"/>
            <a:chOff x="5273322" y="1103488"/>
            <a:chExt cx="3565878" cy="46448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5273322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0" y="1103489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2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400" y="1103488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122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43800" y="1104901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8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00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58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73322" y="3077400"/>
            <a:ext cx="822678" cy="463076"/>
            <a:chOff x="5273322" y="3077400"/>
            <a:chExt cx="822678" cy="463076"/>
          </a:xfrm>
        </p:grpSpPr>
        <p:sp>
          <p:nvSpPr>
            <p:cNvPr id="29" name="TextBox 28"/>
            <p:cNvSpPr txBox="1"/>
            <p:nvPr/>
          </p:nvSpPr>
          <p:spPr>
            <a:xfrm>
              <a:off x="5273322" y="3078811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0" y="3077400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72200" y="3077399"/>
            <a:ext cx="838200" cy="463077"/>
            <a:chOff x="6172200" y="3077399"/>
            <a:chExt cx="838200" cy="463077"/>
          </a:xfrm>
        </p:grpSpPr>
        <p:sp>
          <p:nvSpPr>
            <p:cNvPr id="31" name="TextBox 30"/>
            <p:cNvSpPr txBox="1"/>
            <p:nvPr/>
          </p:nvSpPr>
          <p:spPr>
            <a:xfrm>
              <a:off x="6172200" y="3078811"/>
              <a:ext cx="38100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3077399"/>
              <a:ext cx="38100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273322" y="4070823"/>
            <a:ext cx="381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5000" y="4069412"/>
            <a:ext cx="381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4070823"/>
            <a:ext cx="3810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29400" y="4069411"/>
            <a:ext cx="381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9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73322" y="2086799"/>
            <a:ext cx="1737078" cy="463077"/>
            <a:chOff x="5273322" y="2086799"/>
            <a:chExt cx="1737078" cy="463077"/>
          </a:xfrm>
        </p:grpSpPr>
        <p:sp>
          <p:nvSpPr>
            <p:cNvPr id="20" name="TextBox 19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>
            <a:off x="6096000" y="1567977"/>
            <a:ext cx="1006122" cy="5188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715000" y="2552700"/>
            <a:ext cx="457200" cy="5246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72200" y="2548464"/>
            <a:ext cx="457200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8" idx="0"/>
          </p:cNvCxnSpPr>
          <p:nvPr/>
        </p:nvCxnSpPr>
        <p:spPr>
          <a:xfrm flipH="1">
            <a:off x="5463822" y="3541888"/>
            <a:ext cx="190500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9" idx="0"/>
          </p:cNvCxnSpPr>
          <p:nvPr/>
        </p:nvCxnSpPr>
        <p:spPr>
          <a:xfrm>
            <a:off x="5654322" y="3541888"/>
            <a:ext cx="251178" cy="527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6362700" y="3541888"/>
            <a:ext cx="190500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1" idx="0"/>
          </p:cNvCxnSpPr>
          <p:nvPr/>
        </p:nvCxnSpPr>
        <p:spPr>
          <a:xfrm>
            <a:off x="6553200" y="3541888"/>
            <a:ext cx="266700" cy="527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0600" y="4312503"/>
            <a:ext cx="3657600" cy="830997"/>
            <a:chOff x="914400" y="4070823"/>
            <a:chExt cx="3657600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914400" y="4532488"/>
              <a:ext cx="36576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How?</a:t>
              </a:r>
              <a:r>
                <a:rPr lang="en-US" dirty="0" smtClean="0"/>
                <a:t>  See Q4: </a:t>
              </a:r>
              <a:r>
                <a:rPr lang="en-US" dirty="0" err="1" smtClean="0"/>
                <a:t>MergeTwo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0"/>
            </p:cNvCxnSpPr>
            <p:nvPr/>
          </p:nvCxnSpPr>
          <p:spPr>
            <a:xfrm flipH="1" flipV="1">
              <a:off x="2438400" y="4070823"/>
              <a:ext cx="304800" cy="46166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5463822" y="3539064"/>
            <a:ext cx="190500" cy="528935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54322" y="3539064"/>
            <a:ext cx="251178" cy="527524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715000" y="2548464"/>
            <a:ext cx="457200" cy="524699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2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4440"/>
                <a:ext cx="4876800" cy="398526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b="1" dirty="0" smtClean="0"/>
                  <a:t>Algorithm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items, split into left half and right half.</a:t>
                </a:r>
              </a:p>
              <a:p>
                <a:r>
                  <a:rPr lang="en-US" dirty="0" err="1" smtClean="0"/>
                  <a:t>Mergesort</a:t>
                </a:r>
                <a:r>
                  <a:rPr lang="en-US" dirty="0" smtClean="0"/>
                  <a:t> left half.</a:t>
                </a:r>
              </a:p>
              <a:p>
                <a:r>
                  <a:rPr lang="en-US" dirty="0" err="1" smtClean="0"/>
                  <a:t>Mergesort</a:t>
                </a:r>
                <a:r>
                  <a:rPr lang="en-US" dirty="0" smtClean="0"/>
                  <a:t> right half.</a:t>
                </a:r>
              </a:p>
              <a:p>
                <a:r>
                  <a:rPr lang="en-US" dirty="0" smtClean="0"/>
                  <a:t>Merge the sorted halves together.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4440"/>
                <a:ext cx="4876800" cy="3985260"/>
              </a:xfrm>
              <a:blipFill rotWithShape="1">
                <a:blip r:embed="rId2"/>
                <a:stretch>
                  <a:fillRect t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273322" y="1103488"/>
            <a:ext cx="3565878" cy="464489"/>
            <a:chOff x="5273322" y="1103488"/>
            <a:chExt cx="3565878" cy="46448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5273322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0" y="1103489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2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400" y="1103488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122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43800" y="1104901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8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00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58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73322" y="3077400"/>
            <a:ext cx="822678" cy="463076"/>
            <a:chOff x="5273322" y="3077400"/>
            <a:chExt cx="822678" cy="463076"/>
          </a:xfrm>
        </p:grpSpPr>
        <p:sp>
          <p:nvSpPr>
            <p:cNvPr id="29" name="TextBox 28"/>
            <p:cNvSpPr txBox="1"/>
            <p:nvPr/>
          </p:nvSpPr>
          <p:spPr>
            <a:xfrm>
              <a:off x="5273322" y="3078811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0" y="3077400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72200" y="3077399"/>
            <a:ext cx="838200" cy="463077"/>
            <a:chOff x="6172200" y="3077399"/>
            <a:chExt cx="838200" cy="463077"/>
          </a:xfrm>
        </p:grpSpPr>
        <p:sp>
          <p:nvSpPr>
            <p:cNvPr id="31" name="TextBox 30"/>
            <p:cNvSpPr txBox="1"/>
            <p:nvPr/>
          </p:nvSpPr>
          <p:spPr>
            <a:xfrm>
              <a:off x="6172200" y="3078811"/>
              <a:ext cx="38100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3077399"/>
              <a:ext cx="38100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273322" y="4070823"/>
            <a:ext cx="381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5000" y="4069412"/>
            <a:ext cx="381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4070823"/>
            <a:ext cx="3810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29400" y="4069411"/>
            <a:ext cx="381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9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73322" y="2086799"/>
            <a:ext cx="1737078" cy="463077"/>
            <a:chOff x="5273322" y="2086799"/>
            <a:chExt cx="1737078" cy="463077"/>
          </a:xfrm>
        </p:grpSpPr>
        <p:sp>
          <p:nvSpPr>
            <p:cNvPr id="20" name="TextBox 19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H="1">
            <a:off x="5715000" y="2552700"/>
            <a:ext cx="457200" cy="52469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72200" y="2548464"/>
            <a:ext cx="457200" cy="52893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8" idx="0"/>
          </p:cNvCxnSpPr>
          <p:nvPr/>
        </p:nvCxnSpPr>
        <p:spPr>
          <a:xfrm flipH="1">
            <a:off x="5463822" y="3541888"/>
            <a:ext cx="190500" cy="52893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9" idx="0"/>
          </p:cNvCxnSpPr>
          <p:nvPr/>
        </p:nvCxnSpPr>
        <p:spPr>
          <a:xfrm>
            <a:off x="5654322" y="3541888"/>
            <a:ext cx="251178" cy="5275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6362700" y="3541888"/>
            <a:ext cx="190500" cy="52893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1" idx="0"/>
          </p:cNvCxnSpPr>
          <p:nvPr/>
        </p:nvCxnSpPr>
        <p:spPr>
          <a:xfrm>
            <a:off x="6553200" y="3541888"/>
            <a:ext cx="266700" cy="52752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273322" y="2089623"/>
            <a:ext cx="1737078" cy="463077"/>
            <a:chOff x="5273322" y="2086799"/>
            <a:chExt cx="1737078" cy="463077"/>
          </a:xfrm>
        </p:grpSpPr>
        <p:sp>
          <p:nvSpPr>
            <p:cNvPr id="42" name="TextBox 41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73322" y="2089623"/>
            <a:ext cx="1737078" cy="463077"/>
            <a:chOff x="5273322" y="2086799"/>
            <a:chExt cx="1737078" cy="463077"/>
          </a:xfrm>
        </p:grpSpPr>
        <p:sp>
          <p:nvSpPr>
            <p:cNvPr id="51" name="TextBox 50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14032" y="2089623"/>
            <a:ext cx="1737078" cy="463077"/>
            <a:chOff x="7102122" y="2088211"/>
            <a:chExt cx="1737078" cy="463077"/>
          </a:xfrm>
        </p:grpSpPr>
        <p:sp>
          <p:nvSpPr>
            <p:cNvPr id="58" name="TextBox 57"/>
            <p:cNvSpPr txBox="1"/>
            <p:nvPr/>
          </p:nvSpPr>
          <p:spPr>
            <a:xfrm>
              <a:off x="7102122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4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43800" y="2088212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8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01000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0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58200" y="2088211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1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02122" y="3078812"/>
            <a:ext cx="822678" cy="463076"/>
            <a:chOff x="7102122" y="3078812"/>
            <a:chExt cx="822678" cy="463076"/>
          </a:xfrm>
        </p:grpSpPr>
        <p:sp>
          <p:nvSpPr>
            <p:cNvPr id="68" name="TextBox 67"/>
            <p:cNvSpPr txBox="1"/>
            <p:nvPr/>
          </p:nvSpPr>
          <p:spPr>
            <a:xfrm>
              <a:off x="7102122" y="3080223"/>
              <a:ext cx="3810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4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43800" y="3078812"/>
              <a:ext cx="3810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8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001000" y="3078811"/>
            <a:ext cx="838200" cy="463077"/>
            <a:chOff x="8001000" y="3078811"/>
            <a:chExt cx="838200" cy="463077"/>
          </a:xfrm>
        </p:grpSpPr>
        <p:sp>
          <p:nvSpPr>
            <p:cNvPr id="71" name="TextBox 70"/>
            <p:cNvSpPr txBox="1"/>
            <p:nvPr/>
          </p:nvSpPr>
          <p:spPr>
            <a:xfrm>
              <a:off x="8001000" y="3080223"/>
              <a:ext cx="3810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458200" y="3078811"/>
              <a:ext cx="3810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102122" y="4072235"/>
            <a:ext cx="381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4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43800" y="4070824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8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01000" y="4072235"/>
            <a:ext cx="3810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0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58200" y="4070823"/>
            <a:ext cx="3810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102122" y="1567977"/>
            <a:ext cx="898878" cy="5188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495032" y="2552700"/>
            <a:ext cx="505968" cy="5246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001000" y="2548464"/>
            <a:ext cx="408432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3" idx="0"/>
          </p:cNvCxnSpPr>
          <p:nvPr/>
        </p:nvCxnSpPr>
        <p:spPr>
          <a:xfrm flipH="1">
            <a:off x="7292622" y="3541888"/>
            <a:ext cx="202410" cy="530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4" idx="0"/>
          </p:cNvCxnSpPr>
          <p:nvPr/>
        </p:nvCxnSpPr>
        <p:spPr>
          <a:xfrm>
            <a:off x="7495032" y="3541888"/>
            <a:ext cx="239268" cy="5289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5" idx="0"/>
          </p:cNvCxnSpPr>
          <p:nvPr/>
        </p:nvCxnSpPr>
        <p:spPr>
          <a:xfrm flipH="1">
            <a:off x="8191500" y="3541888"/>
            <a:ext cx="217932" cy="530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6" idx="0"/>
          </p:cNvCxnSpPr>
          <p:nvPr/>
        </p:nvCxnSpPr>
        <p:spPr>
          <a:xfrm>
            <a:off x="8409432" y="3541888"/>
            <a:ext cx="239268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4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4440"/>
                <a:ext cx="4876800" cy="398526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b="1" dirty="0" smtClean="0"/>
                  <a:t>Algorithm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items, split into left half and right half.</a:t>
                </a:r>
              </a:p>
              <a:p>
                <a:r>
                  <a:rPr lang="en-US" dirty="0" err="1" smtClean="0"/>
                  <a:t>Mergesort</a:t>
                </a:r>
                <a:r>
                  <a:rPr lang="en-US" dirty="0" smtClean="0"/>
                  <a:t> left half.</a:t>
                </a:r>
              </a:p>
              <a:p>
                <a:r>
                  <a:rPr lang="en-US" dirty="0" err="1" smtClean="0"/>
                  <a:t>Mergesort</a:t>
                </a:r>
                <a:r>
                  <a:rPr lang="en-US" dirty="0" smtClean="0"/>
                  <a:t> right half.</a:t>
                </a:r>
              </a:p>
              <a:p>
                <a:r>
                  <a:rPr lang="en-US" dirty="0" smtClean="0"/>
                  <a:t>Merge the sorted halves together.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4440"/>
                <a:ext cx="4876800" cy="3985260"/>
              </a:xfrm>
              <a:blipFill rotWithShape="1">
                <a:blip r:embed="rId2"/>
                <a:stretch>
                  <a:fillRect t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273322" y="1103488"/>
            <a:ext cx="3565878" cy="464489"/>
            <a:chOff x="5273322" y="1103488"/>
            <a:chExt cx="3565878" cy="46448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5273322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0" y="1103489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2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400" y="1103488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122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43800" y="1104901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8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00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58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73322" y="3077400"/>
            <a:ext cx="822678" cy="463076"/>
            <a:chOff x="5273322" y="3077400"/>
            <a:chExt cx="822678" cy="463076"/>
          </a:xfrm>
        </p:grpSpPr>
        <p:sp>
          <p:nvSpPr>
            <p:cNvPr id="29" name="TextBox 28"/>
            <p:cNvSpPr txBox="1"/>
            <p:nvPr/>
          </p:nvSpPr>
          <p:spPr>
            <a:xfrm>
              <a:off x="5273322" y="3078811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0" y="3077400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72200" y="3077399"/>
            <a:ext cx="838200" cy="463077"/>
            <a:chOff x="6172200" y="3077399"/>
            <a:chExt cx="838200" cy="463077"/>
          </a:xfrm>
        </p:grpSpPr>
        <p:sp>
          <p:nvSpPr>
            <p:cNvPr id="31" name="TextBox 30"/>
            <p:cNvSpPr txBox="1"/>
            <p:nvPr/>
          </p:nvSpPr>
          <p:spPr>
            <a:xfrm>
              <a:off x="6172200" y="3078811"/>
              <a:ext cx="38100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3077399"/>
              <a:ext cx="38100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273322" y="4070823"/>
            <a:ext cx="381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5000" y="4069412"/>
            <a:ext cx="381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4070823"/>
            <a:ext cx="3810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29400" y="4069411"/>
            <a:ext cx="381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9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73322" y="2086799"/>
            <a:ext cx="1737078" cy="463077"/>
            <a:chOff x="5273322" y="2086799"/>
            <a:chExt cx="1737078" cy="463077"/>
          </a:xfrm>
        </p:grpSpPr>
        <p:sp>
          <p:nvSpPr>
            <p:cNvPr id="20" name="TextBox 19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H="1">
            <a:off x="5715000" y="2552700"/>
            <a:ext cx="457200" cy="524699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72200" y="2548464"/>
            <a:ext cx="457200" cy="52893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8" idx="0"/>
          </p:cNvCxnSpPr>
          <p:nvPr/>
        </p:nvCxnSpPr>
        <p:spPr>
          <a:xfrm flipH="1">
            <a:off x="5463822" y="3541888"/>
            <a:ext cx="190500" cy="52893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9" idx="0"/>
          </p:cNvCxnSpPr>
          <p:nvPr/>
        </p:nvCxnSpPr>
        <p:spPr>
          <a:xfrm>
            <a:off x="5654322" y="3541888"/>
            <a:ext cx="251178" cy="527524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6362700" y="3541888"/>
            <a:ext cx="190500" cy="52893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1" idx="0"/>
          </p:cNvCxnSpPr>
          <p:nvPr/>
        </p:nvCxnSpPr>
        <p:spPr>
          <a:xfrm>
            <a:off x="6553200" y="3541888"/>
            <a:ext cx="266700" cy="527523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273322" y="2089623"/>
            <a:ext cx="1737078" cy="463077"/>
            <a:chOff x="5273322" y="2086799"/>
            <a:chExt cx="1737078" cy="463077"/>
          </a:xfrm>
        </p:grpSpPr>
        <p:sp>
          <p:nvSpPr>
            <p:cNvPr id="42" name="TextBox 41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73322" y="2089623"/>
            <a:ext cx="1737078" cy="463077"/>
            <a:chOff x="5273322" y="2086799"/>
            <a:chExt cx="1737078" cy="463077"/>
          </a:xfrm>
        </p:grpSpPr>
        <p:sp>
          <p:nvSpPr>
            <p:cNvPr id="51" name="TextBox 50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14032" y="2089623"/>
            <a:ext cx="1737078" cy="463077"/>
            <a:chOff x="7102122" y="2088211"/>
            <a:chExt cx="1737078" cy="463077"/>
          </a:xfrm>
        </p:grpSpPr>
        <p:sp>
          <p:nvSpPr>
            <p:cNvPr id="58" name="TextBox 57"/>
            <p:cNvSpPr txBox="1"/>
            <p:nvPr/>
          </p:nvSpPr>
          <p:spPr>
            <a:xfrm>
              <a:off x="7102122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4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43800" y="2088212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8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01000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0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58200" y="2088211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1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02122" y="3078812"/>
            <a:ext cx="822678" cy="463076"/>
            <a:chOff x="7102122" y="3078812"/>
            <a:chExt cx="822678" cy="463076"/>
          </a:xfrm>
        </p:grpSpPr>
        <p:sp>
          <p:nvSpPr>
            <p:cNvPr id="68" name="TextBox 67"/>
            <p:cNvSpPr txBox="1"/>
            <p:nvPr/>
          </p:nvSpPr>
          <p:spPr>
            <a:xfrm>
              <a:off x="7102122" y="3080223"/>
              <a:ext cx="3810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4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43800" y="3078812"/>
              <a:ext cx="3810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8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001000" y="3078811"/>
            <a:ext cx="838200" cy="463077"/>
            <a:chOff x="8001000" y="3078811"/>
            <a:chExt cx="838200" cy="463077"/>
          </a:xfrm>
        </p:grpSpPr>
        <p:sp>
          <p:nvSpPr>
            <p:cNvPr id="71" name="TextBox 70"/>
            <p:cNvSpPr txBox="1"/>
            <p:nvPr/>
          </p:nvSpPr>
          <p:spPr>
            <a:xfrm>
              <a:off x="8001000" y="3080223"/>
              <a:ext cx="3810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458200" y="3078811"/>
              <a:ext cx="3810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102122" y="4072235"/>
            <a:ext cx="381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4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43800" y="4070824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8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01000" y="4072235"/>
            <a:ext cx="3810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0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58200" y="4070823"/>
            <a:ext cx="3810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102122" y="1567977"/>
            <a:ext cx="898878" cy="51882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495032" y="2552700"/>
            <a:ext cx="505968" cy="52469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001000" y="2548464"/>
            <a:ext cx="408432" cy="52893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3" idx="0"/>
          </p:cNvCxnSpPr>
          <p:nvPr/>
        </p:nvCxnSpPr>
        <p:spPr>
          <a:xfrm flipH="1">
            <a:off x="7292622" y="3541888"/>
            <a:ext cx="202410" cy="5303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4" idx="0"/>
          </p:cNvCxnSpPr>
          <p:nvPr/>
        </p:nvCxnSpPr>
        <p:spPr>
          <a:xfrm>
            <a:off x="7495032" y="3541888"/>
            <a:ext cx="239268" cy="5289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5" idx="0"/>
          </p:cNvCxnSpPr>
          <p:nvPr/>
        </p:nvCxnSpPr>
        <p:spPr>
          <a:xfrm flipH="1">
            <a:off x="8191500" y="3541888"/>
            <a:ext cx="217932" cy="5303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6" idx="0"/>
          </p:cNvCxnSpPr>
          <p:nvPr/>
        </p:nvCxnSpPr>
        <p:spPr>
          <a:xfrm>
            <a:off x="8409432" y="3541888"/>
            <a:ext cx="239268" cy="52893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7114032" y="2089623"/>
            <a:ext cx="1737078" cy="463077"/>
            <a:chOff x="7102122" y="2088211"/>
            <a:chExt cx="1737078" cy="463077"/>
          </a:xfrm>
        </p:grpSpPr>
        <p:sp>
          <p:nvSpPr>
            <p:cNvPr id="85" name="TextBox 84"/>
            <p:cNvSpPr txBox="1"/>
            <p:nvPr/>
          </p:nvSpPr>
          <p:spPr>
            <a:xfrm>
              <a:off x="7102122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543800" y="2088212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001000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458200" y="2088211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14032" y="2089623"/>
            <a:ext cx="1737078" cy="463077"/>
            <a:chOff x="7102122" y="2088211"/>
            <a:chExt cx="1737078" cy="463077"/>
          </a:xfrm>
        </p:grpSpPr>
        <p:sp>
          <p:nvSpPr>
            <p:cNvPr id="90" name="TextBox 89"/>
            <p:cNvSpPr txBox="1"/>
            <p:nvPr/>
          </p:nvSpPr>
          <p:spPr>
            <a:xfrm>
              <a:off x="7102122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0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543800" y="2088212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1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01000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4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58200" y="2088211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8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flipH="1">
            <a:off x="6096000" y="1567977"/>
            <a:ext cx="1006122" cy="51882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5273322" y="1104900"/>
            <a:ext cx="3565878" cy="464489"/>
            <a:chOff x="5273322" y="1103488"/>
            <a:chExt cx="3565878" cy="464489"/>
          </a:xfrm>
          <a:solidFill>
            <a:schemeClr val="bg1">
              <a:lumMod val="95000"/>
            </a:schemeClr>
          </a:solidFill>
        </p:grpSpPr>
        <p:sp>
          <p:nvSpPr>
            <p:cNvPr id="96" name="TextBox 95"/>
            <p:cNvSpPr txBox="1"/>
            <p:nvPr/>
          </p:nvSpPr>
          <p:spPr>
            <a:xfrm>
              <a:off x="5273322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15000" y="1103489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72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29400" y="1103488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02122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543800" y="1104901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01000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58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15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4440"/>
                <a:ext cx="4876800" cy="398526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b="1" dirty="0" smtClean="0"/>
                  <a:t>Algorithm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items, split into left half and right half.</a:t>
                </a:r>
              </a:p>
              <a:p>
                <a:r>
                  <a:rPr lang="en-US" dirty="0" err="1" smtClean="0"/>
                  <a:t>Mergesort</a:t>
                </a:r>
                <a:r>
                  <a:rPr lang="en-US" dirty="0" smtClean="0"/>
                  <a:t> left half.</a:t>
                </a:r>
              </a:p>
              <a:p>
                <a:r>
                  <a:rPr lang="en-US" dirty="0" err="1" smtClean="0"/>
                  <a:t>Mergesort</a:t>
                </a:r>
                <a:r>
                  <a:rPr lang="en-US" dirty="0" smtClean="0"/>
                  <a:t> right half.</a:t>
                </a:r>
              </a:p>
              <a:p>
                <a:r>
                  <a:rPr lang="en-US" dirty="0" smtClean="0"/>
                  <a:t>Merge the sorted halves together.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4440"/>
                <a:ext cx="4876800" cy="3985260"/>
              </a:xfrm>
              <a:blipFill rotWithShape="1">
                <a:blip r:embed="rId2"/>
                <a:stretch>
                  <a:fillRect t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273322" y="1103488"/>
            <a:ext cx="3565878" cy="464489"/>
            <a:chOff x="5273322" y="1103488"/>
            <a:chExt cx="3565878" cy="46448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5273322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0" y="1103489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72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400" y="1103488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122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43800" y="1104901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8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01000" y="1106312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58200" y="1104900"/>
              <a:ext cx="381000" cy="46166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14032" y="2089623"/>
            <a:ext cx="1737078" cy="463077"/>
            <a:chOff x="7102122" y="2088211"/>
            <a:chExt cx="1737078" cy="463077"/>
          </a:xfrm>
        </p:grpSpPr>
        <p:sp>
          <p:nvSpPr>
            <p:cNvPr id="24" name="TextBox 23"/>
            <p:cNvSpPr txBox="1"/>
            <p:nvPr/>
          </p:nvSpPr>
          <p:spPr>
            <a:xfrm>
              <a:off x="7102122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4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43800" y="2088212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8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01000" y="2089623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0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58200" y="2088211"/>
              <a:ext cx="381000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1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73322" y="3077400"/>
            <a:ext cx="822678" cy="463076"/>
            <a:chOff x="5273322" y="3077400"/>
            <a:chExt cx="822678" cy="463076"/>
          </a:xfrm>
        </p:grpSpPr>
        <p:sp>
          <p:nvSpPr>
            <p:cNvPr id="29" name="TextBox 28"/>
            <p:cNvSpPr txBox="1"/>
            <p:nvPr/>
          </p:nvSpPr>
          <p:spPr>
            <a:xfrm>
              <a:off x="5273322" y="3078811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0" y="3077400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72200" y="3077399"/>
            <a:ext cx="838200" cy="463077"/>
            <a:chOff x="6172200" y="3077399"/>
            <a:chExt cx="838200" cy="463077"/>
          </a:xfrm>
        </p:grpSpPr>
        <p:sp>
          <p:nvSpPr>
            <p:cNvPr id="31" name="TextBox 30"/>
            <p:cNvSpPr txBox="1"/>
            <p:nvPr/>
          </p:nvSpPr>
          <p:spPr>
            <a:xfrm>
              <a:off x="6172200" y="3078811"/>
              <a:ext cx="38100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3077399"/>
              <a:ext cx="38100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02122" y="3078812"/>
            <a:ext cx="822678" cy="463076"/>
            <a:chOff x="7102122" y="3078812"/>
            <a:chExt cx="822678" cy="463076"/>
          </a:xfrm>
        </p:grpSpPr>
        <p:sp>
          <p:nvSpPr>
            <p:cNvPr id="33" name="TextBox 32"/>
            <p:cNvSpPr txBox="1"/>
            <p:nvPr/>
          </p:nvSpPr>
          <p:spPr>
            <a:xfrm>
              <a:off x="7102122" y="3080223"/>
              <a:ext cx="3810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4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3800" y="3078812"/>
              <a:ext cx="38100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8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001000" y="3078811"/>
            <a:ext cx="838200" cy="463077"/>
            <a:chOff x="8001000" y="3078811"/>
            <a:chExt cx="838200" cy="463077"/>
          </a:xfrm>
        </p:grpSpPr>
        <p:sp>
          <p:nvSpPr>
            <p:cNvPr id="35" name="TextBox 34"/>
            <p:cNvSpPr txBox="1"/>
            <p:nvPr/>
          </p:nvSpPr>
          <p:spPr>
            <a:xfrm>
              <a:off x="8001000" y="3080223"/>
              <a:ext cx="3810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58200" y="3078811"/>
              <a:ext cx="3810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273322" y="4070823"/>
            <a:ext cx="381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5000" y="4069412"/>
            <a:ext cx="381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4070823"/>
            <a:ext cx="3810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29400" y="4069411"/>
            <a:ext cx="381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9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02122" y="4072235"/>
            <a:ext cx="381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4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3800" y="4070824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8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01000" y="4072235"/>
            <a:ext cx="3810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0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58200" y="4070823"/>
            <a:ext cx="3810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73322" y="2086799"/>
            <a:ext cx="1737078" cy="463077"/>
            <a:chOff x="5273322" y="2086799"/>
            <a:chExt cx="1737078" cy="463077"/>
          </a:xfrm>
        </p:grpSpPr>
        <p:sp>
          <p:nvSpPr>
            <p:cNvPr id="20" name="TextBox 19"/>
            <p:cNvSpPr txBox="1"/>
            <p:nvPr/>
          </p:nvSpPr>
          <p:spPr>
            <a:xfrm>
              <a:off x="5273322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2086800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2088211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9400" y="2086799"/>
              <a:ext cx="381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>
            <a:off x="6096000" y="1567977"/>
            <a:ext cx="1006122" cy="5188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02122" y="1567977"/>
            <a:ext cx="898878" cy="5188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715000" y="2552700"/>
            <a:ext cx="457200" cy="5246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172200" y="2548464"/>
            <a:ext cx="457200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495032" y="2552700"/>
            <a:ext cx="505968" cy="5246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001000" y="2548464"/>
            <a:ext cx="408432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8" idx="0"/>
          </p:cNvCxnSpPr>
          <p:nvPr/>
        </p:nvCxnSpPr>
        <p:spPr>
          <a:xfrm flipH="1">
            <a:off x="5463822" y="3541888"/>
            <a:ext cx="190500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9" idx="0"/>
          </p:cNvCxnSpPr>
          <p:nvPr/>
        </p:nvCxnSpPr>
        <p:spPr>
          <a:xfrm>
            <a:off x="5654322" y="3541888"/>
            <a:ext cx="251178" cy="527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6362700" y="3541888"/>
            <a:ext cx="190500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1" idx="0"/>
          </p:cNvCxnSpPr>
          <p:nvPr/>
        </p:nvCxnSpPr>
        <p:spPr>
          <a:xfrm>
            <a:off x="6553200" y="3541888"/>
            <a:ext cx="266700" cy="527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2" idx="0"/>
          </p:cNvCxnSpPr>
          <p:nvPr/>
        </p:nvCxnSpPr>
        <p:spPr>
          <a:xfrm flipH="1">
            <a:off x="7292622" y="3541888"/>
            <a:ext cx="202410" cy="530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3" idx="0"/>
          </p:cNvCxnSpPr>
          <p:nvPr/>
        </p:nvCxnSpPr>
        <p:spPr>
          <a:xfrm>
            <a:off x="7495032" y="3541888"/>
            <a:ext cx="239268" cy="5289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4" idx="0"/>
          </p:cNvCxnSpPr>
          <p:nvPr/>
        </p:nvCxnSpPr>
        <p:spPr>
          <a:xfrm flipH="1">
            <a:off x="8191500" y="3541888"/>
            <a:ext cx="217932" cy="530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45" idx="0"/>
          </p:cNvCxnSpPr>
          <p:nvPr/>
        </p:nvCxnSpPr>
        <p:spPr>
          <a:xfrm>
            <a:off x="8409432" y="3541888"/>
            <a:ext cx="239268" cy="528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</a:t>
            </a:r>
            <a:r>
              <a:rPr lang="en-US" sz="2600" dirty="0" smtClean="0"/>
              <a:t>1(c): Merge Sort</a:t>
            </a:r>
            <a:r>
              <a:rPr lang="en-US" sz="2600" dirty="0"/>
              <a:t>.</a:t>
            </a:r>
          </a:p>
          <a:p>
            <a:pPr marL="109728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106 351 214 873 615 172 333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564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</a:t>
            </a:r>
            <a:r>
              <a:rPr lang="en-US" sz="2600" dirty="0" smtClean="0"/>
              <a:t>1(c): Merge Sort</a:t>
            </a:r>
            <a:r>
              <a:rPr lang="en-US" sz="2600" dirty="0"/>
              <a:t>.</a:t>
            </a:r>
          </a:p>
          <a:p>
            <a:pPr marL="109728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>
                <a:latin typeface="Consolas" panose="020B0609020204030204" pitchFamily="49" charset="0"/>
                <a:cs typeface="Consolas" panose="020B0609020204030204" pitchFamily="49" charset="0"/>
              </a:rPr>
              <a:t>106 351 214 873 615 172 333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564</a:t>
            </a:r>
          </a:p>
          <a:p>
            <a:pPr marL="109728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106 351 214 873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615 172 333 564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106 351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214 873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615 172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333 564</a:t>
            </a:r>
          </a:p>
          <a:p>
            <a:pPr marL="109728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351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214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873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615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172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564</a:t>
            </a:r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106 351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214 873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172 615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333 564</a:t>
            </a:r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106 214 351 873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172 333 564 615</a:t>
            </a:r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106 172 214 333 351 564 615 873</a:t>
            </a:r>
            <a:endParaRPr lang="en-US" sz="2600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In-Place Sort:</a:t>
            </a:r>
          </a:p>
          <a:p>
            <a:pPr lvl="1"/>
            <a:r>
              <a:rPr lang="en-US" dirty="0" smtClean="0"/>
              <a:t>Keeps sorted items in original array (destructive)</a:t>
            </a:r>
          </a:p>
          <a:p>
            <a:pPr lvl="1"/>
            <a:r>
              <a:rPr lang="en-US" dirty="0" smtClean="0"/>
              <a:t>No equivalent for linked list-based input</a:t>
            </a:r>
          </a:p>
          <a:p>
            <a:r>
              <a:rPr lang="en-US" b="1" dirty="0" smtClean="0"/>
              <a:t>Stable Sort: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Keeps elements with equal keys in same relative order in output as in input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Question 3.</a:t>
            </a:r>
          </a:p>
          <a:p>
            <a:r>
              <a:rPr lang="en-US" dirty="0" smtClean="0"/>
              <a:t>Worst-Case Runtime: </a:t>
            </a:r>
          </a:p>
          <a:p>
            <a:r>
              <a:rPr lang="en-US" dirty="0" smtClean="0"/>
              <a:t>Best-Case Runtime:</a:t>
            </a:r>
          </a:p>
          <a:p>
            <a:r>
              <a:rPr lang="en-US" dirty="0" smtClean="0"/>
              <a:t>In-Place? </a:t>
            </a:r>
          </a:p>
          <a:p>
            <a:r>
              <a:rPr lang="en-US" dirty="0" smtClean="0"/>
              <a:t>Stable</a:t>
            </a:r>
            <a:r>
              <a:rPr lang="en-US" smtClean="0"/>
              <a:t>?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dirty="0" smtClean="0"/>
                  <a:t>Question 3.</a:t>
                </a:r>
              </a:p>
              <a:p>
                <a:r>
                  <a:rPr lang="en-US" dirty="0" smtClean="0"/>
                  <a:t>Worst-Case 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Best-Case 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In-Place? </a:t>
                </a:r>
                <a:r>
                  <a:rPr lang="en-US" dirty="0" smtClean="0">
                    <a:solidFill>
                      <a:srgbClr val="C00000"/>
                    </a:solidFill>
                    <a:sym typeface="Wingdings"/>
                  </a:rPr>
                  <a:t>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No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Stable</a:t>
                </a:r>
                <a:r>
                  <a:rPr lang="en-US" dirty="0" smtClean="0"/>
                  <a:t>? </a:t>
                </a:r>
                <a:r>
                  <a:rPr lang="en-US" dirty="0" smtClean="0">
                    <a:solidFill>
                      <a:srgbClr val="00B050"/>
                    </a:solidFill>
                    <a:sym typeface="Wingdings"/>
                  </a:rPr>
                  <a:t>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Yes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4441"/>
            <a:ext cx="4648200" cy="3771636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Algorithm</a:t>
            </a:r>
          </a:p>
          <a:p>
            <a:r>
              <a:rPr lang="en-US" dirty="0" smtClean="0"/>
              <a:t>Create max-heap with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bottomUpHeap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Repeatedly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deleteMax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and place element at end of array.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81400" y="114300"/>
            <a:ext cx="5257800" cy="1600200"/>
            <a:chOff x="3581400" y="114300"/>
            <a:chExt cx="5257800" cy="1600200"/>
          </a:xfrm>
        </p:grpSpPr>
        <p:sp>
          <p:nvSpPr>
            <p:cNvPr id="4" name="TextBox 3"/>
            <p:cNvSpPr txBox="1"/>
            <p:nvPr/>
          </p:nvSpPr>
          <p:spPr>
            <a:xfrm>
              <a:off x="4648200" y="114300"/>
              <a:ext cx="4191000" cy="9233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Start with first internal node and do reverse level-order traversal.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 smtClean="0"/>
                <a:t>Bubble down to fix heap.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>
              <a:off x="3581400" y="575965"/>
              <a:ext cx="1066800" cy="11385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257800" y="1206669"/>
            <a:ext cx="381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Sort: </a:t>
            </a:r>
            <a:r>
              <a:rPr lang="en-U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7 3 9 5</a:t>
            </a:r>
            <a:endParaRPr lang="en-US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876227" y="1691764"/>
            <a:ext cx="4105080" cy="2281552"/>
            <a:chOff x="4876227" y="1691764"/>
            <a:chExt cx="4105080" cy="228155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8" name="Ink 197"/>
                <p14:cNvContentPartPr/>
                <p14:nvPr/>
              </p14:nvContentPartPr>
              <p14:xfrm>
                <a:off x="5007627" y="1691764"/>
                <a:ext cx="3021840" cy="40824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1507" y="1685644"/>
                  <a:ext cx="3034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6" name="Ink 205"/>
                <p14:cNvContentPartPr/>
                <p14:nvPr/>
              </p14:nvContentPartPr>
              <p14:xfrm>
                <a:off x="7847667" y="2150404"/>
                <a:ext cx="777960" cy="101988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41547" y="2144284"/>
                  <a:ext cx="790200" cy="10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9" name="Ink 208"/>
                <p14:cNvContentPartPr/>
                <p14:nvPr/>
              </p14:nvContentPartPr>
              <p14:xfrm>
                <a:off x="7512507" y="2663044"/>
                <a:ext cx="1281960" cy="27972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6387" y="2656924"/>
                  <a:ext cx="1294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" name="Ink 50"/>
                <p14:cNvContentPartPr/>
                <p14:nvPr/>
              </p14:nvContentPartPr>
              <p14:xfrm>
                <a:off x="4876227" y="2149196"/>
                <a:ext cx="2445480" cy="132588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7947" y="2140916"/>
                  <a:ext cx="2459880" cy="13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5" name="Ink 74"/>
                <p14:cNvContentPartPr/>
                <p14:nvPr/>
              </p14:nvContentPartPr>
              <p14:xfrm>
                <a:off x="7665867" y="3201476"/>
                <a:ext cx="229680" cy="20412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9747" y="3195356"/>
                  <a:ext cx="241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5" name="Ink 64"/>
                <p14:cNvContentPartPr/>
                <p14:nvPr/>
              </p14:nvContentPartPr>
              <p14:xfrm>
                <a:off x="7544907" y="3588836"/>
                <a:ext cx="1257480" cy="38448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6627" y="3580556"/>
                  <a:ext cx="12740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9" name="Ink 68"/>
                <p14:cNvContentPartPr/>
                <p14:nvPr/>
              </p14:nvContentPartPr>
              <p14:xfrm>
                <a:off x="7624107" y="3579116"/>
                <a:ext cx="1357200" cy="37836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5827" y="3570836"/>
                  <a:ext cx="137376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/>
          <p:cNvGrpSpPr/>
          <p:nvPr/>
        </p:nvGrpSpPr>
        <p:grpSpPr>
          <a:xfrm>
            <a:off x="323307" y="3676676"/>
            <a:ext cx="8760240" cy="1788120"/>
            <a:chOff x="323307" y="3676676"/>
            <a:chExt cx="8760240" cy="178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/>
                <p14:cNvContentPartPr/>
                <p14:nvPr/>
              </p14:nvContentPartPr>
              <p14:xfrm>
                <a:off x="323307" y="3852716"/>
                <a:ext cx="2552040" cy="339480"/>
              </p14:xfrm>
            </p:contentPart>
          </mc:Choice>
          <mc:Fallback>
            <p:pic>
              <p:nvPicPr>
                <p:cNvPr id="36" name="Ink 35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027" y="3844436"/>
                  <a:ext cx="25686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7" name="Ink 56"/>
                <p14:cNvContentPartPr/>
                <p14:nvPr/>
              </p14:nvContentPartPr>
              <p14:xfrm>
                <a:off x="2241747" y="4661276"/>
                <a:ext cx="1438200" cy="284760"/>
              </p14:xfrm>
            </p:contentPart>
          </mc:Choice>
          <mc:Fallback>
            <p:pic>
              <p:nvPicPr>
                <p:cNvPr id="57" name="Ink 56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3467" y="4652996"/>
                  <a:ext cx="1454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7" name="Ink 86"/>
                <p14:cNvContentPartPr/>
                <p14:nvPr/>
              </p14:nvContentPartPr>
              <p14:xfrm>
                <a:off x="2274507" y="3820316"/>
                <a:ext cx="1770120" cy="1625760"/>
              </p14:xfrm>
            </p:contentPart>
          </mc:Choice>
          <mc:Fallback>
            <p:pic>
              <p:nvPicPr>
                <p:cNvPr id="87" name="Ink 8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66227" y="3812036"/>
                  <a:ext cx="1786680" cy="16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0" name="Ink 89"/>
                <p14:cNvContentPartPr/>
                <p14:nvPr/>
              </p14:nvContentPartPr>
              <p14:xfrm>
                <a:off x="4192587" y="3676676"/>
                <a:ext cx="144720" cy="1612080"/>
              </p14:xfrm>
            </p:contentPart>
          </mc:Choice>
          <mc:Fallback>
            <p:pic>
              <p:nvPicPr>
                <p:cNvPr id="90" name="Ink 89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84307" y="3668396"/>
                  <a:ext cx="161280" cy="16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1" name="Ink 90"/>
                <p14:cNvContentPartPr/>
                <p14:nvPr/>
              </p14:nvContentPartPr>
              <p14:xfrm>
                <a:off x="4204467" y="3755516"/>
                <a:ext cx="44640" cy="1709280"/>
              </p14:xfrm>
            </p:contentPart>
          </mc:Choice>
          <mc:Fallback>
            <p:pic>
              <p:nvPicPr>
                <p:cNvPr id="91" name="Ink 90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96187" y="3747236"/>
                  <a:ext cx="61200" cy="17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2" name="Ink 191"/>
                <p14:cNvContentPartPr/>
                <p14:nvPr/>
              </p14:nvContentPartPr>
              <p14:xfrm>
                <a:off x="4420827" y="3810596"/>
                <a:ext cx="1150200" cy="653760"/>
              </p14:xfrm>
            </p:contentPart>
          </mc:Choice>
          <mc:Fallback>
            <p:pic>
              <p:nvPicPr>
                <p:cNvPr id="192" name="Ink 19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2547" y="3802316"/>
                  <a:ext cx="11667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5" name="Ink 204"/>
                <p14:cNvContentPartPr/>
                <p14:nvPr/>
              </p14:nvContentPartPr>
              <p14:xfrm>
                <a:off x="4495347" y="4700156"/>
                <a:ext cx="1019880" cy="204840"/>
              </p14:xfrm>
            </p:contentPart>
          </mc:Choice>
          <mc:Fallback>
            <p:pic>
              <p:nvPicPr>
                <p:cNvPr id="205" name="Ink 204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87067" y="4691876"/>
                  <a:ext cx="1036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8" name="Ink 207"/>
                <p14:cNvContentPartPr/>
                <p14:nvPr/>
              </p14:nvContentPartPr>
              <p14:xfrm>
                <a:off x="4386987" y="4607636"/>
                <a:ext cx="1216800" cy="375480"/>
              </p14:xfrm>
            </p:contentPart>
          </mc:Choice>
          <mc:Fallback>
            <p:pic>
              <p:nvPicPr>
                <p:cNvPr id="208" name="Ink 207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78707" y="4599356"/>
                  <a:ext cx="12333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2" name="Ink 211"/>
                <p14:cNvContentPartPr/>
                <p14:nvPr/>
              </p14:nvContentPartPr>
              <p14:xfrm>
                <a:off x="5854707" y="3723116"/>
                <a:ext cx="24480" cy="1449720"/>
              </p14:xfrm>
            </p:contentPart>
          </mc:Choice>
          <mc:Fallback>
            <p:pic>
              <p:nvPicPr>
                <p:cNvPr id="212" name="Ink 211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46427" y="3714836"/>
                  <a:ext cx="41040" cy="14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3" name="Ink 212"/>
                <p14:cNvContentPartPr/>
                <p14:nvPr/>
              </p14:nvContentPartPr>
              <p14:xfrm>
                <a:off x="5868747" y="3820316"/>
                <a:ext cx="33120" cy="1487160"/>
              </p14:xfrm>
            </p:contentPart>
          </mc:Choice>
          <mc:Fallback>
            <p:pic>
              <p:nvPicPr>
                <p:cNvPr id="213" name="Ink 212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60467" y="3812036"/>
                  <a:ext cx="49680" cy="15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5" name="Ink 224"/>
                <p14:cNvContentPartPr/>
                <p14:nvPr/>
              </p14:nvContentPartPr>
              <p14:xfrm>
                <a:off x="6143427" y="3965036"/>
                <a:ext cx="243360" cy="893160"/>
              </p14:xfrm>
            </p:contentPart>
          </mc:Choice>
          <mc:Fallback>
            <p:pic>
              <p:nvPicPr>
                <p:cNvPr id="225" name="Ink 224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35147" y="3956756"/>
                  <a:ext cx="2599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0" name="Ink 229"/>
                <p14:cNvContentPartPr/>
                <p14:nvPr/>
              </p14:nvContentPartPr>
              <p14:xfrm>
                <a:off x="6455547" y="4690796"/>
                <a:ext cx="689400" cy="208800"/>
              </p14:xfrm>
            </p:contentPart>
          </mc:Choice>
          <mc:Fallback>
            <p:pic>
              <p:nvPicPr>
                <p:cNvPr id="230" name="Ink 229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47267" y="4682516"/>
                  <a:ext cx="705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2" name="Ink 231"/>
                <p14:cNvContentPartPr/>
                <p14:nvPr/>
              </p14:nvContentPartPr>
              <p14:xfrm>
                <a:off x="6041187" y="4519436"/>
                <a:ext cx="1248120" cy="455760"/>
              </p14:xfrm>
            </p:contentPart>
          </mc:Choice>
          <mc:Fallback>
            <p:pic>
              <p:nvPicPr>
                <p:cNvPr id="232" name="Ink 231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32907" y="4511156"/>
                  <a:ext cx="12646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5" name="Ink 234"/>
                <p14:cNvContentPartPr/>
                <p14:nvPr/>
              </p14:nvContentPartPr>
              <p14:xfrm>
                <a:off x="5994387" y="4528796"/>
                <a:ext cx="74880" cy="320040"/>
              </p14:xfrm>
            </p:contentPart>
          </mc:Choice>
          <mc:Fallback>
            <p:pic>
              <p:nvPicPr>
                <p:cNvPr id="235" name="Ink 23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86107" y="4520516"/>
                  <a:ext cx="914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9" name="Ink 238"/>
                <p14:cNvContentPartPr/>
                <p14:nvPr/>
              </p14:nvContentPartPr>
              <p14:xfrm>
                <a:off x="7517187" y="4625996"/>
                <a:ext cx="1423440" cy="343080"/>
              </p14:xfrm>
            </p:contentPart>
          </mc:Choice>
          <mc:Fallback>
            <p:pic>
              <p:nvPicPr>
                <p:cNvPr id="239" name="Ink 238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08907" y="4617716"/>
                  <a:ext cx="1440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5" name="Ink 244"/>
                <p14:cNvContentPartPr/>
                <p14:nvPr/>
              </p14:nvContentPartPr>
              <p14:xfrm>
                <a:off x="6306507" y="4519436"/>
                <a:ext cx="20160" cy="459000"/>
              </p14:xfrm>
            </p:contentPart>
          </mc:Choice>
          <mc:Fallback>
            <p:pic>
              <p:nvPicPr>
                <p:cNvPr id="245" name="Ink 244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98227" y="4511156"/>
                  <a:ext cx="367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6" name="Ink 245"/>
                <p14:cNvContentPartPr/>
                <p14:nvPr/>
              </p14:nvContentPartPr>
              <p14:xfrm>
                <a:off x="7773147" y="4601516"/>
                <a:ext cx="1310400" cy="360360"/>
              </p14:xfrm>
            </p:contentPart>
          </mc:Choice>
          <mc:Fallback>
            <p:pic>
              <p:nvPicPr>
                <p:cNvPr id="246" name="Ink 245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64867" y="4593236"/>
                  <a:ext cx="13269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7" name="Ink 246"/>
                <p14:cNvContentPartPr/>
                <p14:nvPr/>
              </p14:nvContentPartPr>
              <p14:xfrm>
                <a:off x="8313147" y="5093996"/>
                <a:ext cx="363600" cy="254880"/>
              </p14:xfrm>
            </p:contentPart>
          </mc:Choice>
          <mc:Fallback>
            <p:pic>
              <p:nvPicPr>
                <p:cNvPr id="247" name="Ink 246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04867" y="5085716"/>
                  <a:ext cx="380160" cy="27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98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</a:t>
            </a:r>
            <a:r>
              <a:rPr lang="en-US" sz="2600" dirty="0" smtClean="0"/>
              <a:t>1(d): Heap Sort.</a:t>
            </a:r>
            <a:endParaRPr lang="en-US" sz="2600" dirty="0"/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106 615 214 873 351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</a:t>
            </a:r>
            <a:r>
              <a:rPr lang="en-US" sz="2600" dirty="0" smtClean="0"/>
              <a:t>1(d): Heap Sort.</a:t>
            </a:r>
            <a:endParaRPr lang="en-US" sz="2600" dirty="0"/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106 615 214 873 351</a:t>
            </a: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873 615 214 106 351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/>
              <p14:cNvContentPartPr/>
              <p14:nvPr/>
            </p14:nvContentPartPr>
            <p14:xfrm>
              <a:off x="497396" y="3210116"/>
              <a:ext cx="641160" cy="4204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116" y="3201836"/>
                <a:ext cx="6577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/>
              <p14:cNvContentPartPr/>
              <p14:nvPr/>
            </p14:nvContentPartPr>
            <p14:xfrm>
              <a:off x="2677916" y="2619356"/>
              <a:ext cx="837360" cy="6645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9636" y="2611076"/>
                <a:ext cx="8539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/>
              <p14:cNvContentPartPr/>
              <p14:nvPr/>
            </p14:nvContentPartPr>
            <p14:xfrm>
              <a:off x="255476" y="3846236"/>
              <a:ext cx="617040" cy="4669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196" y="3837956"/>
                <a:ext cx="6336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3" name="Ink 92"/>
              <p14:cNvContentPartPr/>
              <p14:nvPr/>
            </p14:nvContentPartPr>
            <p14:xfrm>
              <a:off x="3082916" y="3083756"/>
              <a:ext cx="475200" cy="1123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4636" y="3075476"/>
                <a:ext cx="4917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4" name="Ink 93"/>
              <p14:cNvContentPartPr/>
              <p14:nvPr/>
            </p14:nvContentPartPr>
            <p14:xfrm>
              <a:off x="317036" y="3491276"/>
              <a:ext cx="182160" cy="3585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756" y="3482996"/>
                <a:ext cx="1987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7" name="Ink 106"/>
              <p14:cNvContentPartPr/>
              <p14:nvPr/>
            </p14:nvContentPartPr>
            <p14:xfrm>
              <a:off x="5009996" y="2643476"/>
              <a:ext cx="624600" cy="5198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1716" y="2635196"/>
                <a:ext cx="6411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/>
              <p14:cNvContentPartPr/>
              <p14:nvPr/>
            </p14:nvContentPartPr>
            <p14:xfrm>
              <a:off x="368516" y="2166836"/>
              <a:ext cx="7581240" cy="197784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0236" y="2158556"/>
                <a:ext cx="7597800" cy="19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6" name="Ink 125"/>
              <p14:cNvContentPartPr/>
              <p14:nvPr/>
            </p14:nvContentPartPr>
            <p14:xfrm>
              <a:off x="4525436" y="3125156"/>
              <a:ext cx="668520" cy="47412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17156" y="3116876"/>
                <a:ext cx="6850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7" name="Ink 126"/>
              <p14:cNvContentPartPr/>
              <p14:nvPr/>
            </p14:nvContentPartPr>
            <p14:xfrm>
              <a:off x="3050156" y="3342596"/>
              <a:ext cx="587160" cy="2325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1876" y="3334316"/>
                <a:ext cx="6037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9" name="Ink 128"/>
              <p14:cNvContentPartPr/>
              <p14:nvPr/>
            </p14:nvContentPartPr>
            <p14:xfrm>
              <a:off x="4192796" y="3706916"/>
              <a:ext cx="581400" cy="5306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84516" y="3698636"/>
                <a:ext cx="5979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9" name="Ink 138"/>
              <p14:cNvContentPartPr/>
              <p14:nvPr/>
            </p14:nvContentPartPr>
            <p14:xfrm>
              <a:off x="7039316" y="2645996"/>
              <a:ext cx="658080" cy="49392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31036" y="2637716"/>
                <a:ext cx="6746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4" name="Ink 153"/>
              <p14:cNvContentPartPr/>
              <p14:nvPr/>
            </p14:nvContentPartPr>
            <p14:xfrm>
              <a:off x="6709916" y="3602516"/>
              <a:ext cx="521640" cy="19044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01636" y="3594236"/>
                <a:ext cx="5382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7" name="Ink 156"/>
              <p14:cNvContentPartPr/>
              <p14:nvPr/>
            </p14:nvContentPartPr>
            <p14:xfrm>
              <a:off x="8250716" y="3412796"/>
              <a:ext cx="401040" cy="33840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42436" y="3404516"/>
                <a:ext cx="4176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8" name="Ink 157"/>
              <p14:cNvContentPartPr/>
              <p14:nvPr/>
            </p14:nvContentPartPr>
            <p14:xfrm>
              <a:off x="5277836" y="4329716"/>
              <a:ext cx="1805040" cy="45972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69556" y="4321436"/>
                <a:ext cx="182160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</a:t>
            </a:r>
            <a:r>
              <a:rPr lang="en-US" sz="2600" dirty="0" smtClean="0"/>
              <a:t>1(d): Heap Sort.</a:t>
            </a:r>
            <a:endParaRPr lang="en-US" sz="2600" dirty="0"/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873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615 214 106 351</a:t>
            </a: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615 351 214 106 </a:t>
            </a:r>
            <a:r>
              <a:rPr lang="en-US" sz="2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873</a:t>
            </a:r>
            <a:endParaRPr lang="en-US" sz="2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20156" y="2231996"/>
              <a:ext cx="2393280" cy="301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876" y="2223716"/>
                <a:ext cx="24098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/>
              <p14:cNvContentPartPr/>
              <p14:nvPr/>
            </p14:nvContentPartPr>
            <p14:xfrm>
              <a:off x="3008396" y="2694956"/>
              <a:ext cx="484560" cy="2325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0116" y="2686676"/>
                <a:ext cx="5011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0" name="Ink 79"/>
              <p14:cNvContentPartPr/>
              <p14:nvPr/>
            </p14:nvContentPartPr>
            <p14:xfrm>
              <a:off x="867116" y="2559236"/>
              <a:ext cx="906840" cy="4798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8836" y="2550956"/>
                <a:ext cx="9234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1" name="Ink 80"/>
              <p14:cNvContentPartPr/>
              <p14:nvPr/>
            </p14:nvContentPartPr>
            <p14:xfrm>
              <a:off x="949196" y="2685236"/>
              <a:ext cx="529560" cy="2566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916" y="2676956"/>
                <a:ext cx="5461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/>
              <p14:cNvContentPartPr/>
              <p14:nvPr/>
            </p14:nvContentPartPr>
            <p14:xfrm>
              <a:off x="270596" y="3032996"/>
              <a:ext cx="6220800" cy="11764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316" y="3024716"/>
                <a:ext cx="6237360" cy="11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3" name="Ink 82"/>
              <p14:cNvContentPartPr/>
              <p14:nvPr/>
            </p14:nvContentPartPr>
            <p14:xfrm>
              <a:off x="745076" y="3731396"/>
              <a:ext cx="688680" cy="5349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796" y="3723116"/>
                <a:ext cx="7052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4" name="Ink 83"/>
              <p14:cNvContentPartPr/>
              <p14:nvPr/>
            </p14:nvContentPartPr>
            <p14:xfrm>
              <a:off x="1430156" y="2935796"/>
              <a:ext cx="345240" cy="10746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1876" y="2927516"/>
                <a:ext cx="36180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Ink 85"/>
              <p14:cNvContentPartPr/>
              <p14:nvPr/>
            </p14:nvContentPartPr>
            <p14:xfrm>
              <a:off x="1708796" y="2940476"/>
              <a:ext cx="131400" cy="1206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00516" y="2932196"/>
                <a:ext cx="1479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1" name="Ink 90"/>
              <p14:cNvContentPartPr/>
              <p14:nvPr/>
            </p14:nvContentPartPr>
            <p14:xfrm>
              <a:off x="2673236" y="2924636"/>
              <a:ext cx="219240" cy="30312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4956" y="2916356"/>
                <a:ext cx="2358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2" name="Ink 91"/>
              <p14:cNvContentPartPr/>
              <p14:nvPr/>
            </p14:nvContentPartPr>
            <p14:xfrm>
              <a:off x="2923796" y="2534396"/>
              <a:ext cx="843480" cy="5270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15516" y="2526116"/>
                <a:ext cx="8600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3" name="Ink 92"/>
              <p14:cNvContentPartPr/>
              <p14:nvPr/>
            </p14:nvContentPartPr>
            <p14:xfrm>
              <a:off x="3036116" y="3056036"/>
              <a:ext cx="610560" cy="2088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27836" y="3047756"/>
                <a:ext cx="6271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8" name="Ink 107"/>
              <p14:cNvContentPartPr/>
              <p14:nvPr/>
            </p14:nvContentPartPr>
            <p14:xfrm>
              <a:off x="4884356" y="2579036"/>
              <a:ext cx="615240" cy="5698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6076" y="2570756"/>
                <a:ext cx="63180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Ink 114"/>
              <p14:cNvContentPartPr/>
              <p14:nvPr/>
            </p14:nvContentPartPr>
            <p14:xfrm>
              <a:off x="4935836" y="3991676"/>
              <a:ext cx="671400" cy="72288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27556" y="3983396"/>
                <a:ext cx="687960" cy="7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7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</a:t>
            </a:r>
            <a:r>
              <a:rPr lang="en-US" sz="2600" dirty="0" smtClean="0"/>
              <a:t>1(d): Heap Sort.</a:t>
            </a:r>
            <a:endParaRPr lang="en-US" sz="2600" dirty="0"/>
          </a:p>
          <a:p>
            <a:pPr marL="109728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615 351 214 106 </a:t>
            </a: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873</a:t>
            </a: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351 106 214 </a:t>
            </a:r>
            <a:r>
              <a:rPr lang="en-US" sz="2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615 873</a:t>
            </a:r>
            <a:endParaRPr lang="en-US" sz="2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386876" y="2229836"/>
              <a:ext cx="2705760" cy="20354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596" y="2221556"/>
                <a:ext cx="2722320" cy="20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/>
              <p14:cNvContentPartPr/>
              <p14:nvPr/>
            </p14:nvContentPartPr>
            <p14:xfrm>
              <a:off x="880436" y="2073956"/>
              <a:ext cx="2575080" cy="399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156" y="2065676"/>
                <a:ext cx="25916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/>
              <p14:cNvContentPartPr/>
              <p14:nvPr/>
            </p14:nvContentPartPr>
            <p14:xfrm>
              <a:off x="220556" y="3903116"/>
              <a:ext cx="804960" cy="5583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276" y="3894836"/>
                <a:ext cx="8215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/>
              <p14:cNvContentPartPr/>
              <p14:nvPr/>
            </p14:nvContentPartPr>
            <p14:xfrm>
              <a:off x="3031796" y="3454556"/>
              <a:ext cx="102960" cy="19944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3516" y="3446276"/>
                <a:ext cx="119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Ink 64"/>
              <p14:cNvContentPartPr/>
              <p14:nvPr/>
            </p14:nvContentPartPr>
            <p14:xfrm>
              <a:off x="3012716" y="2792156"/>
              <a:ext cx="200880" cy="4960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4436" y="2783876"/>
                <a:ext cx="2174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Ink 65"/>
              <p14:cNvContentPartPr/>
              <p14:nvPr/>
            </p14:nvContentPartPr>
            <p14:xfrm>
              <a:off x="3087596" y="2764076"/>
              <a:ext cx="136080" cy="1116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9316" y="2755796"/>
                <a:ext cx="1526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/>
              <p14:cNvContentPartPr/>
              <p14:nvPr/>
            </p14:nvContentPartPr>
            <p14:xfrm>
              <a:off x="3003716" y="2445836"/>
              <a:ext cx="4362840" cy="143964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95436" y="2437556"/>
                <a:ext cx="4379400" cy="14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/>
              <p14:cNvContentPartPr/>
              <p14:nvPr/>
            </p14:nvContentPartPr>
            <p14:xfrm>
              <a:off x="5139236" y="3866756"/>
              <a:ext cx="863280" cy="6901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30956" y="3858476"/>
                <a:ext cx="87984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" name="Ink 7"/>
              <p14:cNvContentPartPr/>
              <p14:nvPr/>
            </p14:nvContentPartPr>
            <p14:xfrm>
              <a:off x="265916" y="2776316"/>
              <a:ext cx="1342080" cy="12945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7636" y="2768036"/>
                <a:ext cx="1358640" cy="13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7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</a:t>
            </a:r>
            <a:r>
              <a:rPr lang="en-US" sz="2600" dirty="0" smtClean="0"/>
              <a:t>1(d): Heap Sort.</a:t>
            </a:r>
            <a:endParaRPr lang="en-US" sz="2600" dirty="0"/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351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106 214 </a:t>
            </a: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615 873</a:t>
            </a: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214 106 </a:t>
            </a:r>
            <a:r>
              <a:rPr lang="en-US" sz="2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351 615 873</a:t>
            </a:r>
            <a:endParaRPr lang="en-US" sz="2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823916" y="2194556"/>
              <a:ext cx="2451240" cy="407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636" y="2186276"/>
                <a:ext cx="24678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/>
              <p14:cNvContentPartPr/>
              <p14:nvPr/>
            </p14:nvContentPartPr>
            <p14:xfrm>
              <a:off x="964316" y="2601356"/>
              <a:ext cx="1062000" cy="8388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036" y="2593076"/>
                <a:ext cx="107856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/>
              <p14:cNvContentPartPr/>
              <p14:nvPr/>
            </p14:nvContentPartPr>
            <p14:xfrm>
              <a:off x="2687276" y="2620796"/>
              <a:ext cx="1694880" cy="15102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8996" y="2612516"/>
                <a:ext cx="1711440" cy="15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/>
              <p14:cNvContentPartPr/>
              <p14:nvPr/>
            </p14:nvContentPartPr>
            <p14:xfrm>
              <a:off x="517556" y="3199676"/>
              <a:ext cx="1882080" cy="8089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9276" y="3191396"/>
                <a:ext cx="1898640" cy="8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7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</a:t>
            </a:r>
            <a:r>
              <a:rPr lang="en-US" sz="2600" dirty="0" smtClean="0"/>
              <a:t>1(d): Heap Sort.</a:t>
            </a:r>
            <a:endParaRPr lang="en-US" sz="2600" dirty="0"/>
          </a:p>
          <a:p>
            <a:pPr marL="109728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214 106 </a:t>
            </a:r>
            <a:r>
              <a:rPr lang="en-US" sz="2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351 615 873</a:t>
            </a: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106 </a:t>
            </a:r>
            <a:r>
              <a:rPr lang="en-US" sz="2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214 351 615 873</a:t>
            </a:r>
            <a:endParaRPr lang="en-US" sz="2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722396" y="2291756"/>
              <a:ext cx="2593440" cy="1658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116" y="2283476"/>
                <a:ext cx="2610000" cy="16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/>
              <p14:cNvContentPartPr/>
              <p14:nvPr/>
            </p14:nvContentPartPr>
            <p14:xfrm>
              <a:off x="2142236" y="3361676"/>
              <a:ext cx="372240" cy="1116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3956" y="3353396"/>
                <a:ext cx="3888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/>
              <p14:cNvContentPartPr/>
              <p14:nvPr/>
            </p14:nvContentPartPr>
            <p14:xfrm>
              <a:off x="2789516" y="3273836"/>
              <a:ext cx="5400" cy="236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1236" y="3265556"/>
                <a:ext cx="219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/>
              <p14:cNvContentPartPr/>
              <p14:nvPr/>
            </p14:nvContentPartPr>
            <p14:xfrm>
              <a:off x="4855556" y="4297316"/>
              <a:ext cx="2236320" cy="5979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7276" y="4289036"/>
                <a:ext cx="225288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2892116" y="3314876"/>
              <a:ext cx="169200" cy="143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3836" y="3306596"/>
                <a:ext cx="185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/>
              <p14:cNvContentPartPr/>
              <p14:nvPr/>
            </p14:nvContentPartPr>
            <p14:xfrm>
              <a:off x="3239876" y="3232076"/>
              <a:ext cx="151920" cy="2242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1596" y="3223796"/>
                <a:ext cx="1684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3874196" y="3125516"/>
              <a:ext cx="382320" cy="2505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5916" y="3117236"/>
                <a:ext cx="3988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3115316" y="3681356"/>
              <a:ext cx="172800" cy="53820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07036" y="3673076"/>
                <a:ext cx="1893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/>
              <p14:cNvContentPartPr/>
              <p14:nvPr/>
            </p14:nvContentPartPr>
            <p14:xfrm>
              <a:off x="987716" y="2683076"/>
              <a:ext cx="831600" cy="11383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9436" y="2674796"/>
                <a:ext cx="848160" cy="11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7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Question 3.</a:t>
            </a:r>
          </a:p>
          <a:p>
            <a:r>
              <a:rPr lang="en-US" dirty="0" smtClean="0"/>
              <a:t>Worst-Case Runtime:</a:t>
            </a:r>
          </a:p>
          <a:p>
            <a:r>
              <a:rPr lang="en-US" dirty="0" smtClean="0"/>
              <a:t>Best-Case Runtime: </a:t>
            </a:r>
          </a:p>
          <a:p>
            <a:r>
              <a:rPr lang="en-US" dirty="0" smtClean="0"/>
              <a:t>In-Place?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Stable?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4441"/>
                <a:ext cx="5029200" cy="377163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b="1" dirty="0" smtClean="0"/>
                  <a:t>Algorithm</a:t>
                </a:r>
              </a:p>
              <a:p>
                <a:r>
                  <a:rPr lang="en-US" dirty="0" smtClean="0"/>
                  <a:t>Partition array into unsorted portion </a:t>
                </a:r>
                <a:r>
                  <a:rPr lang="en-US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U</a:t>
                </a:r>
                <a:r>
                  <a:rPr lang="en-US" dirty="0" smtClean="0"/>
                  <a:t> and sorted portion </a:t>
                </a:r>
                <a:r>
                  <a:rPr lang="en-US" i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item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in </a:t>
                </a:r>
                <a:r>
                  <a:rPr lang="en-US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U</a:t>
                </a:r>
                <a:r>
                  <a:rPr lang="en-US" dirty="0" smtClean="0"/>
                  <a:t>: swap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with left neighbor until </a:t>
                </a:r>
                <a:r>
                  <a:rPr lang="en-US" smtClean="0"/>
                  <a:t>left neighbor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4441"/>
                <a:ext cx="5029200" cy="3771636"/>
              </a:xfrm>
              <a:blipFill rotWithShape="1">
                <a:blip r:embed="rId2"/>
                <a:stretch>
                  <a:fillRect t="-1456" r="-2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24600" y="1104900"/>
            <a:ext cx="2339622" cy="463077"/>
            <a:chOff x="6324600" y="1104900"/>
            <a:chExt cx="2339622" cy="463077"/>
          </a:xfrm>
        </p:grpSpPr>
        <p:sp>
          <p:nvSpPr>
            <p:cNvPr id="4" name="TextBox 3"/>
            <p:cNvSpPr txBox="1"/>
            <p:nvPr/>
          </p:nvSpPr>
          <p:spPr>
            <a:xfrm>
              <a:off x="6324600" y="1106312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7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72300" y="1104901"/>
              <a:ext cx="38100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12944" y="1106312"/>
              <a:ext cx="38100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83222" y="1104900"/>
              <a:ext cx="38100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4600" y="1866900"/>
            <a:ext cx="2339622" cy="463077"/>
            <a:chOff x="6324600" y="1866900"/>
            <a:chExt cx="2339622" cy="463077"/>
          </a:xfrm>
        </p:grpSpPr>
        <p:sp>
          <p:nvSpPr>
            <p:cNvPr id="8" name="TextBox 7"/>
            <p:cNvSpPr txBox="1"/>
            <p:nvPr/>
          </p:nvSpPr>
          <p:spPr>
            <a:xfrm>
              <a:off x="6324600" y="1868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72300" y="1866901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3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12944" y="1868312"/>
              <a:ext cx="38100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83222" y="1866900"/>
              <a:ext cx="38100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24600" y="2628900"/>
            <a:ext cx="2339622" cy="463077"/>
            <a:chOff x="6324600" y="2628900"/>
            <a:chExt cx="2339622" cy="463077"/>
          </a:xfrm>
        </p:grpSpPr>
        <p:sp>
          <p:nvSpPr>
            <p:cNvPr id="12" name="TextBox 11"/>
            <p:cNvSpPr txBox="1"/>
            <p:nvPr/>
          </p:nvSpPr>
          <p:spPr>
            <a:xfrm>
              <a:off x="6324600" y="2630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72300" y="2628901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2944" y="2630312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9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3222" y="2628900"/>
              <a:ext cx="38100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24600" y="3390900"/>
            <a:ext cx="2339622" cy="463077"/>
            <a:chOff x="6324600" y="3390900"/>
            <a:chExt cx="2339622" cy="463077"/>
          </a:xfrm>
        </p:grpSpPr>
        <p:sp>
          <p:nvSpPr>
            <p:cNvPr id="16" name="TextBox 15"/>
            <p:cNvSpPr txBox="1"/>
            <p:nvPr/>
          </p:nvSpPr>
          <p:spPr>
            <a:xfrm>
              <a:off x="6324600" y="3392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300" y="3390901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12944" y="3392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83222" y="3390900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5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24600" y="4152900"/>
            <a:ext cx="2339622" cy="463077"/>
            <a:chOff x="6324600" y="4152900"/>
            <a:chExt cx="2339622" cy="463077"/>
          </a:xfrm>
        </p:grpSpPr>
        <p:sp>
          <p:nvSpPr>
            <p:cNvPr id="20" name="TextBox 19"/>
            <p:cNvSpPr txBox="1"/>
            <p:nvPr/>
          </p:nvSpPr>
          <p:spPr>
            <a:xfrm>
              <a:off x="6324600" y="4154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72300" y="4152901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2944" y="4154312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5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83222" y="4152900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24600" y="4914900"/>
            <a:ext cx="2339622" cy="463077"/>
            <a:chOff x="6324600" y="4914900"/>
            <a:chExt cx="2339622" cy="463077"/>
          </a:xfrm>
        </p:grpSpPr>
        <p:sp>
          <p:nvSpPr>
            <p:cNvPr id="24" name="TextBox 23"/>
            <p:cNvSpPr txBox="1"/>
            <p:nvPr/>
          </p:nvSpPr>
          <p:spPr>
            <a:xfrm>
              <a:off x="6324600" y="4916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72300" y="4914901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12944" y="4916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83222" y="4914900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28800" y="4000500"/>
            <a:ext cx="3886200" cy="1196909"/>
            <a:chOff x="1828800" y="4000500"/>
            <a:chExt cx="3886200" cy="1196909"/>
          </a:xfrm>
        </p:grpSpPr>
        <p:sp>
          <p:nvSpPr>
            <p:cNvPr id="34" name="TextBox 33"/>
            <p:cNvSpPr txBox="1"/>
            <p:nvPr/>
          </p:nvSpPr>
          <p:spPr>
            <a:xfrm>
              <a:off x="1828800" y="4489523"/>
              <a:ext cx="38862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Intuition: Insert </a:t>
              </a:r>
              <a:r>
                <a:rPr lang="en-US" sz="2000" i="1" dirty="0" smtClean="0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 into correct position in </a:t>
              </a:r>
              <a:r>
                <a:rPr lang="en-US" sz="2000" i="1" dirty="0" smtClean="0">
                  <a:solidFill>
                    <a:schemeClr val="accent1">
                      <a:lumMod val="50000"/>
                    </a:schemeClr>
                  </a:solidFill>
                </a:rPr>
                <a:t>S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0"/>
            </p:cNvCxnSpPr>
            <p:nvPr/>
          </p:nvCxnSpPr>
          <p:spPr>
            <a:xfrm flipH="1" flipV="1">
              <a:off x="2819400" y="4000500"/>
              <a:ext cx="952500" cy="48902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25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dirty="0" smtClean="0"/>
                  <a:t>Question 3.</a:t>
                </a:r>
              </a:p>
              <a:p>
                <a:r>
                  <a:rPr lang="en-US" dirty="0" smtClean="0"/>
                  <a:t>Worst-Case 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Best-Case 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In-Place? </a:t>
                </a:r>
                <a:r>
                  <a:rPr lang="en-US" dirty="0">
                    <a:solidFill>
                      <a:srgbClr val="00B050"/>
                    </a:solidFill>
                    <a:sym typeface="Wingdings"/>
                  </a:rPr>
                  <a:t>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Yes</a:t>
                </a:r>
              </a:p>
              <a:p>
                <a:r>
                  <a:rPr lang="en-US" dirty="0" smtClean="0"/>
                  <a:t>Stable? </a:t>
                </a:r>
                <a:r>
                  <a:rPr lang="en-US" dirty="0">
                    <a:solidFill>
                      <a:srgbClr val="C00000"/>
                    </a:solidFill>
                    <a:sym typeface="Wingdings"/>
                  </a:rPr>
                  <a:t></a:t>
                </a:r>
                <a:r>
                  <a:rPr lang="en-US" dirty="0">
                    <a:solidFill>
                      <a:srgbClr val="C00000"/>
                    </a:solidFill>
                  </a:rPr>
                  <a:t> No</a:t>
                </a:r>
                <a:r>
                  <a:rPr lang="en-US" dirty="0"/>
                  <a:t> 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 marL="393192" lvl="1" indent="0">
                  <a:buNone/>
                </a:pPr>
                <a:r>
                  <a:rPr lang="en-US" dirty="0" smtClean="0"/>
                  <a:t>Unless you add a secondary key (a timestamp) to break ties.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 1(e).  Give an example of a situation when using insertion sort is more efficient than using merge sort.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isn’t always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Question 1(e).  Give an example of a situation when using insertion sort is more efficient than using merge sort.</a:t>
                </a:r>
              </a:p>
              <a:p>
                <a:r>
                  <a:rPr lang="en-US" dirty="0" smtClean="0"/>
                  <a:t>Insertion sort outperforms merge sort for lists that are “mostly sorted”.  </a:t>
                </a:r>
              </a:p>
              <a:p>
                <a:pPr lvl="1"/>
                <a:r>
                  <a:rPr lang="en-US" dirty="0" smtClean="0"/>
                  <a:t>If list has only a few elements out of place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f all elements are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positions of their proper place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56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isn’t always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sorting algorithm?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12 7 8 4 10 2 5 34 14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2 4 5 7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8 12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10 34 14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2(a) Sorting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4440"/>
            <a:ext cx="8229600" cy="42138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Which sorting algorithm?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12 7 8 4 10 2 5 34 14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2 4 5 7 8 12 10 34 14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/>
          </a:p>
          <a:p>
            <a:r>
              <a:rPr lang="en-US" b="1" dirty="0" smtClean="0"/>
              <a:t>Selection Sort.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7  8  4 10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5 34 14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8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10 12  5 34 14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2  4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7 10 12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34 14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2  4  5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10 12  8 34 14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2  4  5  7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12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34 14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2(a) Sorting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4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sorting algorithm?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23 45 12 4 65 34 20 43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12 23 45 4 65 34 20 43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2(b) Sorting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sorting algorithm?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23 45 12 4 65 34 20 43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12 23 45 4 65 34 20 43</a:t>
            </a:r>
          </a:p>
          <a:p>
            <a:endParaRPr lang="en-US" dirty="0" smtClean="0"/>
          </a:p>
          <a:p>
            <a:r>
              <a:rPr lang="en-US" b="1" dirty="0" smtClean="0"/>
              <a:t>Insertion Sort.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23 45 12  4 65 34 20 43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23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12 45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4 65 34 20 43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12 23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45  4 65 34 20 43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2(b) Sorting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sorting algorithm?</a:t>
            </a:r>
          </a:p>
          <a:p>
            <a:pPr marL="393192" lvl="1" indent="0">
              <a:buNone/>
            </a:pPr>
            <a:r>
              <a:rPr lang="en-US" dirty="0" smtClean="0"/>
              <a:t>45 23 5 65 34 3 76 25</a:t>
            </a:r>
          </a:p>
          <a:p>
            <a:pPr marL="393192" lvl="1" indent="0">
              <a:buNone/>
            </a:pPr>
            <a:r>
              <a:rPr lang="en-US" dirty="0" smtClean="0"/>
              <a:t>23 45 5 65 3 34 25 76</a:t>
            </a:r>
          </a:p>
          <a:p>
            <a:pPr marL="393192" lvl="1" indent="0">
              <a:buNone/>
            </a:pPr>
            <a:r>
              <a:rPr lang="en-US" dirty="0" smtClean="0"/>
              <a:t>5 23 45 65 3 25 34 76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2(c) Sorting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sorting algorithm?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45 23 5 65 34 3 76 25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23 45 5 65 3 34 25 76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5 23 45 65 3 25 34 76</a:t>
            </a:r>
          </a:p>
          <a:p>
            <a:endParaRPr lang="en-US" dirty="0" smtClean="0"/>
          </a:p>
          <a:p>
            <a:r>
              <a:rPr lang="en-US" b="1" dirty="0" smtClean="0"/>
              <a:t>Merge Sort.</a:t>
            </a:r>
          </a:p>
          <a:p>
            <a:pPr marL="393192" lvl="1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65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  <a:p>
            <a:pPr marL="393192" lvl="1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23 45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5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65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25 76</a:t>
            </a:r>
          </a:p>
          <a:p>
            <a:pPr marL="393192" lvl="1" indent="0">
              <a:buNone/>
            </a:pP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5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23 45 65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25 34 76</a:t>
            </a:r>
          </a:p>
          <a:p>
            <a:pPr marL="393192" lvl="1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2(c) Sorting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sorting algorithm?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12 32 14 34 17 38 23 11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12 14 17 32 34 38 23 11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2(d) Sorting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Question 1(a): Insertion Sort.</a:t>
            </a:r>
          </a:p>
          <a:p>
            <a:pPr marL="109728" indent="0">
              <a:buNone/>
            </a:pPr>
            <a:r>
              <a:rPr lang="en-U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106 351 214 873 615 172 333 564</a:t>
            </a:r>
          </a:p>
          <a:p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sorting algorithm?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12 32 14 34 17 38 23 11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12 14 17 32 34 38 23 11</a:t>
            </a:r>
          </a:p>
          <a:p>
            <a:endParaRPr lang="en-US" dirty="0" smtClean="0"/>
          </a:p>
          <a:p>
            <a:r>
              <a:rPr lang="en-US" b="1" dirty="0" smtClean="0"/>
              <a:t>Insertion Sort.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12 32 14 34 17 38 23 11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14 32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34 17 38 23 11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12 14 32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17 34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38 23 11</a:t>
            </a:r>
          </a:p>
          <a:p>
            <a:pPr marL="393192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12 14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17 32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34 38 23 11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2(d) Sorting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4440"/>
                <a:ext cx="8229600" cy="390905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Suppose you are given two sorted arrays of </a:t>
                </a:r>
                <a:r>
                  <a:rPr lang="en-US" dirty="0" err="1" smtClean="0"/>
                  <a:t>ints</a:t>
                </a:r>
                <a:r>
                  <a:rPr lang="en-US" dirty="0" smtClean="0"/>
                  <a:t>.  Fill in the method </a:t>
                </a:r>
                <a:r>
                  <a:rPr lang="en-US" dirty="0" err="1" smtClean="0"/>
                  <a:t>mergeTwo</a:t>
                </a:r>
                <a:r>
                  <a:rPr lang="en-US" dirty="0" smtClean="0"/>
                  <a:t> to return a new array containing all of the elements of both arrays in sorted order.  Duplicates are allowed (if an element appears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times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times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, then it should appear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times in the returned array.</a:t>
                </a:r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:r>
                  <a:rPr lang="en-US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public static </a:t>
                </a:r>
                <a:r>
                  <a:rPr lang="en-US" b="1" dirty="0" err="1">
                    <a:solidFill>
                      <a:srgbClr val="B0004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solidFill>
                      <a:srgbClr val="66666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[] </a:t>
                </a:r>
                <a:r>
                  <a:rPr lang="en-US" b="1" dirty="0" err="1">
                    <a:solidFill>
                      <a:srgbClr val="66666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mergeTwo</a:t>
                </a:r>
                <a:r>
                  <a:rPr lang="en-US" b="1" dirty="0">
                    <a:solidFill>
                      <a:srgbClr val="66666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b="1" dirty="0" err="1">
                    <a:solidFill>
                      <a:srgbClr val="B0004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solidFill>
                      <a:srgbClr val="66666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[] a, </a:t>
                </a:r>
                <a:r>
                  <a:rPr lang="en-US" b="1" dirty="0" err="1">
                    <a:solidFill>
                      <a:srgbClr val="B0004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b="1" dirty="0">
                    <a:solidFill>
                      <a:srgbClr val="66666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[] b) {</a:t>
                </a:r>
              </a:p>
              <a:p>
                <a:pPr marL="109728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i="1" dirty="0" smtClean="0">
                    <a:solidFill>
                      <a:srgbClr val="40808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en-US" i="1" dirty="0">
                    <a:solidFill>
                      <a:srgbClr val="40808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YOUR CODE </a:t>
                </a:r>
                <a:r>
                  <a:rPr lang="en-US" i="1" dirty="0" smtClean="0">
                    <a:solidFill>
                      <a:srgbClr val="40808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HERE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109728" indent="0">
                  <a:buNone/>
                </a:pPr>
                <a:r>
                  <a:rPr lang="en-US" dirty="0" smtClean="0">
                    <a:solidFill>
                      <a:srgbClr val="66666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en-US" dirty="0" smtClean="0"/>
              </a:p>
              <a:p>
                <a:pPr marL="10972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4440"/>
                <a:ext cx="8229600" cy="3909059"/>
              </a:xfrm>
              <a:blipFill rotWithShape="1">
                <a:blip r:embed="rId2"/>
                <a:stretch>
                  <a:fillRect t="-187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 </a:t>
            </a:r>
            <a:r>
              <a:rPr lang="en-US" dirty="0" err="1" smtClean="0"/>
              <a:t>MergeTwo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array for result.</a:t>
            </a:r>
          </a:p>
          <a:p>
            <a:r>
              <a:rPr lang="en-US" dirty="0" smtClean="0"/>
              <a:t>Initialize three counters (for indices)</a:t>
            </a:r>
          </a:p>
          <a:p>
            <a:r>
              <a:rPr lang="en-US" dirty="0" smtClean="0"/>
              <a:t>Merge while both arrays have unmerged elements.</a:t>
            </a:r>
          </a:p>
          <a:p>
            <a:r>
              <a:rPr lang="en-US" dirty="0" smtClean="0"/>
              <a:t>Array b is done, so append rest of a.</a:t>
            </a:r>
          </a:p>
          <a:p>
            <a:r>
              <a:rPr lang="en-US" dirty="0" smtClean="0"/>
              <a:t>Array a is done, so append rest of b.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 </a:t>
            </a:r>
            <a:r>
              <a:rPr lang="en-US" dirty="0" err="1" smtClean="0"/>
              <a:t>MergeTwo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4440"/>
            <a:ext cx="8229600" cy="4480559"/>
          </a:xfrm>
          <a:solidFill>
            <a:srgbClr val="FFFFFF">
              <a:alpha val="50196"/>
            </a:srgbClr>
          </a:solidFill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500" b="1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mergeTwo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a, </a:t>
            </a:r>
            <a:r>
              <a:rPr lang="en-US" sz="1500" b="1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b) {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merged = </a:t>
            </a: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500" b="1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</a:t>
            </a:r>
            <a:r>
              <a:rPr lang="en-US" sz="1500" b="1" dirty="0" err="1">
                <a:solidFill>
                  <a:srgbClr val="7D90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500" b="1" dirty="0">
                <a:solidFill>
                  <a:srgbClr val="7D90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  <a:r>
              <a:rPr lang="en-US" sz="1500" b="1" dirty="0" err="1">
                <a:solidFill>
                  <a:srgbClr val="7D90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aIndex</a:t>
            </a:r>
            <a:r>
              <a:rPr lang="en-US" sz="15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 </a:t>
            </a:r>
            <a:r>
              <a:rPr lang="en-US" sz="15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Current index in a.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bIndex</a:t>
            </a:r>
            <a:r>
              <a:rPr lang="en-US" sz="15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 </a:t>
            </a:r>
            <a:r>
              <a:rPr lang="en-US" sz="15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Current index in b.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mergedIndex</a:t>
            </a:r>
            <a:r>
              <a:rPr lang="en-US" sz="15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 </a:t>
            </a:r>
            <a:r>
              <a:rPr lang="en-US" sz="15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Current index in merged.</a:t>
            </a:r>
          </a:p>
          <a:p>
            <a:pPr marL="109728" indent="0"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aIndex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</a:t>
            </a:r>
            <a:r>
              <a:rPr lang="en-US" sz="1500" b="1" dirty="0" err="1">
                <a:solidFill>
                  <a:srgbClr val="7D90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500" b="1" dirty="0">
                <a:solidFill>
                  <a:srgbClr val="7D90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bIndex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  <a:r>
              <a:rPr lang="en-US" sz="1500" b="1" dirty="0" err="1">
                <a:solidFill>
                  <a:srgbClr val="7D90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(a[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aIndex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 b[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bIndex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merged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15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merged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sz="15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bIndex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mergedIndex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109728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                               </a:t>
            </a:r>
            <a:r>
              <a:rPr lang="en-US" sz="1500" i="1" dirty="0" smtClean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slide.</a:t>
            </a:r>
            <a:endParaRPr lang="en-US" sz="1500" i="1" dirty="0">
              <a:solidFill>
                <a:srgbClr val="4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sz="1500" dirty="0" smtClean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 </a:t>
            </a:r>
            <a:r>
              <a:rPr lang="en-US" dirty="0" err="1" smtClean="0"/>
              <a:t>MergeTwo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aIndex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</a:t>
            </a:r>
            <a:r>
              <a:rPr lang="en-US" sz="1500" b="1" dirty="0" err="1">
                <a:solidFill>
                  <a:srgbClr val="7D90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merged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15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lvl="0" indent="0">
              <a:buClr>
                <a:srgbClr val="2DA2BF"/>
              </a:buClr>
              <a:buNone/>
            </a:pPr>
            <a:endParaRPr lang="en-US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bIndex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500" b="1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  <a:r>
              <a:rPr lang="en-US" sz="1500" b="1" dirty="0" err="1">
                <a:solidFill>
                  <a:srgbClr val="7D90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5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merged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sz="15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mergedIndex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1500" dirty="0" smtClean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5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 </a:t>
            </a:r>
            <a:r>
              <a:rPr lang="en-US" dirty="0" err="1" smtClean="0"/>
              <a:t>MergeTwo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4440"/>
            <a:ext cx="8229600" cy="39852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Question 1(a): Insertion Sort.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351 214 873 615 172 333 564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214 873 615 172 333 564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106 351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873 615 172 333 564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106 214 351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615 172 333 564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106 214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351 873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172 333 564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106 214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351 615 873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333 564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172 214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351 615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564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106 172 214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333 351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615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564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106 172 214 333 351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564 615 873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Question 3.</a:t>
            </a:r>
          </a:p>
          <a:p>
            <a:r>
              <a:rPr lang="en-US" dirty="0" smtClean="0"/>
              <a:t>Worst-Case Runtime:</a:t>
            </a:r>
          </a:p>
          <a:p>
            <a:r>
              <a:rPr lang="en-US" dirty="0" smtClean="0"/>
              <a:t>Best-Case Runtime: </a:t>
            </a:r>
          </a:p>
          <a:p>
            <a:r>
              <a:rPr lang="en-US" dirty="0" smtClean="0"/>
              <a:t>In-Place?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Stable?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dirty="0" smtClean="0"/>
                  <a:t>Question 3.</a:t>
                </a:r>
              </a:p>
              <a:p>
                <a:r>
                  <a:rPr lang="en-US" dirty="0" smtClean="0"/>
                  <a:t>Worst-Case 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Best-Case 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In-Place?  </a:t>
                </a:r>
                <a:r>
                  <a:rPr lang="en-US" dirty="0" smtClean="0">
                    <a:solidFill>
                      <a:srgbClr val="00B050"/>
                    </a:solidFill>
                    <a:sym typeface="Wingdings"/>
                  </a:rPr>
                  <a:t>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Yes</a:t>
                </a:r>
              </a:p>
              <a:p>
                <a:r>
                  <a:rPr lang="en-US" dirty="0" smtClean="0"/>
                  <a:t>Stable? </a:t>
                </a:r>
                <a:r>
                  <a:rPr lang="en-US" dirty="0">
                    <a:solidFill>
                      <a:srgbClr val="00B050"/>
                    </a:solidFill>
                    <a:sym typeface="Wingdings"/>
                  </a:rPr>
                  <a:t>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Yes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4441"/>
            <a:ext cx="5029200" cy="37716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Algorithm</a:t>
            </a:r>
          </a:p>
          <a:p>
            <a:pPr marL="109728" indent="0">
              <a:buNone/>
            </a:pPr>
            <a:r>
              <a:rPr lang="en-US" dirty="0" smtClean="0"/>
              <a:t>For each position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Find smallest element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from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 to end.</a:t>
            </a:r>
          </a:p>
          <a:p>
            <a:r>
              <a:rPr lang="en-US" dirty="0" smtClean="0"/>
              <a:t>Swap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24600" y="1104900"/>
            <a:ext cx="2339622" cy="463077"/>
            <a:chOff x="6324600" y="1104900"/>
            <a:chExt cx="2339622" cy="463077"/>
          </a:xfrm>
        </p:grpSpPr>
        <p:sp>
          <p:nvSpPr>
            <p:cNvPr id="4" name="TextBox 3"/>
            <p:cNvSpPr txBox="1"/>
            <p:nvPr/>
          </p:nvSpPr>
          <p:spPr>
            <a:xfrm>
              <a:off x="6324600" y="1106312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7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72300" y="1104901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3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12944" y="1106312"/>
              <a:ext cx="38100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83222" y="1104900"/>
              <a:ext cx="38100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4600" y="1866900"/>
            <a:ext cx="2339622" cy="463077"/>
            <a:chOff x="6324600" y="1866900"/>
            <a:chExt cx="2339622" cy="463077"/>
          </a:xfrm>
        </p:grpSpPr>
        <p:sp>
          <p:nvSpPr>
            <p:cNvPr id="8" name="TextBox 7"/>
            <p:cNvSpPr txBox="1"/>
            <p:nvPr/>
          </p:nvSpPr>
          <p:spPr>
            <a:xfrm>
              <a:off x="6324600" y="1868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72300" y="1866901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7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12944" y="1868312"/>
              <a:ext cx="38100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83222" y="1866900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5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24600" y="2628900"/>
            <a:ext cx="2339622" cy="463077"/>
            <a:chOff x="6324600" y="2628900"/>
            <a:chExt cx="2339622" cy="463077"/>
          </a:xfrm>
        </p:grpSpPr>
        <p:sp>
          <p:nvSpPr>
            <p:cNvPr id="12" name="TextBox 11"/>
            <p:cNvSpPr txBox="1"/>
            <p:nvPr/>
          </p:nvSpPr>
          <p:spPr>
            <a:xfrm>
              <a:off x="6324600" y="2630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72300" y="2628901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2944" y="2630312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9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3222" y="2628900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7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24600" y="3390900"/>
            <a:ext cx="2339622" cy="463077"/>
            <a:chOff x="6324600" y="3390900"/>
            <a:chExt cx="2339622" cy="463077"/>
          </a:xfrm>
        </p:grpSpPr>
        <p:sp>
          <p:nvSpPr>
            <p:cNvPr id="16" name="TextBox 15"/>
            <p:cNvSpPr txBox="1"/>
            <p:nvPr/>
          </p:nvSpPr>
          <p:spPr>
            <a:xfrm>
              <a:off x="6324600" y="3392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300" y="3390901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12944" y="3392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83222" y="3390900"/>
              <a:ext cx="3810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9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24600" y="4152900"/>
            <a:ext cx="2339622" cy="463077"/>
            <a:chOff x="6324600" y="4152900"/>
            <a:chExt cx="2339622" cy="463077"/>
          </a:xfrm>
        </p:grpSpPr>
        <p:sp>
          <p:nvSpPr>
            <p:cNvPr id="20" name="TextBox 19"/>
            <p:cNvSpPr txBox="1"/>
            <p:nvPr/>
          </p:nvSpPr>
          <p:spPr>
            <a:xfrm>
              <a:off x="6324600" y="4154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72300" y="4152901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2944" y="4154312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7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83222" y="4152900"/>
              <a:ext cx="3810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50000"/>
                    </a:schemeClr>
                  </a:solidFill>
                </a:rPr>
                <a:t>9</a:t>
              </a:r>
              <a:endParaRPr lang="en-US" sz="2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1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</a:t>
            </a:r>
            <a:r>
              <a:rPr lang="en-US" sz="2600" dirty="0" smtClean="0"/>
              <a:t>1(b): Selection Sort</a:t>
            </a:r>
            <a:r>
              <a:rPr lang="en-US" sz="2600" dirty="0"/>
              <a:t>.</a:t>
            </a:r>
          </a:p>
          <a:p>
            <a:pPr marL="109728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106 351 214 873 615 172 333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564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1246</TotalTime>
  <Words>1892</Words>
  <Application>Microsoft Office PowerPoint</Application>
  <PresentationFormat>On-screen Show (16:10)</PresentationFormat>
  <Paragraphs>551</Paragraphs>
  <Slides>44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Concourse</vt:lpstr>
      <vt:lpstr>Sorting</vt:lpstr>
      <vt:lpstr>Some Interesting Properties</vt:lpstr>
      <vt:lpstr>Insertion Sort</vt:lpstr>
      <vt:lpstr>Insertion Sort</vt:lpstr>
      <vt:lpstr>Insertion Sort</vt:lpstr>
      <vt:lpstr>Insertion Sort</vt:lpstr>
      <vt:lpstr>Insertion Sort</vt:lpstr>
      <vt:lpstr>Selection Sort</vt:lpstr>
      <vt:lpstr>Selection Sort</vt:lpstr>
      <vt:lpstr>Selection Sort</vt:lpstr>
      <vt:lpstr>Selection Sort</vt:lpstr>
      <vt:lpstr>Selection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Merge sort isn’t always better!</vt:lpstr>
      <vt:lpstr>Merge sort isn’t always better!</vt:lpstr>
      <vt:lpstr>2(a) Sorting II</vt:lpstr>
      <vt:lpstr>2(a) Sorting II</vt:lpstr>
      <vt:lpstr>2(b) Sorting II</vt:lpstr>
      <vt:lpstr>2(b) Sorting II</vt:lpstr>
      <vt:lpstr>2(c) Sorting II</vt:lpstr>
      <vt:lpstr>2(c) Sorting II</vt:lpstr>
      <vt:lpstr>2(d) Sorting II</vt:lpstr>
      <vt:lpstr>2(d) Sorting II</vt:lpstr>
      <vt:lpstr>4  MergeTwo</vt:lpstr>
      <vt:lpstr>4  MergeTwo</vt:lpstr>
      <vt:lpstr>4  MergeTwo</vt:lpstr>
      <vt:lpstr>4  MergeTwo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Japheth Wong</dc:creator>
  <cp:lastModifiedBy>Japheth Wong</cp:lastModifiedBy>
  <cp:revision>101</cp:revision>
  <cp:lastPrinted>2015-04-08T05:06:00Z</cp:lastPrinted>
  <dcterms:created xsi:type="dcterms:W3CDTF">2015-04-07T18:01:54Z</dcterms:created>
  <dcterms:modified xsi:type="dcterms:W3CDTF">2015-04-08T16:15:46Z</dcterms:modified>
</cp:coreProperties>
</file>