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B17AEDA-B294-41D6-89B5-7E1EC6DB3C1D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Aims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text based adventure world from goal and action sequence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world more complex by adding rooms and items to obscure path to goal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through text file in specific format (example)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Creates tuples of information using input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Employs a backtracking algorithm to transform the provided goal state into the implied initial state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Combines initial states if necessary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Adds rooms and blockages (locks and darkened rooms) to obscure the path to the goal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Provides a visual representation of the produced layout of rooms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Saves the generated information in the form of a planning problem to a specified text file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Limitations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single key unlocks every door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locks doors and darkens rooms if the key or torch is in the player’s inventory already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 representation does not indicate where any items are placed in the world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Solutions to Limitations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the current action implementation of a locked door to reflect the key required to open it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keys or locks and a torch or dark rooms when adding the new rooms not after adding all rooms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 symbols representing each item in the square of the room in which they are located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2018-06-06T19:20:23Z</dcterms:created>
  <dc:creator/>
  <dc:description/>
  <dc:language>en-GB</dc:language>
  <cp:lastModifiedBy/>
  <dcterms:modified xsi:type="dcterms:W3CDTF">2018-06-06T19:38:31Z</dcterms:modified>
  <cp:revision>2</cp:revision>
  <dc:subject/>
  <dc:title/>
</cp:coreProperties>
</file>