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A81B-E911-7E44-B8D0-18F5306F7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B42D5-4D87-654E-9717-D42287B88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B537E-2E6B-D847-839C-F8BD68D6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8A2B-E21B-9F42-BEAB-713BF8261A36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AF023-8F5E-AA49-93C7-9643E254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6C363-3BF4-0E40-801B-397293C1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75C3-12F4-2347-A137-C2B5C8007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0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C776-D104-D443-8C09-45431737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1C3E1-9399-2F49-B360-472D5AF84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35CBA-9BEA-4541-86E1-BC83445A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8A2B-E21B-9F42-BEAB-713BF8261A36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CF5CA-DEB8-544D-A9D2-9A3676E0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6673D-783E-F64B-B074-2018B6A9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75C3-12F4-2347-A137-C2B5C8007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5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7063F7-9ED5-4C4A-9692-CF591683A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DFA08-24BE-6C4A-A38F-D42A643AA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27146-DEA4-534F-94C3-BFDD8C3E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8A2B-E21B-9F42-BEAB-713BF8261A36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9C227-EDD7-FA45-B9FA-F0681DE0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951D2-6238-7D49-880B-DF2DA305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75C3-12F4-2347-A137-C2B5C8007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0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89C8-FE4F-B14C-89B1-729F0CCB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9B859-A747-8143-B366-B2DC9550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D3224-95D5-3343-BB50-B1461730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8A2B-E21B-9F42-BEAB-713BF8261A36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1F9B7-9571-3E4B-8C4F-840760DA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4E341-0D9C-B24F-A27D-981700F8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75C3-12F4-2347-A137-C2B5C8007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E517C-94DD-024C-BCD4-E5E428DA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EBB7A-3C52-274E-B8CA-D82376BB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B4EFB-49EA-2840-B7A1-CF443408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8A2B-E21B-9F42-BEAB-713BF8261A36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F7016-AF20-6541-AE4E-BBA464C4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88A54-4725-2849-82D3-C717DFC4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75C3-12F4-2347-A137-C2B5C8007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0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A552-D23B-D34A-A030-D60FF299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A5312-7623-B44E-A022-B4C367F45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1DC2E-3529-4E49-80CA-36365766F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F1874-BD1A-B84E-A9E2-C92FA1F8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8A2B-E21B-9F42-BEAB-713BF8261A36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BF916-FA41-714F-B600-68A3A35D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03D77-8A89-B949-BDB9-A7CAB453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75C3-12F4-2347-A137-C2B5C8007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6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843E-BF09-FB47-AA92-4F8AA0E5A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8994F-8935-C549-A125-1A25E1D7E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EABF5-CF1D-3E45-BE72-26C8256D5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2FF48-55F6-3348-9AC4-7C94E7189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7BDA6-9913-5F43-8F16-877065DA0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42B44-47C3-BB41-81C5-18212C97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8A2B-E21B-9F42-BEAB-713BF8261A36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E5292-BF03-ED45-ABAC-C463E7E9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C6DEE8-2BE4-E542-A7B8-00DC76B4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75C3-12F4-2347-A137-C2B5C8007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9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5951-F11A-7841-9C10-9B897DCF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AC78C-EA75-224C-B135-85D621B0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8A2B-E21B-9F42-BEAB-713BF8261A36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B696A-73D7-E54B-B0F7-30168DF7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34400-DE34-F542-9161-C37EFA87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75C3-12F4-2347-A137-C2B5C8007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9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CD434-9DF4-FF4E-B50D-903569D0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8A2B-E21B-9F42-BEAB-713BF8261A36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578B6-C245-D749-83B8-193351E2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40F06-2179-E44D-A3FA-6E36BA66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75C3-12F4-2347-A137-C2B5C8007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0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DE774-87A5-D64B-A128-DAC7A2B5F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BBF75-7E17-1C49-B076-24FDE3B98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809B8-275C-DA44-8970-0F2AC3C8C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67EC-AC5F-FB41-9490-9104BA80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8A2B-E21B-9F42-BEAB-713BF8261A36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733A7-8F7A-3842-8239-1F95D89C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325BA-9907-B24D-AC88-06F90E59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75C3-12F4-2347-A137-C2B5C8007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7AB2-6A74-654F-B28B-44D9456D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8480C-C820-4249-97B2-7A21F76AC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68FAF-FBDF-8140-9451-2970BCC9E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62EB1-FAA4-9748-BA6B-85EC4006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8A2B-E21B-9F42-BEAB-713BF8261A36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D163F-5C6B-684F-8636-56155F8C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BCD8D-7550-474F-A6FB-77B56DCD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75C3-12F4-2347-A137-C2B5C8007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0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C8AC4-4C41-714E-8EF5-F713DB9C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6D515-F8CD-3344-BD44-BD10A742E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B28AF-76AD-6343-A0E6-02EB01E7A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78A2B-E21B-9F42-BEAB-713BF8261A36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7113F-78E6-1346-A051-924BF69FC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D85F2-97E0-5948-8969-901C747C4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575C3-12F4-2347-A137-C2B5C8007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2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.S._state_and_local_government_responses_to_the_COVID-19_pandemic" TargetMode="External"/><Relationship Id="rId2" Type="http://schemas.openxmlformats.org/officeDocument/2006/relationships/hyperlink" Target="https://data.cdc.gov/NCHS/Weekly-counts-of-death-by-jurisdiction-and-cause-o/u6jv-9ijr?fbclid=IwAR3oPM9rkxOVoZ4PRdfaGAvzLJy7kSPU3ymb1metm1R2vvAl6dAPE53OaK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54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56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DC3AD8-AF2B-4F47-914C-21AB8F8AE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</p:spPr>
        <p:txBody>
          <a:bodyPr anchor="ctr">
            <a:normAutofit/>
          </a:bodyPr>
          <a:lstStyle/>
          <a:p>
            <a:pPr algn="r"/>
            <a:r>
              <a:rPr lang="en-US" sz="4500" dirty="0">
                <a:solidFill>
                  <a:schemeClr val="bg1"/>
                </a:solidFill>
              </a:rPr>
              <a:t>TOOL1_FINAL_PROJECT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DEB8A-08D5-C145-9622-1BFF7870F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278" y="2251873"/>
            <a:ext cx="3681454" cy="2354256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/>
              <a:t>Compare 2020 State/Territory Deaths To 2020 Lockdown Measures</a:t>
            </a:r>
          </a:p>
        </p:txBody>
      </p:sp>
    </p:spTree>
    <p:extLst>
      <p:ext uri="{BB962C8B-B14F-4D97-AF65-F5344CB8AC3E}">
        <p14:creationId xmlns:p14="http://schemas.microsoft.com/office/powerpoint/2010/main" val="275723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Rectangle 10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Rectangle 10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Rectangle 1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5A99A-3DE4-8747-8D6A-B7FC8A604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8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chemeClr val="bg1">
                    <a:alpha val="60000"/>
                  </a:schemeClr>
                </a:solidFill>
              </a:rPr>
              <a:t>How/Why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F91AA-100F-9F4F-9F0E-D14F8B619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The deaths dataset was collected from 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hlinkClick r:id="rId2"/>
              </a:rPr>
              <a:t>https://data.cdc.gov/NCHS/Weekly-counts-of-death-by-jurisdiction-and-cause-o/u6jv-9ijr?fbclid=IwAR3oPM9rkxOVoZ4PRdfaGAvzLJy7kSPU3ymb1metm1R2vvAl6dAPE53OaKU</a:t>
            </a:r>
            <a:endParaRPr lang="en-US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The state and local responses data was collected by webscraping </a:t>
            </a:r>
            <a:r>
              <a:rPr lang="en-US" sz="1900" dirty="0">
                <a:solidFill>
                  <a:schemeClr val="bg1"/>
                </a:solidFill>
                <a:hlinkClick r:id="rId3"/>
              </a:rPr>
              <a:t>https://en.wikipedia.org/wiki/U.S._state_and_local_government_responses_to_the_COVID-19_pandemic</a:t>
            </a:r>
            <a:endParaRPr lang="en-US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The data was collected to analyze if the state and local responses to the COVID-19 pandemic helped reduce deaths.</a:t>
            </a: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21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8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7C418-9014-EA4D-ABEB-B92C99DE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About the dataset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411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2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13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4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5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E910-A302-C244-AF7A-246112DDF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Number of observations – 53</a:t>
            </a:r>
          </a:p>
          <a:p>
            <a:r>
              <a:rPr lang="en-US" dirty="0">
                <a:solidFill>
                  <a:schemeClr val="bg1"/>
                </a:solidFill>
              </a:rPr>
              <a:t>Number of variables – 13</a:t>
            </a:r>
          </a:p>
          <a:p>
            <a:r>
              <a:rPr lang="en-US" dirty="0">
                <a:solidFill>
                  <a:schemeClr val="bg1"/>
                </a:solidFill>
              </a:rPr>
              <a:t>Variables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State/territory – object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Masks required in public – object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Gatherings banned – object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2020 Deaths – object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Total Deaths – object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17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28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55CE5-BA72-944A-B697-3E850CAB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example</a:t>
            </a:r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4563FE7-3D57-6643-B666-D58A3B8A5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77572"/>
            <a:ext cx="10905066" cy="37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5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141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TOOL1_FINAL_PROJECT</vt:lpstr>
      <vt:lpstr>How/Why</vt:lpstr>
      <vt:lpstr>About the dataset</vt:lpstr>
      <vt:lpstr>Dataset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TOOL1_FINAL_PROJECT</dc:title>
  <dc:creator>Jared Pino</dc:creator>
  <cp:lastModifiedBy>Jared Pino</cp:lastModifiedBy>
  <cp:revision>4</cp:revision>
  <dcterms:created xsi:type="dcterms:W3CDTF">2021-03-01T20:21:32Z</dcterms:created>
  <dcterms:modified xsi:type="dcterms:W3CDTF">2021-03-01T20:58:51Z</dcterms:modified>
</cp:coreProperties>
</file>