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91" d="100"/>
          <a:sy n="91" d="100"/>
        </p:scale>
        <p:origin x="1229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54BF4-A4F1-F72E-1931-6EEDAC361E93}"/>
              </a:ext>
            </a:extLst>
          </p:cNvPr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PYTHON BAKERY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A532F-2FD7-CA94-29E1-9A3FB8F42895}"/>
              </a:ext>
            </a:extLst>
          </p:cNvPr>
          <p:cNvSpPr txBox="1"/>
          <p:nvPr/>
        </p:nvSpPr>
        <p:spPr>
          <a:xfrm>
            <a:off x="279374" y="3789040"/>
            <a:ext cx="3297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SUBMITTED TO</a:t>
            </a:r>
          </a:p>
          <a:p>
            <a:r>
              <a:rPr lang="en-IN" sz="2400" dirty="0"/>
              <a:t>-Mr. TUSHAR TKHITOLIYA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9AA94-629F-DD5B-575D-57BECF2D3751}"/>
              </a:ext>
            </a:extLst>
          </p:cNvPr>
          <p:cNvSpPr txBox="1"/>
          <p:nvPr/>
        </p:nvSpPr>
        <p:spPr>
          <a:xfrm>
            <a:off x="4932040" y="378904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SUBMITTED BY-</a:t>
            </a:r>
            <a:endParaRPr lang="en-IN" sz="2400" dirty="0"/>
          </a:p>
          <a:p>
            <a:r>
              <a:rPr lang="en-IN" sz="2400" dirty="0"/>
              <a:t>Japish Bagga     2210990432</a:t>
            </a: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3"/>
            <a:ext cx="7704856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Söhne"/>
              </a:rPr>
              <a:t>The Python Bakery Project endeavors to bring the savory world of baking into the digital realm, providing a comprehensive solution for managing recipes, ingredients, and orders within a bakery setting. In today's fast-paced world, bakeries face challenges in organizing their recipes, tracking inventory</a:t>
            </a:r>
            <a:r>
              <a:rPr lang="en-US" sz="32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IN" sz="3200" dirty="0"/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FFB408-4673-79FF-EFCF-23A26A31783E}"/>
              </a:ext>
            </a:extLst>
          </p:cNvPr>
          <p:cNvSpPr txBox="1"/>
          <p:nvPr/>
        </p:nvSpPr>
        <p:spPr>
          <a:xfrm>
            <a:off x="467544" y="1052736"/>
            <a:ext cx="82089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effectLst/>
                <a:latin typeface="Söhne"/>
              </a:rPr>
              <a:t>Bakeries face numerous challenges in managing their operations efficiently, often relying on manual processes that are time-consuming, error-prone, and difficult to scale. The Python Bakery Project aims to address these challenges by providing a digital solution tailored to the specific needs of bakery management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T</a:t>
            </a:r>
            <a:r>
              <a:rPr lang="en-US" sz="3600" b="0" i="0" dirty="0">
                <a:effectLst/>
                <a:latin typeface="Söhne"/>
              </a:rPr>
              <a:t>he Python Bakery Project aims to revolutionize bakery management, empowering bakeries. </a:t>
            </a:r>
            <a:endParaRPr lang="en-IN" sz="3600" dirty="0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184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Söhne"/>
              </a:rPr>
              <a:t>The project is developed primarily using Python To store and manage recipe data, ingredient information, and order details, the project utilizes a relational database management system (RDBMS) such as SQLite, MySQL, or PostgreSQL The bakery management system may be deployed to a variety of environments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052736"/>
            <a:ext cx="81369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1. User Authentication: </a:t>
            </a:r>
            <a:r>
              <a:rPr lang="en-US" sz="2600" i="0" dirty="0">
                <a:solidFill>
                  <a:srgbClr val="0D0D0D"/>
                </a:solidFill>
                <a:effectLst/>
                <a:latin typeface="Söhne"/>
              </a:rPr>
              <a:t>Allow users to sign up, sign in, and manage their accounts. 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  <a:cs typeface="Times New Roman" pitchFamily="18" charset="0"/>
              </a:rPr>
              <a:t>2. Product Management: </a:t>
            </a:r>
            <a:r>
              <a:rPr lang="en-US" sz="2600" i="0" dirty="0">
                <a:solidFill>
                  <a:srgbClr val="0D0D0D"/>
                </a:solidFill>
                <a:effectLst/>
                <a:latin typeface="Söhne"/>
                <a:cs typeface="Times New Roman" pitchFamily="18" charset="0"/>
              </a:rPr>
              <a:t>Enable bakery staff to add, update, and remove products from the inventory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  <a:cs typeface="Times New Roman" pitchFamily="18" charset="0"/>
              </a:rPr>
              <a:t>.</a:t>
            </a:r>
            <a:endParaRPr lang="en-US" sz="2600" b="1" dirty="0">
              <a:solidFill>
                <a:srgbClr val="0D0D0D"/>
              </a:solidFill>
              <a:latin typeface="Söhne"/>
              <a:cs typeface="Times New Roman" pitchFamily="18" charset="0"/>
            </a:endParaRP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3. Order Management: </a:t>
            </a:r>
            <a:r>
              <a:rPr lang="en-US" sz="2600" i="0" dirty="0">
                <a:solidFill>
                  <a:srgbClr val="0D0D0D"/>
                </a:solidFill>
                <a:effectLst/>
                <a:latin typeface="Söhne"/>
              </a:rPr>
              <a:t>Provide functionality for customers to browse available products, add them to their cart, and place orders.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4. Order Tracking: </a:t>
            </a:r>
            <a:r>
              <a:rPr lang="en-US" sz="2600" i="0" dirty="0">
                <a:solidFill>
                  <a:srgbClr val="0D0D0D"/>
                </a:solidFill>
                <a:effectLst/>
                <a:latin typeface="Söhne"/>
              </a:rPr>
              <a:t>Allow customers to track the status of their orders, such as whether it's been processed, shipped, or delivered.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5. Search and Filter</a:t>
            </a:r>
            <a:r>
              <a:rPr lang="en-US" sz="2600" i="0" dirty="0">
                <a:solidFill>
                  <a:srgbClr val="0D0D0D"/>
                </a:solidFill>
                <a:effectLst/>
                <a:latin typeface="Söhne"/>
              </a:rPr>
              <a:t>: Implement search and filtering options to help customers easily find products based on criteria like category, price range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568" y="1196752"/>
            <a:ext cx="8136904" cy="518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1. User-Friendly Interface</a:t>
            </a:r>
            <a:endParaRPr lang="en-IN" sz="32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2. Responsive Design</a:t>
            </a:r>
          </a:p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3. Inventory Management</a:t>
            </a:r>
          </a:p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4. Customizable Orders</a:t>
            </a:r>
          </a:p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5. Analytics Dashboard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0D0D0D"/>
                </a:solidFill>
                <a:latin typeface="Söhne"/>
              </a:rPr>
              <a:t>6. Sustainability Initiatives</a:t>
            </a:r>
          </a:p>
          <a:p>
            <a:pPr algn="l"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7. Diverse Product Range</a:t>
            </a: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19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In conclusion, the Python bakery project represents a comprehensive and innovative solution for both customers and bakery staff. By leveraging advanced technologies and user-centric design principles, the project delivers a seamless and delightful bakery experience. the Python bakery project embodies innovation, efficiency, sustainability, and customer-centricity.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399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Söhne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Japish Bagga</cp:lastModifiedBy>
  <cp:revision>43</cp:revision>
  <dcterms:created xsi:type="dcterms:W3CDTF">2022-12-12T14:14:34Z</dcterms:created>
  <dcterms:modified xsi:type="dcterms:W3CDTF">2024-03-20T08:15:23Z</dcterms:modified>
</cp:coreProperties>
</file>