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57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764"/>
    <a:srgbClr val="8EA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4" autoAdjust="0"/>
  </p:normalViewPr>
  <p:slideViewPr>
    <p:cSldViewPr snapToGrid="0" snapToObjects="1">
      <p:cViewPr varScale="1">
        <p:scale>
          <a:sx n="107" d="100"/>
          <a:sy n="107" d="100"/>
        </p:scale>
        <p:origin x="15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5C3A2-0DC1-4661-8758-F306161C9AA1}" type="datetimeFigureOut">
              <a:rPr lang="sl-SI" smtClean="0"/>
              <a:t>13.12.2014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8FD3E-7F99-42EB-A8B4-3F566A590D8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041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635C3-1546-47D6-963B-EA58AF44A770}" type="datetimeFigureOut">
              <a:rPr lang="da-DK" smtClean="0"/>
              <a:t>13-12-2014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1E995-6B83-4DB4-B767-70914A4476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805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want</a:t>
            </a:r>
            <a:r>
              <a:rPr lang="da-DK" baseline="0" dirty="0" smtClean="0"/>
              <a:t> to know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happend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day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the last </a:t>
            </a:r>
            <a:r>
              <a:rPr lang="da-DK" baseline="0" dirty="0" err="1" smtClean="0"/>
              <a:t>change</a:t>
            </a:r>
            <a:r>
              <a:rPr lang="da-DK" baseline="0" dirty="0" smtClean="0"/>
              <a:t> to the ERP </a:t>
            </a:r>
            <a:r>
              <a:rPr lang="da-DK" baseline="0" dirty="0" err="1" smtClean="0"/>
              <a:t>means</a:t>
            </a:r>
            <a:r>
              <a:rPr lang="da-DK" baseline="0" dirty="0" smtClean="0"/>
              <a:t> for the MTD and YTD </a:t>
            </a:r>
            <a:r>
              <a:rPr lang="da-DK" baseline="0" dirty="0" err="1" smtClean="0"/>
              <a:t>numbers</a:t>
            </a:r>
            <a:endParaRPr lang="da-DK" baseline="0" dirty="0" smtClean="0"/>
          </a:p>
          <a:p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require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updates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minutes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hours</a:t>
            </a:r>
            <a:r>
              <a:rPr lang="da-DK" baseline="0" dirty="0" smtClean="0"/>
              <a:t> or </a:t>
            </a:r>
            <a:r>
              <a:rPr lang="da-DK" baseline="0" dirty="0" err="1" smtClean="0"/>
              <a:t>days</a:t>
            </a:r>
            <a:endParaRPr lang="da-DK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 defines real time, we strive at half hourly updates and are </a:t>
            </a:r>
            <a:r>
              <a:rPr lang="en-US" baseline="0" dirty="0" err="1" smtClean="0"/>
              <a:t>committet</a:t>
            </a:r>
            <a:r>
              <a:rPr lang="en-US" baseline="0" dirty="0" smtClean="0"/>
              <a:t> to hourly, but that is for you to agree with your users about.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1E995-6B83-4DB4-B767-70914A4476C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029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All in all </a:t>
            </a:r>
            <a:r>
              <a:rPr lang="da-DK" dirty="0" err="1" smtClean="0"/>
              <a:t>your</a:t>
            </a:r>
            <a:r>
              <a:rPr lang="da-DK" baseline="0" dirty="0" smtClean="0"/>
              <a:t> business </a:t>
            </a:r>
            <a:r>
              <a:rPr lang="da-DK" baseline="0" dirty="0" err="1" smtClean="0"/>
              <a:t>users</a:t>
            </a:r>
            <a:r>
              <a:rPr lang="da-DK" baseline="0" dirty="0" smtClean="0"/>
              <a:t> do not </a:t>
            </a:r>
            <a:r>
              <a:rPr lang="da-DK" baseline="0" dirty="0" err="1" smtClean="0"/>
              <a:t>want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wait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to go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a 100 </a:t>
            </a:r>
            <a:r>
              <a:rPr lang="da-DK" baseline="0" dirty="0" err="1" smtClean="0"/>
              <a:t>ssis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packages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hand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change</a:t>
            </a:r>
            <a:r>
              <a:rPr lang="da-DK" baseline="0" dirty="0" smtClean="0"/>
              <a:t> a datatype or 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a new </a:t>
            </a:r>
            <a:r>
              <a:rPr lang="da-DK" baseline="0" dirty="0" err="1" smtClean="0"/>
              <a:t>dataflow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implement</a:t>
            </a:r>
            <a:r>
              <a:rPr lang="da-DK" baseline="0" dirty="0" smtClean="0"/>
              <a:t> a new </a:t>
            </a:r>
            <a:r>
              <a:rPr lang="da-DK" baseline="0" dirty="0" err="1" smtClean="0"/>
              <a:t>requirement</a:t>
            </a:r>
            <a:r>
              <a:rPr lang="da-DK" baseline="0" dirty="0" smtClean="0"/>
              <a:t> –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to do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on the fly / in the meeting </a:t>
            </a:r>
            <a:r>
              <a:rPr lang="da-DK" baseline="0" dirty="0" err="1" smtClean="0"/>
              <a:t>room</a:t>
            </a:r>
            <a:endParaRPr lang="da-DK" baseline="0" dirty="0" smtClean="0"/>
          </a:p>
          <a:p>
            <a:r>
              <a:rPr lang="da-DK" baseline="0" dirty="0" smtClean="0"/>
              <a:t>And if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can’t</a:t>
            </a:r>
            <a:r>
              <a:rPr lang="da-DK" baseline="0" dirty="0" smtClean="0"/>
              <a:t> – </a:t>
            </a:r>
            <a:r>
              <a:rPr lang="da-DK" baseline="0" dirty="0" err="1" smtClean="0"/>
              <a:t>thy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hire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somebody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like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</a:t>
            </a:r>
            <a:r>
              <a:rPr lang="da-DK" baseline="0" dirty="0" smtClean="0"/>
              <a:t> to do it for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 ;)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1E995-6B83-4DB4-B767-70914A4476C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48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relational and not cubes, well you can do cubes if you really</a:t>
            </a:r>
            <a:r>
              <a:rPr lang="en-US" baseline="0" dirty="0" smtClean="0"/>
              <a:t> have to, but you will need to have great control over your partitions and load </a:t>
            </a:r>
            <a:r>
              <a:rPr lang="en-US" baseline="0" dirty="0" err="1" smtClean="0"/>
              <a:t>stratefy</a:t>
            </a:r>
            <a:r>
              <a:rPr lang="en-US" baseline="0" dirty="0" smtClean="0"/>
              <a:t> to run this fast – and often an clustered </a:t>
            </a:r>
            <a:r>
              <a:rPr lang="en-US" baseline="0" dirty="0" err="1" smtClean="0"/>
              <a:t>columnstore</a:t>
            </a:r>
            <a:r>
              <a:rPr lang="en-US" baseline="0" dirty="0" smtClean="0"/>
              <a:t> index will be all you need, of </a:t>
            </a:r>
            <a:r>
              <a:rPr lang="en-US" baseline="0" dirty="0" err="1" smtClean="0"/>
              <a:t>corse</a:t>
            </a:r>
            <a:r>
              <a:rPr lang="en-US" baseline="0" dirty="0" smtClean="0"/>
              <a:t> dependent on what fancy mdx you are doing, but then consider ROLAP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1E995-6B83-4DB4-B767-70914A4476C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497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392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8585"/>
            <a:ext cx="8204361" cy="1470025"/>
          </a:xfrm>
          <a:noFill/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64490"/>
            <a:ext cx="8204361" cy="25813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30924"/>
            <a:ext cx="13361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63764"/>
                </a:solidFill>
              </a:defRPr>
            </a:lvl1pPr>
          </a:lstStyle>
          <a:p>
            <a:r>
              <a:rPr lang="en-US" smtClean="0"/>
              <a:t>13.12.2014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50" y="5762625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51"/>
            <a:ext cx="9144000" cy="5016138"/>
          </a:xfrm>
        </p:spPr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73182"/>
            <a:ext cx="4536000" cy="50270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000" y="973182"/>
            <a:ext cx="4536000" cy="50270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" y="6062870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6651"/>
          </a:xfrm>
          <a:prstGeom prst="rect">
            <a:avLst/>
          </a:prstGeom>
          <a:solidFill>
            <a:srgbClr val="8EAF3E"/>
          </a:solidFill>
        </p:spPr>
        <p:txBody>
          <a:bodyPr vert="horz" lIns="25200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8" y="966651"/>
            <a:ext cx="9137791" cy="5029000"/>
          </a:xfrm>
          <a:prstGeom prst="rect">
            <a:avLst/>
          </a:prstGeom>
        </p:spPr>
        <p:txBody>
          <a:bodyPr vert="horz" lIns="252000" tIns="25200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457200" y="6286903"/>
            <a:ext cx="902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13.12.2014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09" y="5995651"/>
            <a:ext cx="1769690" cy="8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sqlcat/archive/2009/05/13/assigning-surrogate-keys-to-early-arriving-facts-using-integration-services.aspx" TargetMode="External"/><Relationship Id="rId2" Type="http://schemas.openxmlformats.org/officeDocument/2006/relationships/hyperlink" Target="http://bimlscrip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mlscrip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meta-driven near </a:t>
            </a:r>
            <a:r>
              <a:rPr lang="en-US" dirty="0" smtClean="0"/>
              <a:t>real-time </a:t>
            </a:r>
            <a:r>
              <a:rPr lang="en-US" dirty="0"/>
              <a:t>ETL solution with BIML and SSIS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/>
          <a:lstStyle/>
          <a:p>
            <a:r>
              <a:rPr lang="en-US" dirty="0" smtClean="0"/>
              <a:t>Rasmus Reinholdt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30924"/>
            <a:ext cx="133615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13.12.2014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311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 to all our SPONORS!</a:t>
            </a:r>
            <a:endParaRPr lang="sl-SI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1585"/>
            <a:ext cx="3207627" cy="1179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29" y="2768692"/>
            <a:ext cx="2550954" cy="571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37" y="1436675"/>
            <a:ext cx="2274542" cy="8556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04" y="2582253"/>
            <a:ext cx="1808093" cy="90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45" y="1447995"/>
            <a:ext cx="2252853" cy="795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79" y="4154410"/>
            <a:ext cx="1039680" cy="5166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08" y="4726111"/>
            <a:ext cx="1528404" cy="1146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03" y="4154410"/>
            <a:ext cx="1456018" cy="4804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5" y="4357294"/>
            <a:ext cx="2000940" cy="339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12" y="5092987"/>
            <a:ext cx="2090429" cy="3558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61" y="3623984"/>
            <a:ext cx="776839" cy="19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Anything BIML:</a:t>
            </a:r>
            <a:endParaRPr lang="en-US" dirty="0" smtClean="0">
              <a:sym typeface="Wingdings" panose="05000000000000000000" pitchFamily="2" charset="2"/>
              <a:hlinkClick r:id="rId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  <a:hlinkClick r:id="rId2"/>
              </a:rPr>
              <a:t>http</a:t>
            </a:r>
            <a:r>
              <a:rPr lang="en-US" dirty="0">
                <a:sym typeface="Wingdings" panose="05000000000000000000" pitchFamily="2" charset="2"/>
                <a:hlinkClick r:id="rId2"/>
              </a:rPr>
              <a:t>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bimlscript.com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Early </a:t>
            </a:r>
            <a:r>
              <a:rPr lang="en-US" dirty="0">
                <a:sym typeface="Wingdings" panose="05000000000000000000" pitchFamily="2" charset="2"/>
              </a:rPr>
              <a:t>Arriving facts: 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blogs.msdn.com/b/sqlcat/archive/2009/05/13/assigning-surrogate-keys-to-early-arriving-facts-using-integration-services.aspx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SSIS </a:t>
            </a:r>
            <a:r>
              <a:rPr lang="en-US" dirty="0">
                <a:sym typeface="Wingdings" panose="05000000000000000000" pitchFamily="2" charset="2"/>
              </a:rPr>
              <a:t>Tuning: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http</a:t>
            </a:r>
            <a:r>
              <a:rPr lang="en-US" dirty="0">
                <a:sym typeface="Wingdings" panose="05000000000000000000" pitchFamily="2" charset="2"/>
              </a:rPr>
              <a:t>://davidpeterhansen.com/sql-server-integration-services-ssis-internals-performance/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544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</a:t>
            </a:r>
            <a:r>
              <a:rPr lang="da-DK" dirty="0" err="1" smtClean="0"/>
              <a:t>word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me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Worked with BI and </a:t>
            </a:r>
            <a:r>
              <a:rPr lang="en-US" dirty="0" err="1" smtClean="0"/>
              <a:t>SQLServer</a:t>
            </a:r>
            <a:r>
              <a:rPr lang="en-US" dirty="0" smtClean="0"/>
              <a:t> for 12 years</a:t>
            </a:r>
          </a:p>
          <a:p>
            <a:pPr lvl="1"/>
            <a:r>
              <a:rPr lang="en-US" dirty="0" smtClean="0"/>
              <a:t>Primarily with ETL and relational </a:t>
            </a:r>
            <a:r>
              <a:rPr lang="en-US" dirty="0" err="1" smtClean="0"/>
              <a:t>datawarehousing</a:t>
            </a:r>
            <a:endParaRPr lang="en-US" dirty="0" smtClean="0"/>
          </a:p>
          <a:p>
            <a:r>
              <a:rPr lang="en-US" dirty="0" smtClean="0"/>
              <a:t>Individual contractor</a:t>
            </a:r>
          </a:p>
          <a:p>
            <a:pPr lvl="1"/>
            <a:r>
              <a:rPr lang="en-US" dirty="0" smtClean="0"/>
              <a:t>Presently with UNOPS</a:t>
            </a:r>
          </a:p>
          <a:p>
            <a:pPr lvl="1"/>
            <a:r>
              <a:rPr lang="en-US" dirty="0" smtClean="0"/>
              <a:t>Before that as a consultant</a:t>
            </a:r>
          </a:p>
          <a:p>
            <a:r>
              <a:rPr lang="en-US" dirty="0" smtClean="0"/>
              <a:t>Spoken at various </a:t>
            </a:r>
            <a:r>
              <a:rPr lang="en-US" dirty="0" err="1" smtClean="0"/>
              <a:t>SQLSaturdays</a:t>
            </a:r>
            <a:endParaRPr lang="en-US" dirty="0" smtClean="0"/>
          </a:p>
          <a:p>
            <a:pPr lvl="1"/>
            <a:r>
              <a:rPr lang="en-US" dirty="0" smtClean="0"/>
              <a:t>Co-organizer of </a:t>
            </a:r>
            <a:r>
              <a:rPr lang="en-US" dirty="0" err="1" smtClean="0"/>
              <a:t>SQLSaturday</a:t>
            </a:r>
            <a:r>
              <a:rPr lang="en-US" dirty="0" smtClean="0"/>
              <a:t> Copenhagen</a:t>
            </a:r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/>
              <a:t> @</a:t>
            </a:r>
            <a:r>
              <a:rPr lang="en-US" dirty="0" err="1" smtClean="0"/>
              <a:t>RasmusReinholdt</a:t>
            </a:r>
            <a:endParaRPr lang="en-US" dirty="0" smtClean="0"/>
          </a:p>
          <a:p>
            <a:pPr lvl="1"/>
            <a:r>
              <a:rPr lang="en-US" dirty="0" smtClean="0"/>
              <a:t> dk.linkedin.com/in/</a:t>
            </a:r>
            <a:r>
              <a:rPr lang="en-US" dirty="0" err="1" smtClean="0"/>
              <a:t>rasmusreinholdt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 RasmusReinholdt.wordpress.com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4" y="4623981"/>
            <a:ext cx="382116" cy="382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3" y="10751233"/>
            <a:ext cx="382116" cy="382116"/>
          </a:xfrm>
          <a:prstGeom prst="rect">
            <a:avLst/>
          </a:prstGeom>
        </p:spPr>
      </p:pic>
      <p:pic>
        <p:nvPicPr>
          <p:cNvPr id="1027" name="Picture 3" descr="WordPres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3" y="5494443"/>
            <a:ext cx="366645" cy="3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04" y="5074682"/>
            <a:ext cx="351175" cy="3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ETL- why and how</a:t>
            </a:r>
          </a:p>
          <a:p>
            <a:r>
              <a:rPr lang="en-US" dirty="0" smtClean="0"/>
              <a:t>Meta-driven ETL - why and how</a:t>
            </a:r>
          </a:p>
          <a:p>
            <a:pPr lvl="1"/>
            <a:r>
              <a:rPr lang="en-US" dirty="0" smtClean="0"/>
              <a:t>The tools</a:t>
            </a:r>
          </a:p>
          <a:p>
            <a:pPr lvl="1"/>
            <a:r>
              <a:rPr lang="en-US" dirty="0" smtClean="0"/>
              <a:t>The metadata</a:t>
            </a:r>
          </a:p>
          <a:p>
            <a:r>
              <a:rPr lang="en-US" dirty="0" smtClean="0"/>
              <a:t>A case story; Building a near real-time </a:t>
            </a:r>
            <a:r>
              <a:rPr lang="en-US" dirty="0" err="1" smtClean="0"/>
              <a:t>datawarehouse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The metadata</a:t>
            </a:r>
          </a:p>
          <a:p>
            <a:pPr lvl="1"/>
            <a:r>
              <a:rPr lang="en-US" dirty="0" smtClean="0"/>
              <a:t>Load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Real time ETL- </a:t>
            </a:r>
            <a:r>
              <a:rPr lang="da-DK" dirty="0" err="1" smtClean="0"/>
              <a:t>why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r>
              <a:rPr lang="en-US" dirty="0" smtClean="0"/>
              <a:t>Yesterdays news – is no longer interesting</a:t>
            </a:r>
          </a:p>
          <a:p>
            <a:r>
              <a:rPr lang="da-DK" dirty="0" err="1" smtClean="0"/>
              <a:t>Nightly</a:t>
            </a:r>
            <a:r>
              <a:rPr lang="da-DK" dirty="0" smtClean="0"/>
              <a:t> load </a:t>
            </a:r>
            <a:r>
              <a:rPr lang="da-DK" dirty="0" err="1" smtClean="0"/>
              <a:t>windows</a:t>
            </a:r>
            <a:r>
              <a:rPr lang="da-DK" dirty="0" smtClean="0"/>
              <a:t> – </a:t>
            </a:r>
            <a:r>
              <a:rPr lang="da-DK" dirty="0" err="1" smtClean="0"/>
              <a:t>are</a:t>
            </a:r>
            <a:r>
              <a:rPr lang="da-DK" dirty="0" smtClean="0"/>
              <a:t> not present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operate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 the globe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41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Real time ETL- </a:t>
            </a:r>
            <a:r>
              <a:rPr lang="da-DK" dirty="0" err="1" smtClean="0"/>
              <a:t>how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as little data as possible</a:t>
            </a:r>
          </a:p>
          <a:p>
            <a:r>
              <a:rPr lang="en-US" dirty="0" smtClean="0"/>
              <a:t>Move the data with as few dependencies as possible</a:t>
            </a:r>
          </a:p>
          <a:p>
            <a:r>
              <a:rPr lang="en-US" dirty="0" smtClean="0"/>
              <a:t>Move the data as fast as possible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93" y="1125352"/>
            <a:ext cx="40290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7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Metadriven ETL - </a:t>
            </a:r>
            <a:r>
              <a:rPr lang="da-DK" dirty="0" err="1" smtClean="0"/>
              <a:t>why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be flexible</a:t>
            </a:r>
          </a:p>
          <a:p>
            <a:pPr lvl="1"/>
            <a:r>
              <a:rPr lang="en-US" dirty="0" smtClean="0"/>
              <a:t>Quickly incorporate changes to your source systems</a:t>
            </a:r>
          </a:p>
          <a:p>
            <a:r>
              <a:rPr lang="en-US" dirty="0" smtClean="0"/>
              <a:t>You need to be responsive</a:t>
            </a:r>
          </a:p>
          <a:p>
            <a:pPr lvl="1"/>
            <a:r>
              <a:rPr lang="en-US" dirty="0" smtClean="0"/>
              <a:t>Implement new requirements faster</a:t>
            </a:r>
          </a:p>
          <a:p>
            <a:r>
              <a:rPr lang="en-US" dirty="0" smtClean="0"/>
              <a:t>You do </a:t>
            </a:r>
            <a:r>
              <a:rPr lang="en-US" u="sng" dirty="0" smtClean="0"/>
              <a:t>NOT</a:t>
            </a:r>
            <a:r>
              <a:rPr lang="en-US" dirty="0" smtClean="0"/>
              <a:t> want to be the bottleneck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Metadriven ETL </a:t>
            </a:r>
            <a:r>
              <a:rPr lang="da-DK" dirty="0" smtClean="0"/>
              <a:t>-</a:t>
            </a:r>
            <a:r>
              <a:rPr lang="da-DK" dirty="0" err="1" smtClean="0"/>
              <a:t>how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see that in a second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Near-real-time ETL and relational </a:t>
            </a:r>
            <a:r>
              <a:rPr lang="en-US" dirty="0" err="1" smtClean="0"/>
              <a:t>datawarehousing</a:t>
            </a:r>
            <a:r>
              <a:rPr lang="en-US" dirty="0" smtClean="0"/>
              <a:t> – A case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Staging area with BIML/ MIST</a:t>
            </a:r>
          </a:p>
          <a:p>
            <a:pPr lvl="1"/>
            <a:r>
              <a:rPr lang="en-US" dirty="0" smtClean="0"/>
              <a:t>Use MIST to build your staging area and SSIS templates</a:t>
            </a:r>
          </a:p>
          <a:p>
            <a:pPr lvl="1"/>
            <a:r>
              <a:rPr lang="en-US" dirty="0" smtClean="0"/>
              <a:t>Meta data to control which tables to load and how</a:t>
            </a:r>
          </a:p>
          <a:p>
            <a:pPr lvl="1"/>
            <a:r>
              <a:rPr lang="en-US" dirty="0" smtClean="0"/>
              <a:t>CDC to do minimum load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MDS as metadata repository</a:t>
            </a:r>
          </a:p>
          <a:p>
            <a:pPr lvl="1"/>
            <a:r>
              <a:rPr lang="en-US" dirty="0" smtClean="0"/>
              <a:t>Advantages (versioning, relationships, check imposing via workflows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Datawarehouse</a:t>
            </a:r>
            <a:endParaRPr lang="en-US" dirty="0"/>
          </a:p>
          <a:p>
            <a:pPr lvl="1"/>
            <a:r>
              <a:rPr lang="en-US" dirty="0" smtClean="0"/>
              <a:t>Relational – no time for (MOLAP) cubes</a:t>
            </a:r>
          </a:p>
          <a:p>
            <a:pPr lvl="1"/>
            <a:r>
              <a:rPr lang="en-US" dirty="0" err="1" smtClean="0"/>
              <a:t>Metadriven</a:t>
            </a:r>
            <a:r>
              <a:rPr lang="en-US" dirty="0" smtClean="0"/>
              <a:t> flexible SSIS structure</a:t>
            </a:r>
          </a:p>
          <a:p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Use your metadata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SP_depends</a:t>
            </a:r>
            <a:endParaRPr lang="en-US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Beware of locks and latches.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to </a:t>
            </a:r>
            <a:r>
              <a:rPr lang="da-DK" dirty="0" err="1" smtClean="0"/>
              <a:t>take</a:t>
            </a:r>
            <a:r>
              <a:rPr lang="da-DK" dirty="0" smtClean="0"/>
              <a:t> with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home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remember anything else </a:t>
            </a:r>
          </a:p>
          <a:p>
            <a:pPr marL="0" indent="0">
              <a:buNone/>
            </a:pPr>
            <a:r>
              <a:rPr lang="en-US" dirty="0" smtClean="0"/>
              <a:t>   – remember this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BIML is easy – takes but a few hours to learn the basics</a:t>
            </a:r>
          </a:p>
          <a:p>
            <a:pPr lvl="2"/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bimlscript.com</a:t>
            </a:r>
            <a:r>
              <a:rPr lang="en-US" dirty="0" smtClean="0">
                <a:sym typeface="Wingdings" panose="05000000000000000000" pitchFamily="2" charset="2"/>
              </a:rPr>
              <a:t> is the place to start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Build and (re-)use templates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Mind your metadata – it’s your </a:t>
            </a:r>
            <a:r>
              <a:rPr lang="en-US" u="sng" dirty="0" smtClean="0">
                <a:sym typeface="Wingdings" panose="05000000000000000000" pitchFamily="2" charset="2"/>
              </a:rPr>
              <a:t>most</a:t>
            </a:r>
            <a:r>
              <a:rPr lang="en-US" dirty="0" smtClean="0">
                <a:sym typeface="Wingdings" panose="05000000000000000000" pitchFamily="2" charset="2"/>
              </a:rPr>
              <a:t> valuable asset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CDC for the win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oad only the data that has changed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Strive for a minimum interdependent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556</Words>
  <Application>Microsoft Office PowerPoint</Application>
  <PresentationFormat>On-screen Show (4:3)</PresentationFormat>
  <Paragraphs>90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Office Theme</vt:lpstr>
      <vt:lpstr>Building a meta-driven near real-time ETL solution with BIML and SSIS</vt:lpstr>
      <vt:lpstr>A word about me</vt:lpstr>
      <vt:lpstr>Agenda</vt:lpstr>
      <vt:lpstr>Real time ETL- why</vt:lpstr>
      <vt:lpstr>Real time ETL- how</vt:lpstr>
      <vt:lpstr>Metadriven ETL - why</vt:lpstr>
      <vt:lpstr>Metadriven ETL -how</vt:lpstr>
      <vt:lpstr>Wrap up</vt:lpstr>
      <vt:lpstr>What to take with you home</vt:lpstr>
      <vt:lpstr>PowerPoint Presentation</vt:lpstr>
      <vt:lpstr>References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Rasmus Reinholdt Nielsen</cp:lastModifiedBy>
  <cp:revision>79</cp:revision>
  <dcterms:created xsi:type="dcterms:W3CDTF">2011-08-19T20:30:49Z</dcterms:created>
  <dcterms:modified xsi:type="dcterms:W3CDTF">2014-12-13T11:36:06Z</dcterms:modified>
</cp:coreProperties>
</file>