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114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00" y="-104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8917A-DF64-A846-91FD-96EA6ACED574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pitchFamily="-112" charset="0"/>
                <a:ea typeface="ＭＳ Ｐゴシック" pitchFamily="-112" charset="-128"/>
              </a:rPr>
              <a:t>Take a few minutes to introduce yourself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5" r:id="rId1"/>
    <p:sldLayoutId id="2147486116" r:id="rId2"/>
    <p:sldLayoutId id="2147486117" r:id="rId3"/>
    <p:sldLayoutId id="2147486118" r:id="rId4"/>
    <p:sldLayoutId id="2147486119" r:id="rId5"/>
    <p:sldLayoutId id="2147486120" r:id="rId6"/>
    <p:sldLayoutId id="2147486121" r:id="rId7"/>
    <p:sldLayoutId id="2147486122" r:id="rId8"/>
    <p:sldLayoutId id="2147486123" r:id="rId9"/>
    <p:sldLayoutId id="2147486124" r:id="rId10"/>
    <p:sldLayoutId id="2147486125" r:id="rId11"/>
    <p:sldLayoutId id="2147486126" r:id="rId12"/>
    <p:sldLayoutId id="2147486127" r:id="rId13"/>
    <p:sldLayoutId id="2147486128" r:id="rId14"/>
    <p:sldLayoutId id="2147486129" r:id="rId15"/>
    <p:sldLayoutId id="2147486130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</p:txBody>
      </p:sp>
      <p:sp>
        <p:nvSpPr>
          <p:cNvPr id="24579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See D2L Home Page</a:t>
            </a:r>
          </a:p>
          <a:p>
            <a:pPr lvl="1"/>
            <a:r>
              <a:rPr lang="en-CA" dirty="0" smtClean="0"/>
              <a:t>Contact info</a:t>
            </a:r>
          </a:p>
          <a:p>
            <a:r>
              <a:rPr lang="en-CA" dirty="0" smtClean="0"/>
              <a:t>See Course Outline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Passing Grade</a:t>
            </a:r>
          </a:p>
          <a:p>
            <a:pPr lvl="1"/>
            <a:r>
              <a:rPr lang="en-US" dirty="0" smtClean="0"/>
              <a:t>Weekly details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fld id="{36E24042-570D-374A-9203-C888CEA2C50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14384</TotalTime>
  <Words>37</Words>
  <Application>Microsoft Macintosh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COMP 2613 Intermediate Java Programming</vt:lpstr>
      <vt:lpstr>Introduction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Sam Cirka</cp:lastModifiedBy>
  <cp:revision>122</cp:revision>
  <cp:lastPrinted>2011-01-11T07:40:54Z</cp:lastPrinted>
  <dcterms:created xsi:type="dcterms:W3CDTF">2011-01-11T07:26:59Z</dcterms:created>
  <dcterms:modified xsi:type="dcterms:W3CDTF">2017-01-11T01:29:37Z</dcterms:modified>
</cp:coreProperties>
</file>