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739" r:id="rId1"/>
  </p:sldMasterIdLst>
  <p:notesMasterIdLst>
    <p:notesMasterId r:id="rId20"/>
  </p:notesMasterIdLst>
  <p:handoutMasterIdLst>
    <p:handoutMasterId r:id="rId21"/>
  </p:handoutMasterIdLst>
  <p:sldIdLst>
    <p:sldId id="328" r:id="rId2"/>
    <p:sldId id="351" r:id="rId3"/>
    <p:sldId id="362" r:id="rId4"/>
    <p:sldId id="315" r:id="rId5"/>
    <p:sldId id="316" r:id="rId6"/>
    <p:sldId id="359" r:id="rId7"/>
    <p:sldId id="360" r:id="rId8"/>
    <p:sldId id="361" r:id="rId9"/>
    <p:sldId id="318" r:id="rId10"/>
    <p:sldId id="319" r:id="rId11"/>
    <p:sldId id="353" r:id="rId12"/>
    <p:sldId id="320" r:id="rId13"/>
    <p:sldId id="321" r:id="rId14"/>
    <p:sldId id="322" r:id="rId15"/>
    <p:sldId id="323" r:id="rId16"/>
    <p:sldId id="340" r:id="rId17"/>
    <p:sldId id="339" r:id="rId18"/>
    <p:sldId id="34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0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F5621-6B26-D74C-96EE-A058E4D71719}" type="slidenum">
              <a:rPr lang="en-US"/>
              <a:pPr/>
              <a:t>12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A4595-30FB-2D44-942F-6D4A557C6B2C}" type="slidenum">
              <a:rPr lang="en-US"/>
              <a:pPr/>
              <a:t>13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04B7C-6315-1341-A4CB-645F7AA7CE88}" type="slidenum">
              <a:rPr lang="en-US"/>
              <a:pPr/>
              <a:t>14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3F596-4ADE-C042-B727-2595E54C8F0D}" type="slidenum">
              <a:rPr lang="en-US"/>
              <a:pPr/>
              <a:t>15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43FC6-B74E-AB44-9973-735C08DAB973}" type="slidenum">
              <a:rPr lang="en-US"/>
              <a:pPr/>
              <a:t>17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82592-CA68-0541-96F7-0889A3627706}" type="slidenum">
              <a:rPr lang="en-US"/>
              <a:pPr/>
              <a:t>4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5EA6E-7A96-8B43-B251-97B9F1387FA0}" type="slidenum">
              <a:rPr lang="en-US"/>
              <a:pPr/>
              <a:t>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4D9C8-2C6F-F048-8377-CA3FA5DB7240}" type="slidenum">
              <a:rPr lang="en-US"/>
              <a:pPr/>
              <a:t>10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FF01A-D3EE-0744-B989-FE29A8DF5C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0" r:id="rId1"/>
    <p:sldLayoutId id="2147484741" r:id="rId2"/>
    <p:sldLayoutId id="2147484742" r:id="rId3"/>
    <p:sldLayoutId id="2147484743" r:id="rId4"/>
    <p:sldLayoutId id="2147484744" r:id="rId5"/>
    <p:sldLayoutId id="2147484745" r:id="rId6"/>
    <p:sldLayoutId id="2147484746" r:id="rId7"/>
    <p:sldLayoutId id="2147484747" r:id="rId8"/>
    <p:sldLayoutId id="2147484748" r:id="rId9"/>
    <p:sldLayoutId id="2147484749" r:id="rId10"/>
    <p:sldLayoutId id="2147484750" r:id="rId11"/>
    <p:sldLayoutId id="2147484751" r:id="rId12"/>
    <p:sldLayoutId id="2147484752" r:id="rId13"/>
    <p:sldLayoutId id="2147484753" r:id="rId14"/>
    <p:sldLayoutId id="2147484754" r:id="rId15"/>
    <p:sldLayoutId id="2147484755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Calibri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Calibri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Calibri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Calibri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ogle.github.io/styleguide/javaguid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eclipse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Java Integrated Development Environment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</a:t>
            </a:r>
            <a:r>
              <a:rPr lang="en-US" dirty="0" smtClean="0"/>
              <a:t> Creating a Java project</a:t>
            </a:r>
            <a:endParaRPr lang="en-US" dirty="0"/>
          </a:p>
        </p:txBody>
      </p:sp>
      <p:sp>
        <p:nvSpPr>
          <p:cNvPr id="106509" name="Rectangle 13"/>
          <p:cNvSpPr>
            <a:spLocks noGrp="1" noChangeArrowheads="1"/>
          </p:cNvSpPr>
          <p:nvPr>
            <p:ph idx="1"/>
          </p:nvPr>
        </p:nvSpPr>
        <p:spPr>
          <a:xfrm>
            <a:off x="304800" y="1783560"/>
            <a:ext cx="44958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Create a new project</a:t>
            </a:r>
          </a:p>
          <a:p>
            <a:pPr lvl="1"/>
            <a:r>
              <a:rPr lang="en-US" sz="2400" dirty="0"/>
              <a:t>File &gt; New &gt;</a:t>
            </a:r>
            <a:r>
              <a:rPr lang="en-US" sz="2400" dirty="0" smtClean="0"/>
              <a:t> Java Project</a:t>
            </a:r>
            <a:r>
              <a:rPr lang="en-US" sz="2400" dirty="0"/>
              <a:t>…</a:t>
            </a:r>
            <a:endParaRPr lang="en-US" sz="2400" dirty="0" smtClean="0"/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“Hello” for the project </a:t>
            </a:r>
            <a:r>
              <a:rPr lang="en-US" sz="2400" dirty="0" smtClean="0"/>
              <a:t>name</a:t>
            </a:r>
            <a:endParaRPr lang="en-US" sz="2400" dirty="0"/>
          </a:p>
          <a:p>
            <a:pPr lvl="1"/>
            <a:r>
              <a:rPr lang="en-US" sz="2400" dirty="0"/>
              <a:t>Leave the defaults</a:t>
            </a:r>
          </a:p>
          <a:p>
            <a:pPr lvl="1"/>
            <a:r>
              <a:rPr lang="en-US" sz="2400" dirty="0"/>
              <a:t>Select “Finish”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1200"/>
            <a:ext cx="4303034" cy="372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572000"/>
            <a:ext cx="1219200" cy="457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 Associated Perspective?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see the dialog box below after you press “Next”, check the checkbox and press Yes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733800"/>
            <a:ext cx="5105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 Create your main class</a:t>
            </a:r>
          </a:p>
        </p:txBody>
      </p:sp>
      <p:sp>
        <p:nvSpPr>
          <p:cNvPr id="110600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&gt; New &gt; Class…</a:t>
            </a:r>
          </a:p>
          <a:p>
            <a:r>
              <a:rPr lang="en-US" dirty="0"/>
              <a:t>Leave the package blank</a:t>
            </a:r>
          </a:p>
          <a:p>
            <a:r>
              <a:rPr lang="en-US" dirty="0"/>
              <a:t>Use “Hello” for the class name</a:t>
            </a:r>
          </a:p>
          <a:p>
            <a:r>
              <a:rPr lang="en-US" dirty="0"/>
              <a:t>Select…</a:t>
            </a:r>
          </a:p>
          <a:p>
            <a:pPr lvl="1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dirty="0" smtClean="0"/>
              <a:t>Generate comments</a:t>
            </a:r>
            <a:endParaRPr lang="en-US" dirty="0"/>
          </a:p>
          <a:p>
            <a:r>
              <a:rPr lang="en-US" dirty="0"/>
              <a:t>Select “Finish”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 </a:t>
            </a:r>
            <a:r>
              <a:rPr lang="en-US" dirty="0" err="1"/>
              <a:t>Hello.java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524000"/>
            <a:ext cx="4419600" cy="4495800"/>
          </a:xfrm>
          <a:solidFill>
            <a:srgbClr val="DDF53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/**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* Project: Hello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* File: Hello.java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*/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/**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* @author </a:t>
            </a:r>
            <a:r>
              <a:rPr lang="sk-SK" sz="1600" dirty="0">
                <a:solidFill>
                  <a:schemeClr val="tx1"/>
                </a:solidFill>
              </a:rPr>
              <a:t>Sam Cirka, A00123456</a:t>
            </a:r>
            <a:endParaRPr lang="en-US" sz="1600" u="sng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*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*/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public class Hello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/**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* @</a:t>
            </a:r>
            <a:r>
              <a:rPr lang="en-US" sz="1600" dirty="0" err="1" smtClean="0">
                <a:solidFill>
                  <a:srgbClr val="000000"/>
                </a:solidFill>
              </a:rPr>
              <a:t>param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args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*/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public static void main(String[] </a:t>
            </a:r>
            <a:r>
              <a:rPr lang="en-US" sz="1600" dirty="0" err="1" smtClean="0">
                <a:solidFill>
                  <a:srgbClr val="000000"/>
                </a:solidFill>
              </a:rPr>
              <a:t>args</a:t>
            </a:r>
            <a:r>
              <a:rPr lang="en-US" sz="1600" dirty="0" smtClean="0">
                <a:solidFill>
                  <a:srgbClr val="000000"/>
                </a:solidFill>
              </a:rPr>
              <a:t>) {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    // TODO Auto-generated method stub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    }</a:t>
            </a:r>
          </a:p>
          <a:p>
            <a:pPr marL="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 Modify the Hello class</a:t>
            </a:r>
          </a:p>
        </p:txBody>
      </p:sp>
      <p:sp>
        <p:nvSpPr>
          <p:cNvPr id="11469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main method, replace the TODO comment with: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 smtClean="0"/>
              <a:t>(”Hello Java!"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CA" dirty="0" smtClean="0"/>
              <a:t>eclipse </a:t>
            </a:r>
            <a:r>
              <a:rPr lang="en-CA" dirty="0"/>
              <a:t>automatically compiles your </a:t>
            </a:r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 Run</a:t>
            </a:r>
          </a:p>
        </p:txBody>
      </p:sp>
      <p:sp>
        <p:nvSpPr>
          <p:cNvPr id="1167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 &gt; Run As &gt; Java </a:t>
            </a:r>
            <a:r>
              <a:rPr lang="en-CA" dirty="0" smtClean="0"/>
              <a:t>Application</a:t>
            </a:r>
          </a:p>
          <a:p>
            <a:r>
              <a:rPr lang="en-CA" dirty="0" smtClean="0"/>
              <a:t>In the Console Window: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276600"/>
            <a:ext cx="1549400" cy="10033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828800"/>
            <a:ext cx="42672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don't need to manually create setters &amp; getters</a:t>
            </a:r>
          </a:p>
          <a:p>
            <a:pPr lvl="1"/>
            <a:r>
              <a:rPr lang="en-US" sz="2000" dirty="0" smtClean="0"/>
              <a:t>Select "Source &gt; Generate Setters and Getters”</a:t>
            </a:r>
          </a:p>
          <a:p>
            <a:r>
              <a:rPr lang="en-US" sz="2400" dirty="0" smtClean="0"/>
              <a:t>Or </a:t>
            </a:r>
            <a:r>
              <a:rPr lang="en-US" sz="2400" dirty="0" err="1" smtClean="0"/>
              <a:t>toString</a:t>
            </a:r>
            <a:endParaRPr lang="en-US" sz="2400" dirty="0" smtClean="0"/>
          </a:p>
          <a:p>
            <a:pPr lvl="1"/>
            <a:r>
              <a:rPr lang="en-US" sz="2000" dirty="0" smtClean="0"/>
              <a:t>In your class file, open a context menu, then select ‘Source &gt; Generate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()…’</a:t>
            </a:r>
          </a:p>
          <a:p>
            <a:pPr lvl="1"/>
            <a:r>
              <a:rPr lang="en-US" sz="2000" dirty="0" smtClean="0"/>
              <a:t>All data classes should override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</a:t>
            </a:r>
          </a:p>
        </p:txBody>
      </p:sp>
      <p:pic>
        <p:nvPicPr>
          <p:cNvPr id="5" name="Picture 4" descr="Picture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2706" y="1219200"/>
            <a:ext cx="4116494" cy="5029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Examples</a:t>
            </a:r>
          </a:p>
        </p:txBody>
      </p:sp>
      <p:sp>
        <p:nvSpPr>
          <p:cNvPr id="90115" name="Rectangle 7"/>
          <p:cNvSpPr>
            <a:spLocks noGrp="1" noChangeArrowheads="1"/>
          </p:cNvSpPr>
          <p:nvPr>
            <p:ph idx="1"/>
          </p:nvPr>
        </p:nvSpPr>
        <p:spPr>
          <a:xfrm>
            <a:off x="779463" y="1828800"/>
            <a:ext cx="7526337" cy="4208463"/>
          </a:xfrm>
        </p:spPr>
        <p:txBody>
          <a:bodyPr>
            <a:normAutofit/>
          </a:bodyPr>
          <a:lstStyle/>
          <a:p>
            <a:r>
              <a:rPr lang="en-US" dirty="0" smtClean="0"/>
              <a:t>Select “File &gt; New &gt; Java Project”</a:t>
            </a:r>
          </a:p>
          <a:p>
            <a:r>
              <a:rPr lang="en-US" dirty="0" smtClean="0"/>
              <a:t>Deselect  "Use default location”</a:t>
            </a:r>
          </a:p>
          <a:p>
            <a:r>
              <a:rPr lang="en-US" dirty="0" smtClean="0"/>
              <a:t>Point the directory to the examples folder</a:t>
            </a:r>
          </a:p>
        </p:txBody>
      </p:sp>
      <p:pic>
        <p:nvPicPr>
          <p:cNvPr id="2" name="Picture 1" descr="Screen shot 2011-09-11 at 9.42.0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62400"/>
            <a:ext cx="5632687" cy="18923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Coding Standards</a:t>
            </a:r>
            <a:endParaRPr lang="en-AU" dirty="0"/>
          </a:p>
        </p:txBody>
      </p:sp>
      <p:sp>
        <p:nvSpPr>
          <p:cNvPr id="9625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code you submit in this course must </a:t>
            </a:r>
            <a:r>
              <a:rPr lang="en-AU" dirty="0"/>
              <a:t>follow </a:t>
            </a:r>
            <a:r>
              <a:rPr lang="en-AU" dirty="0" smtClean="0"/>
              <a:t>the Google </a:t>
            </a:r>
            <a:r>
              <a:rPr lang="en-AU" dirty="0"/>
              <a:t>Java Style located at </a:t>
            </a:r>
            <a:r>
              <a:rPr lang="en-AU" dirty="0">
                <a:hlinkClick r:id="rId3"/>
              </a:rPr>
              <a:t>https://google.github.io/styleguide/</a:t>
            </a:r>
            <a:r>
              <a:rPr lang="en-AU" dirty="0" smtClean="0">
                <a:hlinkClick r:id="rId3"/>
              </a:rPr>
              <a:t>javaguide.html</a:t>
            </a:r>
            <a:r>
              <a:rPr lang="en-AU" dirty="0" smtClean="0"/>
              <a:t> </a:t>
            </a:r>
            <a:endParaRPr lang="en-AU" dirty="0" smtClean="0">
              <a:solidFill>
                <a:srgbClr val="FAC810"/>
              </a:solidFill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5903913" y="4267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&gt;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8059737" cy="4648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In class we'll use the eclipse that's installed, but at home</a:t>
            </a:r>
            <a:r>
              <a:rPr lang="is-IS" dirty="0" smtClean="0"/>
              <a:t>…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Download the eclipse installer from </a:t>
            </a:r>
            <a:r>
              <a:rPr lang="en-US" dirty="0">
                <a:hlinkClick r:id="rId3"/>
              </a:rPr>
              <a:t>https://eclipse.org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Unpack and run the installer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Select: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I installed mine to /Applications/eclipse/java-</a:t>
            </a:r>
            <a:r>
              <a:rPr lang="en-US" dirty="0" smtClean="0"/>
              <a:t>neon)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Launch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352800"/>
            <a:ext cx="3924300" cy="8269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multiple workspaces</a:t>
            </a:r>
          </a:p>
          <a:p>
            <a:r>
              <a:rPr lang="en-US" dirty="0" smtClean="0"/>
              <a:t>I have one for BCIT, work, and home stuff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scirka</a:t>
            </a:r>
            <a:r>
              <a:rPr lang="en-US" dirty="0"/>
              <a:t>/Documents/COMP 2613/</a:t>
            </a:r>
            <a:r>
              <a:rPr lang="en-US" dirty="0" err="1" smtClean="0"/>
              <a:t>workspace_bcit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52800"/>
            <a:ext cx="7187890" cy="2971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9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 </a:t>
            </a:r>
            <a:r>
              <a:rPr lang="en-US" dirty="0" smtClean="0"/>
              <a:t>File Comments</a:t>
            </a:r>
            <a:endParaRPr lang="en-US" dirty="0"/>
          </a:p>
        </p:txBody>
      </p:sp>
      <p:sp>
        <p:nvSpPr>
          <p:cNvPr id="168972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Automatically create file </a:t>
            </a:r>
            <a:r>
              <a:rPr lang="en-US" sz="2800" dirty="0" smtClean="0"/>
              <a:t>comments</a:t>
            </a:r>
          </a:p>
          <a:p>
            <a:pPr lvl="1"/>
            <a:r>
              <a:rPr lang="en-US" sz="2400" dirty="0" smtClean="0"/>
              <a:t>Window &gt; Preferences</a:t>
            </a:r>
            <a:endParaRPr lang="en-US" sz="2400" dirty="0"/>
          </a:p>
          <a:p>
            <a:pPr lvl="1"/>
            <a:r>
              <a:rPr lang="en-US" sz="2400" dirty="0"/>
              <a:t>Java &gt; Code Style &gt; </a:t>
            </a:r>
            <a:r>
              <a:rPr lang="en-US" sz="2400" dirty="0">
                <a:solidFill>
                  <a:srgbClr val="FAC810"/>
                </a:solidFill>
              </a:rPr>
              <a:t>Code Templates</a:t>
            </a:r>
          </a:p>
          <a:p>
            <a:pPr lvl="1"/>
            <a:r>
              <a:rPr lang="en-US" sz="2400" dirty="0"/>
              <a:t>Comments &gt; Files &gt; Edit…</a:t>
            </a:r>
          </a:p>
        </p:txBody>
      </p:sp>
      <p:pic>
        <p:nvPicPr>
          <p:cNvPr id="168962" name="Picture 2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3657600"/>
            <a:ext cx="3657600" cy="2628291"/>
          </a:xfrm>
          <a:prstGeom prst="rect">
            <a:avLst/>
          </a:prstGeom>
          <a:noFill/>
        </p:spPr>
      </p:pic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343400" y="914400"/>
            <a:ext cx="434340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58775" indent="-358775">
              <a:buClr>
                <a:srgbClr val="FF0000"/>
              </a:buClr>
              <a:buSzPct val="150000"/>
              <a:buFont typeface="Wingdings" pitchFamily="-112" charset="2"/>
              <a:buChar char=""/>
            </a:pPr>
            <a:r>
              <a:rPr lang="en-US" sz="1800" dirty="0">
                <a:latin typeface="Calibri"/>
              </a:rPr>
              <a:t>Make sure you have a file comment in all the files you </a:t>
            </a:r>
            <a:r>
              <a:rPr lang="en-US" sz="1800" dirty="0" smtClean="0">
                <a:latin typeface="Calibri"/>
              </a:rPr>
              <a:t>submit</a:t>
            </a:r>
            <a:endParaRPr lang="en-US" sz="1800" dirty="0">
              <a:latin typeface="Calibri"/>
            </a:endParaRP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914400" y="4114800"/>
            <a:ext cx="3158699" cy="1754327"/>
          </a:xfrm>
          <a:prstGeom prst="rect">
            <a:avLst/>
          </a:prstGeom>
          <a:solidFill>
            <a:srgbClr val="DDF53D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alibri"/>
              </a:rPr>
              <a:t>/**
 * Project: ${</a:t>
            </a:r>
            <a:r>
              <a:rPr lang="en-AU" sz="1800" dirty="0" err="1">
                <a:solidFill>
                  <a:srgbClr val="000000"/>
                </a:solidFill>
                <a:latin typeface="Calibri"/>
              </a:rPr>
              <a:t>project_name</a:t>
            </a:r>
            <a:r>
              <a:rPr lang="en-AU" sz="1800" dirty="0" smtClean="0">
                <a:solidFill>
                  <a:srgbClr val="000000"/>
                </a:solidFill>
                <a:latin typeface="Calibri"/>
              </a:rPr>
              <a:t>}
</a:t>
            </a:r>
            <a:r>
              <a:rPr lang="en-AU" sz="1800" dirty="0">
                <a:solidFill>
                  <a:srgbClr val="000000"/>
                </a:solidFill>
                <a:latin typeface="Calibri"/>
              </a:rPr>
              <a:t> * File: ${</a:t>
            </a:r>
            <a:r>
              <a:rPr lang="en-AU" sz="1800" dirty="0" err="1">
                <a:solidFill>
                  <a:srgbClr val="000000"/>
                </a:solidFill>
                <a:latin typeface="Calibri"/>
              </a:rPr>
              <a:t>file_name</a:t>
            </a:r>
            <a:r>
              <a:rPr lang="en-AU" sz="1800" dirty="0" smtClean="0">
                <a:solidFill>
                  <a:srgbClr val="000000"/>
                </a:solidFill>
                <a:latin typeface="Calibri"/>
              </a:rPr>
              <a:t>}
</a:t>
            </a:r>
            <a:r>
              <a:rPr lang="en-AU" sz="1800" dirty="0">
                <a:solidFill>
                  <a:srgbClr val="000000"/>
                </a:solidFill>
                <a:latin typeface="Calibri"/>
              </a:rPr>
              <a:t> * Date: ${date</a:t>
            </a:r>
            <a:r>
              <a:rPr lang="en-AU" sz="1800" dirty="0" smtClean="0">
                <a:solidFill>
                  <a:srgbClr val="000000"/>
                </a:solidFill>
                <a:latin typeface="Calibri"/>
              </a:rPr>
              <a:t>}
</a:t>
            </a:r>
            <a:r>
              <a:rPr lang="en-AU" sz="1800" dirty="0">
                <a:solidFill>
                  <a:srgbClr val="000000"/>
                </a:solidFill>
                <a:latin typeface="Calibri"/>
              </a:rPr>
              <a:t> * Time: ${time</a:t>
            </a:r>
            <a:r>
              <a:rPr lang="en-AU" sz="1800" dirty="0" smtClean="0">
                <a:solidFill>
                  <a:srgbClr val="000000"/>
                </a:solidFill>
                <a:latin typeface="Calibri"/>
              </a:rPr>
              <a:t>}
</a:t>
            </a:r>
            <a:r>
              <a:rPr lang="en-AU" sz="1800" dirty="0">
                <a:solidFill>
                  <a:srgbClr val="000000"/>
                </a:solidFill>
                <a:latin typeface="Calibri"/>
              </a:rPr>
              <a:t> */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 </a:t>
            </a:r>
            <a:r>
              <a:rPr lang="en-US" dirty="0" smtClean="0"/>
              <a:t>Type Comments</a:t>
            </a:r>
            <a:endParaRPr lang="en-US" dirty="0"/>
          </a:p>
        </p:txBody>
      </p:sp>
      <p:sp>
        <p:nvSpPr>
          <p:cNvPr id="171022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create </a:t>
            </a:r>
            <a:r>
              <a:rPr lang="en-US" dirty="0" smtClean="0"/>
              <a:t>type comments</a:t>
            </a:r>
            <a:endParaRPr lang="en-US" dirty="0"/>
          </a:p>
          <a:p>
            <a:pPr lvl="1"/>
            <a:r>
              <a:rPr lang="en-US" dirty="0"/>
              <a:t>Java &gt; Code Style &gt; </a:t>
            </a:r>
            <a:r>
              <a:rPr lang="en-US" dirty="0">
                <a:solidFill>
                  <a:srgbClr val="FAC810"/>
                </a:solidFill>
              </a:rPr>
              <a:t>Code Templates</a:t>
            </a:r>
          </a:p>
          <a:p>
            <a:pPr lvl="1"/>
            <a:r>
              <a:rPr lang="en-US" dirty="0"/>
              <a:t>Comments &gt; Types &gt; Edit…</a:t>
            </a:r>
          </a:p>
        </p:txBody>
      </p:sp>
      <p:pic>
        <p:nvPicPr>
          <p:cNvPr id="171011" name="Picture 3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429000"/>
            <a:ext cx="4149725" cy="2765425"/>
          </a:xfrm>
          <a:prstGeom prst="rect">
            <a:avLst/>
          </a:prstGeom>
          <a:noFill/>
        </p:spPr>
      </p:pic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524619" y="4007584"/>
            <a:ext cx="3971181" cy="1631216"/>
          </a:xfrm>
          <a:prstGeom prst="rect">
            <a:avLst/>
          </a:prstGeom>
          <a:solidFill>
            <a:srgbClr val="DDF53D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alibri"/>
              </a:rPr>
              <a:t>/**
 * @author Instructor, </a:t>
            </a:r>
            <a:r>
              <a:rPr lang="en-AU" sz="2000" dirty="0" smtClean="0">
                <a:solidFill>
                  <a:srgbClr val="000000"/>
                </a:solidFill>
                <a:latin typeface="Calibri"/>
              </a:rPr>
              <a:t>A00123456
</a:t>
            </a:r>
            <a:r>
              <a:rPr lang="en-AU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latin typeface="Calibri"/>
              </a:rPr>
              <a:t>*
</a:t>
            </a:r>
            <a:r>
              <a:rPr lang="en-AU" sz="2000" dirty="0">
                <a:solidFill>
                  <a:srgbClr val="000000"/>
                </a:solidFill>
                <a:latin typeface="Calibri"/>
              </a:rPr>
              <a:t> * ${tags</a:t>
            </a:r>
            <a:r>
              <a:rPr lang="en-AU" sz="2000" dirty="0" smtClean="0">
                <a:solidFill>
                  <a:srgbClr val="000000"/>
                </a:solidFill>
                <a:latin typeface="Calibri"/>
              </a:rPr>
              <a:t>}
</a:t>
            </a:r>
            <a:r>
              <a:rPr lang="en-AU" sz="2000" dirty="0">
                <a:solidFill>
                  <a:srgbClr val="000000"/>
                </a:solidFill>
                <a:latin typeface="Calibri"/>
              </a:rPr>
              <a:t> */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371600"/>
            <a:ext cx="5422900" cy="4088150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 </a:t>
            </a:r>
            <a:r>
              <a:rPr lang="en-US" dirty="0" smtClean="0"/>
              <a:t>Code Cleanup</a:t>
            </a:r>
            <a:endParaRPr lang="en-AU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419600"/>
            <a:ext cx="4343400" cy="2057400"/>
          </a:xfrm>
          <a:solidFill>
            <a:srgbClr val="DDF53D"/>
          </a:solidFill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chemeClr val="tx1"/>
                </a:solidFill>
              </a:rPr>
              <a:t>Code </a:t>
            </a:r>
            <a:r>
              <a:rPr lang="en-AU" sz="2400" dirty="0" err="1" smtClean="0">
                <a:solidFill>
                  <a:schemeClr val="tx1"/>
                </a:solidFill>
              </a:rPr>
              <a:t>Cleanup</a:t>
            </a:r>
            <a:endParaRPr lang="en-AU" sz="2400" dirty="0" smtClean="0">
              <a:solidFill>
                <a:schemeClr val="tx1"/>
              </a:solidFill>
            </a:endParaRPr>
          </a:p>
          <a:p>
            <a:pPr lvl="1"/>
            <a:r>
              <a:rPr lang="en-AU" sz="2000" dirty="0" smtClean="0">
                <a:solidFill>
                  <a:schemeClr val="tx1"/>
                </a:solidFill>
              </a:rPr>
              <a:t>Java &gt; Code Style &gt; Clean Up</a:t>
            </a:r>
          </a:p>
          <a:p>
            <a:pPr lvl="1"/>
            <a:r>
              <a:rPr lang="en-AU" sz="2000" dirty="0" smtClean="0">
                <a:solidFill>
                  <a:schemeClr val="tx1"/>
                </a:solidFill>
              </a:rPr>
              <a:t>Import…</a:t>
            </a:r>
          </a:p>
          <a:p>
            <a:pPr lvl="1"/>
            <a:r>
              <a:rPr lang="en-AU" sz="2000" dirty="0" smtClean="0">
                <a:solidFill>
                  <a:schemeClr val="tx1"/>
                </a:solidFill>
              </a:rPr>
              <a:t>Select “My Eclipse </a:t>
            </a:r>
            <a:r>
              <a:rPr lang="en-AU" sz="2000" dirty="0" err="1" smtClean="0">
                <a:solidFill>
                  <a:schemeClr val="tx1"/>
                </a:solidFill>
              </a:rPr>
              <a:t>Profile.xml</a:t>
            </a:r>
            <a:r>
              <a:rPr lang="en-AU" sz="2000" dirty="0" smtClean="0">
                <a:solidFill>
                  <a:schemeClr val="tx1"/>
                </a:solidFill>
              </a:rPr>
              <a:t>” from the week 1 folder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371600"/>
            <a:ext cx="5422900" cy="4103404"/>
          </a:xfrm>
          <a:prstGeom prst="rect">
            <a:avLst/>
          </a:prstGeom>
        </p:spPr>
      </p:pic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 Eclipse setup</a:t>
            </a:r>
            <a:endParaRPr lang="en-AU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419600"/>
            <a:ext cx="4343400" cy="20574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000000"/>
                </a:solidFill>
              </a:rPr>
              <a:t>Formatter</a:t>
            </a:r>
          </a:p>
          <a:p>
            <a:pPr lvl="1"/>
            <a:r>
              <a:rPr lang="en-AU" sz="2000" dirty="0" smtClean="0">
                <a:solidFill>
                  <a:srgbClr val="000000"/>
                </a:solidFill>
              </a:rPr>
              <a:t>Java &gt; Code Style &gt; Formatter</a:t>
            </a:r>
          </a:p>
          <a:p>
            <a:pPr lvl="1"/>
            <a:r>
              <a:rPr lang="en-AU" sz="2000" dirty="0" smtClean="0">
                <a:solidFill>
                  <a:srgbClr val="000000"/>
                </a:solidFill>
              </a:rPr>
              <a:t>Import…</a:t>
            </a:r>
          </a:p>
          <a:p>
            <a:pPr lvl="1"/>
            <a:r>
              <a:rPr lang="en-AU" sz="2000" dirty="0" smtClean="0">
                <a:solidFill>
                  <a:srgbClr val="000000"/>
                </a:solidFill>
              </a:rPr>
              <a:t>Select “</a:t>
            </a:r>
            <a:r>
              <a:rPr lang="en-AU" dirty="0">
                <a:solidFill>
                  <a:schemeClr val="tx1"/>
                </a:solidFill>
              </a:rPr>
              <a:t>My Eclipse </a:t>
            </a:r>
            <a:r>
              <a:rPr lang="en-AU" sz="2000" dirty="0" err="1" smtClean="0">
                <a:solidFill>
                  <a:srgbClr val="000000"/>
                </a:solidFill>
              </a:rPr>
              <a:t>Formatter.xml</a:t>
            </a:r>
            <a:r>
              <a:rPr lang="en-AU" sz="2000" dirty="0" smtClean="0">
                <a:solidFill>
                  <a:srgbClr val="000000"/>
                </a:solidFill>
              </a:rPr>
              <a:t>” from the week 1 folder</a:t>
            </a:r>
            <a:endParaRPr lang="en-AU" sz="2000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Save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&gt; Editor &gt; Save Actions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5867400" cy="3238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&gt; </a:t>
            </a:r>
            <a:r>
              <a:rPr lang="en-US" dirty="0" smtClean="0"/>
              <a:t>Text Editor setup</a:t>
            </a:r>
            <a:endParaRPr lang="en-AU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4724400" cy="2209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Search for "</a:t>
            </a:r>
            <a:r>
              <a:rPr lang="en-AU" sz="2400" dirty="0" smtClean="0">
                <a:solidFill>
                  <a:srgbClr val="FAC810"/>
                </a:solidFill>
              </a:rPr>
              <a:t>Text Editors</a:t>
            </a:r>
            <a:r>
              <a:rPr lang="en-AU" sz="2400" dirty="0" smtClean="0"/>
              <a:t>" or General &gt; Editors &gt; Text Editors</a:t>
            </a:r>
          </a:p>
          <a:p>
            <a:r>
              <a:rPr lang="en-AU" sz="2400" dirty="0" smtClean="0"/>
              <a:t>Make some changes if you like</a:t>
            </a:r>
          </a:p>
          <a:p>
            <a:r>
              <a:rPr lang="en-AU" sz="2400" dirty="0" smtClean="0"/>
              <a:t>Press OK</a:t>
            </a:r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981200"/>
            <a:ext cx="3670300" cy="181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62400"/>
            <a:ext cx="3949700" cy="2630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4400" y="586740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DF53D"/>
                </a:solidFill>
              </a:rPr>
              <a:t>Be consistent!</a:t>
            </a:r>
            <a:endParaRPr lang="en-US" dirty="0">
              <a:solidFill>
                <a:srgbClr val="DDF53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25215</TotalTime>
  <Words>732</Words>
  <Application>Microsoft Macintosh PowerPoint</Application>
  <PresentationFormat>On-screen Show (4:3)</PresentationFormat>
  <Paragraphs>133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Revolution</vt:lpstr>
      <vt:lpstr>eclipse</vt:lpstr>
      <vt:lpstr>&gt; Start</vt:lpstr>
      <vt:lpstr>Workspace</vt:lpstr>
      <vt:lpstr>&gt; File Comments</vt:lpstr>
      <vt:lpstr>&gt; Type Comments</vt:lpstr>
      <vt:lpstr>&gt; Code Cleanup</vt:lpstr>
      <vt:lpstr>&gt; Eclipse setup</vt:lpstr>
      <vt:lpstr>&gt; Save Actions</vt:lpstr>
      <vt:lpstr>&gt; Text Editor setup</vt:lpstr>
      <vt:lpstr>&gt; Creating a Java project</vt:lpstr>
      <vt:lpstr>Open  Associated Perspective?</vt:lpstr>
      <vt:lpstr>&gt; Create your main class</vt:lpstr>
      <vt:lpstr>&gt; Hello.java</vt:lpstr>
      <vt:lpstr>&gt; Modify the Hello class</vt:lpstr>
      <vt:lpstr>&gt; Run</vt:lpstr>
      <vt:lpstr>eclipse Tips</vt:lpstr>
      <vt:lpstr>Using The Examples</vt:lpstr>
      <vt:lpstr>Coding Standards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Sam Cirka</cp:lastModifiedBy>
  <cp:revision>143</cp:revision>
  <dcterms:created xsi:type="dcterms:W3CDTF">2010-09-22T06:06:06Z</dcterms:created>
  <dcterms:modified xsi:type="dcterms:W3CDTF">2017-01-24T00:25:50Z</dcterms:modified>
</cp:coreProperties>
</file>