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714" r:id="rId1"/>
  </p:sldMasterIdLst>
  <p:notesMasterIdLst>
    <p:notesMasterId r:id="rId6"/>
  </p:notesMasterIdLst>
  <p:handoutMasterIdLst>
    <p:handoutMasterId r:id="rId7"/>
  </p:handoutMasterIdLst>
  <p:sldIdLst>
    <p:sldId id="328" r:id="rId2"/>
    <p:sldId id="341" r:id="rId3"/>
    <p:sldId id="342" r:id="rId4"/>
    <p:sldId id="343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920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3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 bit about Java 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55988-80A4-3445-94CF-A528503FE4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B2802-B5AD-B646-8449-E0FDB70BB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FF01A-D3EE-0744-B989-FE29A8DF5C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8" r:id="rId4"/>
    <p:sldLayoutId id="2147484719" r:id="rId5"/>
    <p:sldLayoutId id="2147484720" r:id="rId6"/>
    <p:sldLayoutId id="2147484721" r:id="rId7"/>
    <p:sldLayoutId id="2147484722" r:id="rId8"/>
    <p:sldLayoutId id="2147484723" r:id="rId9"/>
    <p:sldLayoutId id="2147484724" r:id="rId10"/>
    <p:sldLayoutId id="2147484725" r:id="rId11"/>
    <p:sldLayoutId id="2147484726" r:id="rId12"/>
    <p:sldLayoutId id="2147484727" r:id="rId13"/>
    <p:sldLayoutId id="2147484728" r:id="rId14"/>
    <p:sldLayoutId id="2147484729" r:id="rId15"/>
    <p:sldLayoutId id="2147484730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Debugging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Debugging</a:t>
            </a:r>
          </a:p>
        </p:txBody>
      </p:sp>
      <p:sp>
        <p:nvSpPr>
          <p:cNvPr id="9318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BrokenPalindrome</a:t>
            </a:r>
            <a:endParaRPr lang="en-AU" dirty="0" smtClean="0"/>
          </a:p>
          <a:p>
            <a:r>
              <a:rPr lang="en-AU" dirty="0" smtClean="0"/>
              <a:t>run the program: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/>
              <a:t>The circle created on Exception in thread "main" </a:t>
            </a:r>
            <a:r>
              <a:rPr lang="en-AU" sz="1800" dirty="0" err="1"/>
              <a:t>java.util.IllegalFormatConversionException</a:t>
            </a:r>
            <a:r>
              <a:rPr lang="en-AU" sz="1800" dirty="0"/>
              <a:t>: c != </a:t>
            </a:r>
            <a:r>
              <a:rPr lang="en-AU" sz="1800" dirty="0" err="1"/>
              <a:t>java.lang.String</a:t>
            </a:r>
            <a:endParaRPr lang="en-AU" sz="1800" dirty="0"/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/>
              <a:t>	at </a:t>
            </a:r>
            <a:r>
              <a:rPr lang="en-AU" sz="1800" dirty="0" err="1"/>
              <a:t>java.util.Formatter$FormatSpecifier.failConversion</a:t>
            </a:r>
            <a:r>
              <a:rPr lang="en-AU" sz="1800" dirty="0"/>
              <a:t>(Formatter.java:4302)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/>
              <a:t>	at </a:t>
            </a:r>
            <a:r>
              <a:rPr lang="en-AU" sz="1800" dirty="0" err="1"/>
              <a:t>java.util.Formatter$FormatSpecifier.printCharacter</a:t>
            </a:r>
            <a:r>
              <a:rPr lang="en-AU" sz="1800" dirty="0"/>
              <a:t>(Formatter.java:2869)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/>
              <a:t>	at </a:t>
            </a:r>
            <a:r>
              <a:rPr lang="en-AU" sz="1800" dirty="0" err="1"/>
              <a:t>java.util.Formatter$FormatSpecifier.print</a:t>
            </a:r>
            <a:r>
              <a:rPr lang="en-AU" sz="1800" dirty="0"/>
              <a:t>(Formatter.java:2757)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/>
              <a:t>	at </a:t>
            </a:r>
            <a:r>
              <a:rPr lang="en-AU" sz="1800" dirty="0" err="1"/>
              <a:t>java.util.Formatter.format</a:t>
            </a:r>
            <a:r>
              <a:rPr lang="en-AU" sz="1800" dirty="0"/>
              <a:t>(Formatter.java:2520)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/>
              <a:t>	at </a:t>
            </a:r>
            <a:r>
              <a:rPr lang="en-AU" sz="1800" dirty="0" err="1"/>
              <a:t>java.io.PrintStream.format</a:t>
            </a:r>
            <a:r>
              <a:rPr lang="en-AU" sz="1800" dirty="0"/>
              <a:t>(PrintStream.java:970)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/>
              <a:t>	at </a:t>
            </a:r>
            <a:r>
              <a:rPr lang="en-AU" sz="1800" dirty="0" err="1"/>
              <a:t>examples.core.Circle.printCircle</a:t>
            </a:r>
            <a:r>
              <a:rPr lang="en-AU" sz="1800" dirty="0"/>
              <a:t>(</a:t>
            </a:r>
            <a:r>
              <a:rPr lang="en-AU" sz="1800" dirty="0">
                <a:solidFill>
                  <a:schemeClr val="accent2"/>
                </a:solidFill>
              </a:rPr>
              <a:t>Circle.java:41</a:t>
            </a:r>
            <a:r>
              <a:rPr lang="en-AU" sz="1800" dirty="0"/>
              <a:t>)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/>
              <a:t>	at </a:t>
            </a:r>
            <a:r>
              <a:rPr lang="en-AU" sz="1800" dirty="0" err="1"/>
              <a:t>examples.core.TestCircle.main</a:t>
            </a:r>
            <a:r>
              <a:rPr lang="en-AU" sz="1800" dirty="0"/>
              <a:t>(TestCircle.java:9)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Always start you debugging by selecting the first line (from the top) that contains your code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C469DD-D25C-224D-9730-8D5D763E1698}" type="slidenum">
              <a:rPr lang="en-US"/>
              <a:pPr/>
              <a:t>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Debugging</a:t>
            </a:r>
          </a:p>
        </p:txBody>
      </p:sp>
      <p:sp>
        <p:nvSpPr>
          <p:cNvPr id="94211" name="Rectangle 8"/>
          <p:cNvSpPr>
            <a:spLocks noGrp="1" noChangeArrowheads="1"/>
          </p:cNvSpPr>
          <p:nvPr>
            <p:ph idx="1"/>
          </p:nvPr>
        </p:nvSpPr>
        <p:spPr>
          <a:xfrm>
            <a:off x="779463" y="1828801"/>
            <a:ext cx="5849937" cy="2667000"/>
          </a:xfrm>
        </p:spPr>
        <p:txBody>
          <a:bodyPr/>
          <a:lstStyle/>
          <a:p>
            <a:r>
              <a:rPr lang="en-AU" dirty="0" smtClean="0"/>
              <a:t>Right-click on line number 41</a:t>
            </a:r>
          </a:p>
          <a:p>
            <a:r>
              <a:rPr lang="en-AU" dirty="0" smtClean="0"/>
              <a:t>Select Toggle Breakpoint</a:t>
            </a:r>
          </a:p>
          <a:p>
            <a:r>
              <a:rPr lang="en-AU" dirty="0" smtClean="0"/>
              <a:t>Then Select Run &gt; "Debug As” &gt; "Java Application" </a:t>
            </a:r>
            <a:endParaRPr lang="en-AU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0" y="6313488"/>
            <a:ext cx="671513" cy="519112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9E3A17-61FA-A444-A987-0F2114723AF4}" type="slidenum">
              <a:rPr lang="en-US"/>
              <a:pPr/>
              <a:t>3</a:t>
            </a:fld>
            <a:endParaRPr lang="en-US"/>
          </a:p>
        </p:txBody>
      </p:sp>
      <p:pic>
        <p:nvPicPr>
          <p:cNvPr id="6" name="Picture 5" descr="Picture 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469492"/>
            <a:ext cx="4565650" cy="1926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1905000"/>
            <a:ext cx="1894433" cy="22923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Debugging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Bef>
                <a:spcPts val="800"/>
              </a:spcBef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AU" sz="1800" dirty="0" smtClean="0"/>
              <a:t>F5 </a:t>
            </a:r>
            <a:r>
              <a:rPr lang="en-AU" sz="1800" dirty="0"/>
              <a:t>- step into the method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AU" sz="1800" dirty="0" smtClean="0"/>
              <a:t>F6 </a:t>
            </a:r>
            <a:r>
              <a:rPr lang="en-AU" sz="1800" dirty="0"/>
              <a:t>- step over the </a:t>
            </a:r>
            <a:r>
              <a:rPr lang="en-AU" sz="1800" dirty="0" smtClean="0"/>
              <a:t>method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AU" sz="1800" dirty="0" smtClean="0"/>
              <a:t>F7 – step back out</a:t>
            </a:r>
          </a:p>
          <a:p>
            <a:pPr marL="0" indent="0" fontAlgn="auto">
              <a:spcBef>
                <a:spcPts val="800"/>
              </a:spcBef>
              <a:spcAft>
                <a:spcPts val="0"/>
              </a:spcAft>
              <a:buNone/>
              <a:defRPr/>
            </a:pPr>
            <a:endParaRPr lang="en-AU" sz="1800" dirty="0"/>
          </a:p>
          <a:p>
            <a:pPr fontAlgn="auto">
              <a:spcBef>
                <a:spcPts val="800"/>
              </a:spcBef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AU" sz="1800" dirty="0"/>
              <a:t>You can examine variables in the </a:t>
            </a:r>
            <a:r>
              <a:rPr lang="en-AU" sz="1800" dirty="0" smtClean="0"/>
              <a:t>“Variables</a:t>
            </a:r>
            <a:r>
              <a:rPr lang="en-AU" sz="1800" dirty="0"/>
              <a:t>" </a:t>
            </a:r>
            <a:r>
              <a:rPr lang="en-AU" sz="1800" dirty="0" smtClean="0"/>
              <a:t>tab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None/>
              <a:defRPr/>
            </a:pPr>
            <a:endParaRPr lang="en-AU" sz="1800" dirty="0" smtClean="0"/>
          </a:p>
          <a:p>
            <a:pPr fontAlgn="auto">
              <a:spcBef>
                <a:spcPts val="800"/>
              </a:spcBef>
              <a:spcAft>
                <a:spcPts val="0"/>
              </a:spcAft>
              <a:buFont typeface="Wingdings 2" pitchFamily="18" charset="2"/>
              <a:buChar char=""/>
              <a:defRPr/>
            </a:pPr>
            <a:r>
              <a:rPr lang="en-AU" sz="1800" dirty="0"/>
              <a:t>You can see the </a:t>
            </a:r>
            <a:r>
              <a:rPr lang="en-AU" sz="1800" dirty="0" smtClean="0"/>
              <a:t>execution </a:t>
            </a:r>
            <a:br>
              <a:rPr lang="en-AU" sz="1800" dirty="0" smtClean="0"/>
            </a:br>
            <a:r>
              <a:rPr lang="en-AU" sz="1800" dirty="0" smtClean="0"/>
              <a:t>stack </a:t>
            </a:r>
            <a:r>
              <a:rPr lang="en-AU" sz="1800" dirty="0"/>
              <a:t>in the “Call stack" tab</a:t>
            </a:r>
            <a:endParaRPr lang="en-AU" sz="1800" dirty="0" smtClean="0"/>
          </a:p>
          <a:p>
            <a:pPr fontAlgn="auto">
              <a:spcBef>
                <a:spcPts val="800"/>
              </a:spcBef>
              <a:spcAft>
                <a:spcPts val="0"/>
              </a:spcAft>
              <a:buNone/>
              <a:defRPr/>
            </a:pPr>
            <a:endParaRPr lang="en-AU" sz="1800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6200" y="6389688"/>
            <a:ext cx="519113" cy="392112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79E7F-B761-6646-B2A3-2293CFE47BF8}" type="slidenum">
              <a:rPr lang="en-US"/>
              <a:pPr/>
              <a:t>4</a:t>
            </a:fld>
            <a:endParaRPr lang="en-US"/>
          </a:p>
        </p:txBody>
      </p:sp>
      <p:pic>
        <p:nvPicPr>
          <p:cNvPr id="7" name="Picture 6" descr="Picture 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219200"/>
            <a:ext cx="2930525" cy="1860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029200"/>
            <a:ext cx="50165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43400"/>
            <a:ext cx="2438400" cy="13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3810000"/>
            <a:ext cx="3009900" cy="355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Sam Cirka, All rights reserved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11163</TotalTime>
  <Words>123</Words>
  <Application>Microsoft Macintosh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Revolution</vt:lpstr>
      <vt:lpstr>Debugging</vt:lpstr>
      <vt:lpstr>Debugging</vt:lpstr>
      <vt:lpstr>Debugging</vt:lpstr>
      <vt:lpstr>Debugging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Sam Cirka</cp:lastModifiedBy>
  <cp:revision>120</cp:revision>
  <dcterms:created xsi:type="dcterms:W3CDTF">2010-09-22T06:06:06Z</dcterms:created>
  <dcterms:modified xsi:type="dcterms:W3CDTF">2017-01-24T00:26:03Z</dcterms:modified>
</cp:coreProperties>
</file>