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726" r:id="rId1"/>
  </p:sldMasterIdLst>
  <p:notesMasterIdLst>
    <p:notesMasterId r:id="rId7"/>
  </p:notesMasterIdLst>
  <p:handoutMasterIdLst>
    <p:handoutMasterId r:id="rId8"/>
  </p:handoutMasterIdLst>
  <p:sldIdLst>
    <p:sldId id="329" r:id="rId2"/>
    <p:sldId id="330" r:id="rId3"/>
    <p:sldId id="331" r:id="rId4"/>
    <p:sldId id="332" r:id="rId5"/>
    <p:sldId id="333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920" y="-96"/>
      </p:cViewPr>
      <p:guideLst>
        <p:guide orient="horz" pos="402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287383-F0FC-4542-9978-580EA618A9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201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9055988-80A4-3445-94CF-A528503FE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727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55988-80A4-3445-94CF-A528503FE4D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55988-80A4-3445-94CF-A528503FE4D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55988-80A4-3445-94CF-A528503FE4D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B2802-B5AD-B646-8449-E0FDB70BBE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8E758-6651-FD48-9795-34EBCDAFF83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8B984A-5AFF-7643-AE60-6D8D11294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FF01A-D3EE-0744-B989-FE29A8DF5C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19BF3B-A1A0-EA47-A3DA-AD2B38F4FE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A61E91-FF5D-F846-B568-E0A3DD590EF7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7" r:id="rId1"/>
    <p:sldLayoutId id="2147484728" r:id="rId2"/>
    <p:sldLayoutId id="2147484729" r:id="rId3"/>
    <p:sldLayoutId id="2147484730" r:id="rId4"/>
    <p:sldLayoutId id="2147484731" r:id="rId5"/>
    <p:sldLayoutId id="2147484732" r:id="rId6"/>
    <p:sldLayoutId id="2147484733" r:id="rId7"/>
    <p:sldLayoutId id="2147484734" r:id="rId8"/>
    <p:sldLayoutId id="2147484735" r:id="rId9"/>
    <p:sldLayoutId id="2147484736" r:id="rId10"/>
    <p:sldLayoutId id="2147484737" r:id="rId11"/>
    <p:sldLayoutId id="2147484738" r:id="rId12"/>
    <p:sldLayoutId id="2147484739" r:id="rId13"/>
    <p:sldLayoutId id="2147484740" r:id="rId14"/>
    <p:sldLayoutId id="2147484741" r:id="rId15"/>
    <p:sldLayoutId id="2147484742" r:id="rId1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Java </a:t>
            </a:r>
            <a:r>
              <a:rPr lang="en-CA" dirty="0" err="1" smtClean="0"/>
              <a:t>Commandline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Command-Line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Java application can accept any number of arguments from the command line</a:t>
            </a:r>
          </a:p>
          <a:p>
            <a:r>
              <a:rPr lang="en-US" dirty="0" smtClean="0"/>
              <a:t>This allows the user to specify configuration information when the application is launched</a:t>
            </a:r>
          </a:p>
          <a:p>
            <a:r>
              <a:rPr lang="en-US" dirty="0" smtClean="0"/>
              <a:t>It is up to the program to decide what to do with the input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8B984A-5AFF-7643-AE60-6D8D112940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0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Hello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Print out all the arguments passed in to your program</a:t>
            </a:r>
          </a:p>
          <a:p>
            <a:endParaRPr lang="en-US" dirty="0" smtClean="0"/>
          </a:p>
          <a:p>
            <a:pPr marL="454914" lvl="1" indent="0">
              <a:buNone/>
            </a:pPr>
            <a:r>
              <a:rPr lang="en-US" sz="2000" dirty="0" smtClean="0">
                <a:solidFill>
                  <a:srgbClr val="DDF53D"/>
                </a:solidFill>
                <a:latin typeface="+mj-lt"/>
              </a:rPr>
              <a:t>public </a:t>
            </a:r>
            <a:r>
              <a:rPr lang="en-US" sz="2000" dirty="0">
                <a:solidFill>
                  <a:srgbClr val="DDF53D"/>
                </a:solidFill>
                <a:latin typeface="+mj-lt"/>
              </a:rPr>
              <a:t>static void </a:t>
            </a:r>
            <a:r>
              <a:rPr lang="en-US" sz="2000" dirty="0">
                <a:solidFill>
                  <a:schemeClr val="accent2"/>
                </a:solidFill>
                <a:latin typeface="+mj-lt"/>
              </a:rPr>
              <a:t>main(String[] </a:t>
            </a:r>
            <a:r>
              <a:rPr lang="en-US" sz="2000" dirty="0" err="1">
                <a:solidFill>
                  <a:schemeClr val="accent2"/>
                </a:solidFill>
                <a:latin typeface="+mj-lt"/>
              </a:rPr>
              <a:t>args</a:t>
            </a:r>
            <a:r>
              <a:rPr lang="en-US" sz="2000" dirty="0">
                <a:solidFill>
                  <a:schemeClr val="accent2"/>
                </a:solidFill>
                <a:latin typeface="+mj-lt"/>
              </a:rPr>
              <a:t>) {</a:t>
            </a:r>
          </a:p>
          <a:p>
            <a:pPr marL="454914" lvl="1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    </a:t>
            </a:r>
            <a:r>
              <a:rPr lang="en-US" sz="2000" dirty="0" err="1" smtClean="0">
                <a:solidFill>
                  <a:schemeClr val="accent2"/>
                </a:solidFill>
                <a:latin typeface="+mj-lt"/>
              </a:rPr>
              <a:t>System.out.println</a:t>
            </a:r>
            <a:r>
              <a:rPr lang="en-US" sz="2000" dirty="0">
                <a:solidFill>
                  <a:schemeClr val="accent2"/>
                </a:solidFill>
                <a:latin typeface="+mj-lt"/>
              </a:rPr>
              <a:t>("Welcome to COMP </a:t>
            </a:r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2613"</a:t>
            </a:r>
            <a:r>
              <a:rPr lang="en-US" sz="2000" dirty="0">
                <a:solidFill>
                  <a:schemeClr val="accent2"/>
                </a:solidFill>
                <a:latin typeface="+mj-lt"/>
              </a:rPr>
              <a:t>);</a:t>
            </a:r>
          </a:p>
          <a:p>
            <a:pPr marL="454914" lvl="1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    for </a:t>
            </a:r>
            <a:r>
              <a:rPr lang="en-US" sz="2000" dirty="0">
                <a:solidFill>
                  <a:schemeClr val="accent2"/>
                </a:solidFill>
                <a:latin typeface="+mj-lt"/>
              </a:rPr>
              <a:t>(</a:t>
            </a:r>
            <a:r>
              <a:rPr lang="en-US" sz="2000" dirty="0" err="1">
                <a:solidFill>
                  <a:schemeClr val="accent2"/>
                </a:solidFill>
                <a:latin typeface="+mj-lt"/>
              </a:rPr>
              <a:t>int</a:t>
            </a:r>
            <a:r>
              <a:rPr lang="en-US" sz="2000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+mj-lt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+mj-lt"/>
              </a:rPr>
              <a:t> = 1; </a:t>
            </a:r>
            <a:r>
              <a:rPr lang="en-US" sz="2000" dirty="0" err="1">
                <a:solidFill>
                  <a:schemeClr val="accent2"/>
                </a:solidFill>
                <a:latin typeface="+mj-lt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+mj-lt"/>
              </a:rPr>
              <a:t> &lt;= </a:t>
            </a:r>
            <a:r>
              <a:rPr lang="en-US" sz="2000" dirty="0" err="1">
                <a:solidFill>
                  <a:schemeClr val="accent2"/>
                </a:solidFill>
                <a:latin typeface="+mj-lt"/>
              </a:rPr>
              <a:t>args.length</a:t>
            </a:r>
            <a:r>
              <a:rPr lang="en-US" sz="2000" dirty="0">
                <a:solidFill>
                  <a:schemeClr val="accent2"/>
                </a:solidFill>
                <a:latin typeface="+mj-lt"/>
              </a:rPr>
              <a:t>; </a:t>
            </a:r>
            <a:r>
              <a:rPr lang="en-US" sz="2000" dirty="0" err="1">
                <a:solidFill>
                  <a:schemeClr val="accent2"/>
                </a:solidFill>
                <a:latin typeface="+mj-lt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+mj-lt"/>
              </a:rPr>
              <a:t>++) {</a:t>
            </a:r>
          </a:p>
          <a:p>
            <a:pPr marL="454914" lvl="1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        </a:t>
            </a:r>
            <a:r>
              <a:rPr lang="en-US" sz="2000" dirty="0" err="1" smtClean="0">
                <a:solidFill>
                  <a:schemeClr val="accent2"/>
                </a:solidFill>
                <a:latin typeface="+mj-lt"/>
              </a:rPr>
              <a:t>System.out.println</a:t>
            </a:r>
            <a:r>
              <a:rPr lang="en-US" sz="2000" dirty="0">
                <a:solidFill>
                  <a:schemeClr val="accent2"/>
                </a:solidFill>
                <a:latin typeface="+mj-lt"/>
              </a:rPr>
              <a:t>(</a:t>
            </a:r>
            <a:r>
              <a:rPr lang="en-US" sz="2000" dirty="0" err="1">
                <a:solidFill>
                  <a:schemeClr val="accent2"/>
                </a:solidFill>
                <a:latin typeface="+mj-lt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+mj-lt"/>
              </a:rPr>
              <a:t> + " - " + </a:t>
            </a:r>
            <a:r>
              <a:rPr lang="en-US" sz="2000" dirty="0" err="1">
                <a:solidFill>
                  <a:schemeClr val="accent2"/>
                </a:solidFill>
                <a:latin typeface="+mj-lt"/>
              </a:rPr>
              <a:t>args</a:t>
            </a:r>
            <a:r>
              <a:rPr lang="en-US" sz="2000" dirty="0">
                <a:solidFill>
                  <a:schemeClr val="accent2"/>
                </a:solidFill>
                <a:latin typeface="+mj-lt"/>
              </a:rPr>
              <a:t>[</a:t>
            </a:r>
            <a:r>
              <a:rPr lang="en-US" sz="2000" dirty="0" err="1">
                <a:solidFill>
                  <a:schemeClr val="accent2"/>
                </a:solidFill>
                <a:latin typeface="+mj-lt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+mj-lt"/>
              </a:rPr>
              <a:t> - 1]);</a:t>
            </a:r>
          </a:p>
          <a:p>
            <a:pPr marL="454914" lvl="1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    }</a:t>
            </a:r>
            <a:endParaRPr lang="en-US" sz="2000" dirty="0">
              <a:solidFill>
                <a:schemeClr val="accent2"/>
              </a:solidFill>
              <a:latin typeface="+mj-lt"/>
            </a:endParaRPr>
          </a:p>
          <a:p>
            <a:pPr marL="454914" lvl="1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}</a:t>
            </a:r>
            <a:endParaRPr lang="en-US" sz="2000" dirty="0">
              <a:solidFill>
                <a:schemeClr val="accent2"/>
              </a:solidFill>
              <a:latin typeface="+mj-lt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8B984A-5AFF-7643-AE60-6D8D112940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Run </a:t>
            </a:r>
            <a:r>
              <a:rPr lang="en-US" dirty="0"/>
              <a:t>the program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Welcome to COMP </a:t>
            </a:r>
            <a:r>
              <a:rPr lang="en-US" dirty="0" smtClean="0">
                <a:latin typeface="+mj-lt"/>
              </a:rPr>
              <a:t>2613</a:t>
            </a:r>
          </a:p>
          <a:p>
            <a:r>
              <a:rPr lang="en-US" dirty="0" smtClean="0">
                <a:solidFill>
                  <a:srgbClr val="FAC810"/>
                </a:solidFill>
                <a:sym typeface="Wingdings"/>
              </a:rPr>
              <a:t></a:t>
            </a:r>
          </a:p>
          <a:p>
            <a:r>
              <a:rPr lang="en-US" dirty="0" smtClean="0"/>
              <a:t>Pass </a:t>
            </a:r>
            <a:r>
              <a:rPr lang="en-US" dirty="0" err="1" smtClean="0"/>
              <a:t>commandline</a:t>
            </a:r>
            <a:r>
              <a:rPr lang="en-US" dirty="0" smtClean="0"/>
              <a:t> parameters to your program…</a:t>
            </a:r>
          </a:p>
          <a:p>
            <a:r>
              <a:rPr lang="en-US" dirty="0" smtClean="0"/>
              <a:t>Run &gt; Run Configurations…</a:t>
            </a:r>
          </a:p>
          <a:p>
            <a:r>
              <a:rPr lang="en-US" dirty="0" smtClean="0"/>
              <a:t>Arguments</a:t>
            </a:r>
          </a:p>
          <a:p>
            <a:r>
              <a:rPr lang="en-US" dirty="0" smtClean="0"/>
              <a:t>Add some text to the Program arguments </a:t>
            </a:r>
            <a:r>
              <a:rPr lang="en-US" dirty="0"/>
              <a:t>text area: Welcome to COMP </a:t>
            </a:r>
            <a:r>
              <a:rPr lang="en-US" dirty="0" smtClean="0"/>
              <a:t>2613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8B984A-5AFF-7643-AE60-6D8D112940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5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Run again…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>
                <a:latin typeface="+mj-lt"/>
              </a:rPr>
              <a:t>Welcome to COMP </a:t>
            </a:r>
            <a:r>
              <a:rPr lang="en-US" dirty="0" smtClean="0">
                <a:latin typeface="+mj-lt"/>
              </a:rPr>
              <a:t>2613</a:t>
            </a:r>
            <a:endParaRPr lang="en-US" dirty="0">
              <a:latin typeface="+mj-lt"/>
            </a:endParaRPr>
          </a:p>
          <a:p>
            <a:pPr marL="68580" indent="0">
              <a:buNone/>
            </a:pPr>
            <a:r>
              <a:rPr lang="en-US" dirty="0">
                <a:latin typeface="+mj-lt"/>
              </a:rPr>
              <a:t>1 - </a:t>
            </a:r>
            <a:r>
              <a:rPr lang="en-US" dirty="0" smtClean="0">
                <a:latin typeface="+mj-lt"/>
              </a:rPr>
              <a:t>Welcome</a:t>
            </a:r>
            <a:endParaRPr lang="en-US" dirty="0">
              <a:latin typeface="+mj-lt"/>
            </a:endParaRPr>
          </a:p>
          <a:p>
            <a:pPr marL="68580" indent="0">
              <a:buNone/>
            </a:pPr>
            <a:r>
              <a:rPr lang="en-US" dirty="0">
                <a:latin typeface="+mj-lt"/>
              </a:rPr>
              <a:t>2 - </a:t>
            </a:r>
            <a:r>
              <a:rPr lang="en-US" dirty="0" smtClean="0">
                <a:latin typeface="+mj-lt"/>
              </a:rPr>
              <a:t>to</a:t>
            </a:r>
            <a:endParaRPr lang="en-US" dirty="0">
              <a:latin typeface="+mj-lt"/>
            </a:endParaRPr>
          </a:p>
          <a:p>
            <a:pPr marL="68580" indent="0">
              <a:buNone/>
            </a:pPr>
            <a:r>
              <a:rPr lang="tr-TR" dirty="0">
                <a:latin typeface="+mj-lt"/>
              </a:rPr>
              <a:t>3 - </a:t>
            </a:r>
            <a:r>
              <a:rPr lang="tr-TR" dirty="0" smtClean="0">
                <a:latin typeface="+mj-lt"/>
              </a:rPr>
              <a:t>COMP</a:t>
            </a:r>
            <a:endParaRPr lang="tr-TR" dirty="0">
              <a:latin typeface="+mj-lt"/>
            </a:endParaRPr>
          </a:p>
          <a:p>
            <a:pPr marL="68580" indent="0">
              <a:buNone/>
            </a:pPr>
            <a:r>
              <a:rPr lang="tr-TR" dirty="0">
                <a:latin typeface="+mj-lt"/>
              </a:rPr>
              <a:t>4 - </a:t>
            </a:r>
            <a:r>
              <a:rPr lang="tr-TR" dirty="0" smtClean="0">
                <a:latin typeface="+mj-lt"/>
              </a:rPr>
              <a:t>2613</a:t>
            </a:r>
            <a:endParaRPr lang="tr-TR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8B984A-5AFF-7643-AE60-6D8D112940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02888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11524</TotalTime>
  <Words>224</Words>
  <Application>Microsoft Macintosh PowerPoint</Application>
  <PresentationFormat>On-screen Show (4:3)</PresentationFormat>
  <Paragraphs>38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Revolution</vt:lpstr>
      <vt:lpstr>Java Commandline</vt:lpstr>
      <vt:lpstr>Command-Line Arguments</vt:lpstr>
      <vt:lpstr>&gt; Hello Again</vt:lpstr>
      <vt:lpstr>&gt; Run the program…</vt:lpstr>
      <vt:lpstr>&gt; Run again…</vt:lpstr>
    </vt:vector>
  </TitlesOfParts>
  <Company>Kodak Graphic Communication Canada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2611 Intermediate Java Programming</dc:title>
  <dc:creator>Sam Cirka</dc:creator>
  <cp:lastModifiedBy>Sam Cirka</cp:lastModifiedBy>
  <cp:revision>124</cp:revision>
  <dcterms:created xsi:type="dcterms:W3CDTF">2010-09-15T05:16:58Z</dcterms:created>
  <dcterms:modified xsi:type="dcterms:W3CDTF">2017-01-24T00:26:19Z</dcterms:modified>
</cp:coreProperties>
</file>