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714" r:id="rId1"/>
  </p:sldMasterIdLst>
  <p:notesMasterIdLst>
    <p:notesMasterId r:id="rId8"/>
  </p:notesMasterIdLst>
  <p:handoutMasterIdLst>
    <p:handoutMasterId r:id="rId9"/>
  </p:handoutMasterIdLst>
  <p:sldIdLst>
    <p:sldId id="328" r:id="rId2"/>
    <p:sldId id="352" r:id="rId3"/>
    <p:sldId id="348" r:id="rId4"/>
    <p:sldId id="349" r:id="rId5"/>
    <p:sldId id="350" r:id="rId6"/>
    <p:sldId id="35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0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B2802-B5AD-B646-8449-E0FDB70BB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FF01A-D3EE-0744-B989-FE29A8DF5C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  <p:sldLayoutId id="2147484726" r:id="rId12"/>
    <p:sldLayoutId id="2147484727" r:id="rId13"/>
    <p:sldLayoutId id="2147484728" r:id="rId14"/>
    <p:sldLayoutId id="2147484729" r:id="rId15"/>
    <p:sldLayoutId id="2147484730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Jar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Distributing your 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Archive (JAR)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Enables </a:t>
            </a:r>
            <a:r>
              <a:rPr lang="en-US" dirty="0"/>
              <a:t>you to bundle multiple files into a single archive file. Typically a JAR file contains the class files and </a:t>
            </a:r>
            <a:r>
              <a:rPr lang="en-US" dirty="0" smtClean="0"/>
              <a:t>resources </a:t>
            </a:r>
            <a:r>
              <a:rPr lang="en-US" dirty="0"/>
              <a:t>(ex. images) associated with </a:t>
            </a:r>
            <a:r>
              <a:rPr lang="en-US" dirty="0" smtClean="0"/>
              <a:t>an application or library </a:t>
            </a:r>
            <a:endParaRPr lang="en-US" dirty="0"/>
          </a:p>
          <a:p>
            <a:r>
              <a:rPr lang="en-US" dirty="0"/>
              <a:t>The JAR file format provides many benefits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solidFill>
                  <a:srgbClr val="FF9E40"/>
                </a:solidFill>
              </a:rPr>
              <a:t>Portability</a:t>
            </a:r>
            <a:r>
              <a:rPr lang="en-US" dirty="0"/>
              <a:t>: The mechanism for handling JAR files is a standard part of the Java platform's core </a:t>
            </a:r>
            <a:r>
              <a:rPr lang="en-US" dirty="0" smtClean="0"/>
              <a:t>API; compatible with all operating systems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9E40"/>
                </a:solidFill>
              </a:rPr>
              <a:t>Decreased </a:t>
            </a:r>
            <a:r>
              <a:rPr lang="en-US" dirty="0">
                <a:solidFill>
                  <a:srgbClr val="FF9E40"/>
                </a:solidFill>
              </a:rPr>
              <a:t>download time</a:t>
            </a:r>
            <a:r>
              <a:rPr lang="en-US" dirty="0"/>
              <a:t>: </a:t>
            </a:r>
            <a:r>
              <a:rPr lang="en-US" dirty="0" smtClean="0"/>
              <a:t>The </a:t>
            </a:r>
            <a:r>
              <a:rPr lang="en-US" dirty="0"/>
              <a:t>class files and associated resources can be downloaded to a browser in a single HTTP transaction without the need for opening a new connection for each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>
                <a:solidFill>
                  <a:srgbClr val="FF9E40"/>
                </a:solidFill>
              </a:rPr>
              <a:t>Compression</a:t>
            </a:r>
            <a:r>
              <a:rPr lang="en-US" dirty="0"/>
              <a:t>: The JAR format allows you to compress your files for efficient </a:t>
            </a:r>
            <a:r>
              <a:rPr lang="en-US" dirty="0" smtClean="0"/>
              <a:t>storage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9E40"/>
                </a:solidFill>
              </a:rPr>
              <a:t>Package </a:t>
            </a:r>
            <a:r>
              <a:rPr lang="en-US" dirty="0">
                <a:solidFill>
                  <a:srgbClr val="FF9E40"/>
                </a:solidFill>
              </a:rPr>
              <a:t>Sealing</a:t>
            </a:r>
            <a:r>
              <a:rPr lang="en-US" dirty="0"/>
              <a:t>: Packages stored in JAR files can be optionally sealed so that the package can enforce version consistency. Sealing a package within a JAR file means that all classes defined in that package must be found in the same JAR file.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dirty="0"/>
              <a:t>:  You can digitally sign the contents of a JAR file. Users who recognize your signature can then optionally grant your software security privileges it wouldn't otherwise have</a:t>
            </a:r>
          </a:p>
          <a:p>
            <a:pPr lvl="1"/>
            <a:r>
              <a:rPr lang="en-US" dirty="0" smtClean="0">
                <a:solidFill>
                  <a:srgbClr val="FF9E40"/>
                </a:solidFill>
              </a:rPr>
              <a:t>Package </a:t>
            </a:r>
            <a:r>
              <a:rPr lang="en-US" dirty="0">
                <a:solidFill>
                  <a:srgbClr val="FF9E40"/>
                </a:solidFill>
              </a:rPr>
              <a:t>Versioning</a:t>
            </a:r>
            <a:r>
              <a:rPr lang="en-US" dirty="0"/>
              <a:t>: A JAR file can hold data about the files it contains, such as vendor and version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on the Hello project folder</a:t>
            </a:r>
          </a:p>
          <a:p>
            <a:r>
              <a:rPr lang="en-US" dirty="0" smtClean="0"/>
              <a:t>From the context menu, select Export…</a:t>
            </a:r>
          </a:p>
          <a:p>
            <a:r>
              <a:rPr lang="en-US" dirty="0" smtClean="0"/>
              <a:t>From the dialog, select </a:t>
            </a:r>
            <a:r>
              <a:rPr lang="en-US" dirty="0" err="1" smtClean="0"/>
              <a:t>Runnable</a:t>
            </a:r>
            <a:r>
              <a:rPr lang="en-US" dirty="0" smtClean="0"/>
              <a:t> JAR file…</a:t>
            </a:r>
          </a:p>
          <a:p>
            <a:r>
              <a:rPr lang="en-US" dirty="0" smtClean="0"/>
              <a:t>Press "Next"</a:t>
            </a:r>
            <a:endParaRPr lang="en-US" dirty="0"/>
          </a:p>
        </p:txBody>
      </p:sp>
      <p:pic>
        <p:nvPicPr>
          <p:cNvPr id="5" name="Picture 4" descr="Screen shot 2011-09-11 at 9.48.1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43400"/>
            <a:ext cx="4330700" cy="1485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6" y="1783560"/>
            <a:ext cx="417684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Select a "</a:t>
            </a:r>
            <a:r>
              <a:rPr lang="en-US" dirty="0" err="1" smtClean="0"/>
              <a:t>Runnable</a:t>
            </a:r>
            <a:r>
              <a:rPr lang="en-US" dirty="0" smtClean="0"/>
              <a:t> Configuration"</a:t>
            </a:r>
          </a:p>
          <a:p>
            <a:pPr lvl="1"/>
            <a:r>
              <a:rPr lang="en-US" dirty="0" smtClean="0"/>
              <a:t>You must have run the "main" class once for it to appear in the list</a:t>
            </a:r>
          </a:p>
          <a:p>
            <a:r>
              <a:rPr lang="en-US" dirty="0" smtClean="0"/>
              <a:t>Select ”Hello - …."</a:t>
            </a:r>
          </a:p>
          <a:p>
            <a:r>
              <a:rPr lang="en-US" dirty="0" smtClean="0"/>
              <a:t>Enter the output name</a:t>
            </a:r>
          </a:p>
          <a:p>
            <a:r>
              <a:rPr lang="en-US" dirty="0" smtClean="0"/>
              <a:t>Click "Finish"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1-09-12 at 8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22" y="1905000"/>
            <a:ext cx="4818516" cy="44323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command shell</a:t>
            </a:r>
          </a:p>
          <a:p>
            <a:r>
              <a:rPr lang="en-US" dirty="0" smtClean="0"/>
              <a:t>Change the working directory to where to saved the jar file</a:t>
            </a:r>
          </a:p>
          <a:p>
            <a:r>
              <a:rPr lang="en-US" dirty="0" smtClean="0"/>
              <a:t>Run the jar</a:t>
            </a:r>
          </a:p>
          <a:p>
            <a:pPr marL="454914" lvl="1" indent="0">
              <a:buNone/>
            </a:pPr>
            <a:r>
              <a:rPr lang="en-US" dirty="0" smtClean="0"/>
              <a:t>java -jar </a:t>
            </a:r>
            <a:r>
              <a:rPr lang="en-US" dirty="0" err="1" smtClean="0"/>
              <a:t>Hello.jar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Try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your program to format any floating point value to a desired length</a:t>
            </a:r>
          </a:p>
          <a:p>
            <a:r>
              <a:rPr lang="en-US" dirty="0" smtClean="0"/>
              <a:t>ex. 3.1415278 2 &gt;&gt;&gt; 3.14</a:t>
            </a:r>
          </a:p>
          <a:p>
            <a:endParaRPr lang="en-US" dirty="0"/>
          </a:p>
          <a:p>
            <a:r>
              <a:rPr lang="en-US" dirty="0" smtClean="0"/>
              <a:t>Hint, to convert a String value to a double:</a:t>
            </a:r>
          </a:p>
          <a:p>
            <a:pPr lvl="1"/>
            <a:r>
              <a:rPr lang="en-US" dirty="0" err="1"/>
              <a:t>Double.</a:t>
            </a:r>
            <a:r>
              <a:rPr lang="en-US" i="1" dirty="0" err="1"/>
              <a:t>parseDouble</a:t>
            </a:r>
            <a:r>
              <a:rPr lang="en-US" i="1" dirty="0" smtClean="0"/>
              <a:t>(s)</a:t>
            </a:r>
          </a:p>
          <a:p>
            <a:r>
              <a:rPr lang="en-US" dirty="0" smtClean="0"/>
              <a:t>and a String to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i="1" dirty="0" err="1" smtClean="0"/>
              <a:t>Integer.parseInt</a:t>
            </a:r>
            <a:r>
              <a:rPr lang="en-US" i="1" smtClean="0"/>
              <a:t>(s)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7775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11168</TotalTime>
  <Words>421</Words>
  <Application>Microsoft Macintosh PowerPoint</Application>
  <PresentationFormat>On-screen Show (4:3)</PresentationFormat>
  <Paragraphs>45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Revolution</vt:lpstr>
      <vt:lpstr>Jar Files</vt:lpstr>
      <vt:lpstr>Java Archive (JAR) files</vt:lpstr>
      <vt:lpstr>Creating Jar Files</vt:lpstr>
      <vt:lpstr>Creating Jar Files</vt:lpstr>
      <vt:lpstr>Creating Jar Files</vt:lpstr>
      <vt:lpstr>&gt; Try it…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Sam Cirka</cp:lastModifiedBy>
  <cp:revision>122</cp:revision>
  <dcterms:created xsi:type="dcterms:W3CDTF">2010-09-22T06:06:06Z</dcterms:created>
  <dcterms:modified xsi:type="dcterms:W3CDTF">2017-01-24T00:27:23Z</dcterms:modified>
</cp:coreProperties>
</file>