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6"/>
  </p:notesMasterIdLst>
  <p:handoutMasterIdLst>
    <p:handoutMasterId r:id="rId7"/>
  </p:handoutMasterIdLst>
  <p:sldIdLst>
    <p:sldId id="256" r:id="rId2"/>
    <p:sldId id="280" r:id="rId3"/>
    <p:sldId id="286" r:id="rId4"/>
    <p:sldId id="287" r:id="rId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 showGuides="1">
      <p:cViewPr varScale="1">
        <p:scale>
          <a:sx n="94" d="100"/>
          <a:sy n="94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8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675E29-B5CF-4549-8499-1E173F9FD9AA}" type="datetimeFigureOut">
              <a:rPr lang="en-US" smtClean="0"/>
              <a:t>17-01-23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C75FA5-6FD8-E54F-B62E-3C6BBD782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020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EFC1960-C314-CA4B-B15F-F4AD463F0430}" type="datetime1">
              <a:rPr lang="en-US"/>
              <a:pPr>
                <a:defRPr/>
              </a:pPr>
              <a:t>17-01-23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noProof="0" smtClean="0"/>
              <a:t>Click to edit Master text styles</a:t>
            </a:r>
          </a:p>
          <a:p>
            <a:pPr lvl="1"/>
            <a:r>
              <a:rPr lang="en-CA" noProof="0" smtClean="0"/>
              <a:t>Second level</a:t>
            </a:r>
          </a:p>
          <a:p>
            <a:pPr lvl="2"/>
            <a:r>
              <a:rPr lang="en-CA" noProof="0" smtClean="0"/>
              <a:t>Third level</a:t>
            </a:r>
          </a:p>
          <a:p>
            <a:pPr lvl="3"/>
            <a:r>
              <a:rPr lang="en-CA" noProof="0" smtClean="0"/>
              <a:t>Fourth level</a:t>
            </a:r>
          </a:p>
          <a:p>
            <a:pPr lvl="4"/>
            <a:r>
              <a:rPr lang="en-CA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52F48FC-EBED-B34D-9176-0B2CEDC14B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579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433194E-DDBE-4A48-BDBC-74F3065BF8E8}" type="slidenum">
              <a:rPr lang="en-US">
                <a:ea typeface="ＭＳ Ｐゴシック" pitchFamily="-112" charset="-128"/>
                <a:cs typeface="ＭＳ Ｐゴシック" pitchFamily="-11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Arial" pitchFamily="-112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433194E-DDBE-4A48-BDBC-74F3065BF8E8}" type="slidenum">
              <a:rPr lang="en-US">
                <a:ea typeface="ＭＳ Ｐゴシック" pitchFamily="-112" charset="-128"/>
                <a:cs typeface="ＭＳ Ｐゴシック" pitchFamily="-11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Arial" pitchFamily="-112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F51F6A5-5591-BE4D-BB86-FFE9551F168F}" type="slidenum">
              <a:rPr lang="en-US">
                <a:ea typeface="ＭＳ Ｐゴシック" pitchFamily="-112" charset="-128"/>
                <a:cs typeface="ＭＳ Ｐゴシック" pitchFamily="-11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Arial" pitchFamily="-112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FB131-D592-0046-ADA7-04E4D8064AD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23C13A-4093-2448-9EBB-245F1FA97E95}" type="datetime1">
              <a:rPr lang="en-CA" smtClean="0"/>
              <a:t>17-01-23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8667E3-31EC-124E-B485-E20F63BCAE73}" type="datetime1">
              <a:rPr lang="en-CA" smtClean="0"/>
              <a:t>17-01-23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D7CB55-46FE-7947-B86E-546EDCFBA38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C129FC-1052-3842-9F3B-7A9C7BD01F51}" type="datetime1">
              <a:rPr lang="en-CA" smtClean="0"/>
              <a:t>17-01-23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9C41BD-865B-3C47-912F-5DD64922339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pPr>
              <a:defRPr/>
            </a:pPr>
            <a:fld id="{4A334740-39C2-DE49-B5D1-4A8B734F7F63}" type="datetime1">
              <a:rPr lang="en-CA" smtClean="0"/>
              <a:t>17-01-23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9C41BD-865B-3C47-912F-5DD64922339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pPr>
              <a:defRPr/>
            </a:pPr>
            <a:fld id="{8A1A2C09-6DA3-4144-A16A-654E1F0EB336}" type="datetime1">
              <a:rPr lang="en-CA" smtClean="0"/>
              <a:t>17-01-23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9C41BD-865B-3C47-912F-5DD64922339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pPr>
              <a:defRPr/>
            </a:pPr>
            <a:fld id="{E94EEB82-379D-B748-9279-357323EF2496}" type="datetime1">
              <a:rPr lang="en-CA" smtClean="0"/>
              <a:t>17-01-23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9C41BD-865B-3C47-912F-5DD64922339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264BEC-1686-9E46-81B8-3E77691315DA}" type="datetime1">
              <a:rPr lang="en-CA" smtClean="0"/>
              <a:t>17-01-23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9C41BD-865B-3C47-912F-5DD64922339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4F3D81-4667-D049-BD69-08A2EF51DFBF}" type="datetime1">
              <a:rPr lang="en-CA" smtClean="0"/>
              <a:t>17-01-23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9C41BD-865B-3C47-912F-5DD64922339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8F68F1-38EA-7347-A0A7-B6CA2820C52A}" type="datetime1">
              <a:rPr lang="en-CA" smtClean="0"/>
              <a:t>17-01-23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FE8B0A-72EF-1340-8FB8-2480617E5A0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7EE505-66FC-0245-A971-8FDD25DC7738}" type="datetime1">
              <a:rPr lang="en-CA" smtClean="0"/>
              <a:t>17-01-23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C4AEE1-0273-154C-AEDE-1052F74393D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EBA94A-31FE-8D4E-8617-DCC47F8045E1}" type="datetime1">
              <a:rPr lang="en-CA" smtClean="0"/>
              <a:t>17-01-23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E33E22-7F55-9D4D-85EB-9C62C3CDB7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69CF43-6B5F-8B4C-8BF2-401D8A9C37B8}" type="datetime1">
              <a:rPr lang="en-CA" smtClean="0"/>
              <a:t>17-01-23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E56949-3AF1-F040-B761-85C66382C9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8A5CDA-230D-4948-8F7A-1CB3E7700260}" type="datetime1">
              <a:rPr lang="en-CA" smtClean="0"/>
              <a:t>17-01-23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9C41BD-865B-3C47-912F-5DD64922339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52F490-1461-7A45-A23D-ACF188773656}" type="datetime1">
              <a:rPr lang="en-CA" smtClean="0"/>
              <a:t>17-01-23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9C41BD-865B-3C47-912F-5DD64922339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86A275-46B8-454B-BE85-851112F906E9}" type="datetime1">
              <a:rPr lang="en-CA" smtClean="0"/>
              <a:t>17-01-23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9C41BD-865B-3C47-912F-5DD64922339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6E81E2-FF52-B240-B5B5-22EF495F8282}" type="datetime1">
              <a:rPr lang="en-CA" smtClean="0"/>
              <a:t>17-01-23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A1973A-846B-574C-A817-00B9FA30FB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7B0E609-AD3A-9B47-9A55-C9D0F104A532}" type="datetime1">
              <a:rPr lang="en-CA" smtClean="0"/>
              <a:t>17-01-23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59C41BD-865B-3C47-912F-5DD64922339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 Unicode MS"/>
                <a:cs typeface="Arial Unicode MS"/>
              </a:rPr>
              <a:t>Inner Classes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Inner Classes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Inner class: A class is a member of another class</a:t>
            </a:r>
          </a:p>
          <a:p>
            <a:r>
              <a:rPr lang="en-US" dirty="0" smtClean="0"/>
              <a:t>Advantages: In some applications, you can use an inner class to make programs simpler and to support better encapsulation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Inner Classes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An inner class can reference the data and methods defined in the outer class in which it nests</a:t>
            </a:r>
          </a:p>
          <a:p>
            <a:r>
              <a:rPr lang="en-US" dirty="0" smtClean="0"/>
              <a:t>You do not need to pass the reference of the outer class to the constructor of the inner class.</a:t>
            </a:r>
          </a:p>
          <a:p>
            <a:r>
              <a:rPr lang="en-US" dirty="0" smtClean="0"/>
              <a:t>You do not need to make any attributes or methods public or even protected for the inner class to access the attributes and methods</a:t>
            </a:r>
          </a:p>
          <a:p>
            <a:r>
              <a:rPr lang="en-US" dirty="0"/>
              <a:t>Inner classes can make programs simpler and more concise. </a:t>
            </a:r>
          </a:p>
          <a:p>
            <a:r>
              <a:rPr lang="en-US" dirty="0"/>
              <a:t>An inner class supports the work of its containing outer class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25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Classes</a:t>
            </a:r>
          </a:p>
        </p:txBody>
      </p:sp>
      <p:sp>
        <p:nvSpPr>
          <p:cNvPr id="4813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 inner class can be declared public, protected, or private subject to the same visibility rules applied to a member of the class</a:t>
            </a:r>
          </a:p>
          <a:p>
            <a:r>
              <a:rPr lang="en-US" dirty="0" smtClean="0"/>
              <a:t>An inner class can be declared static</a:t>
            </a:r>
          </a:p>
          <a:p>
            <a:pPr lvl="1"/>
            <a:r>
              <a:rPr lang="en-US" dirty="0" smtClean="0"/>
              <a:t>A static inner class can be accessed using the outer class name</a:t>
            </a:r>
          </a:p>
          <a:p>
            <a:pPr lvl="1"/>
            <a:r>
              <a:rPr lang="en-US" dirty="0" smtClean="0"/>
              <a:t>A static inner class cannot access non-static members of the outer class </a:t>
            </a:r>
          </a:p>
          <a:p>
            <a:r>
              <a:rPr lang="en-US" dirty="0" smtClean="0"/>
              <a:t>An inner class must be declared static if it is to be accessed from a static method</a:t>
            </a:r>
          </a:p>
          <a:p>
            <a:endParaRPr lang="en-US" dirty="0"/>
          </a:p>
          <a:p>
            <a:pPr marL="282575" lvl="1" indent="-282575">
              <a:spcBef>
                <a:spcPts val="2000"/>
              </a:spcBef>
            </a:pPr>
            <a:r>
              <a:rPr lang="en-US" dirty="0"/>
              <a:t>(See '</a:t>
            </a:r>
            <a:r>
              <a:rPr lang="en-US" dirty="0" err="1"/>
              <a:t>DataStructure</a:t>
            </a:r>
            <a:r>
              <a:rPr lang="en-US" dirty="0"/>
              <a:t>' to be covered in the </a:t>
            </a:r>
            <a:r>
              <a:rPr lang="en-US" dirty="0" smtClean="0"/>
              <a:t>Design </a:t>
            </a:r>
            <a:r>
              <a:rPr lang="en-US" smtClean="0"/>
              <a:t>Patterns lecture)</a:t>
            </a:r>
            <a:endParaRPr lang="en-US" dirty="0"/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53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2415</TotalTime>
  <Words>246</Words>
  <Application>Microsoft Macintosh PowerPoint</Application>
  <PresentationFormat>On-screen Show (4:3)</PresentationFormat>
  <Paragraphs>25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Revolution</vt:lpstr>
      <vt:lpstr>Inner Classes</vt:lpstr>
      <vt:lpstr>Inner Classes</vt:lpstr>
      <vt:lpstr>Inner Classes</vt:lpstr>
      <vt:lpstr>Inner Classes</vt:lpstr>
    </vt:vector>
  </TitlesOfParts>
  <Company>BCIT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Sam Cirka</dc:creator>
  <cp:lastModifiedBy>Sam Cirka</cp:lastModifiedBy>
  <cp:revision>32</cp:revision>
  <dcterms:created xsi:type="dcterms:W3CDTF">2010-09-17T06:47:30Z</dcterms:created>
  <dcterms:modified xsi:type="dcterms:W3CDTF">2017-01-24T00:27:36Z</dcterms:modified>
</cp:coreProperties>
</file>