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73C6B-E1E3-404C-8F81-93776505A2F2}" type="datetimeFigureOut">
              <a:rPr lang="en-US" smtClean="0"/>
              <a:t>17-01-23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CC228-DCE8-F541-9FD4-24CC9B437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1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A148-27F7-A54B-894C-8FBE67FBBAF7}" type="datetimeFigureOut">
              <a:rPr lang="en-US" smtClean="0"/>
              <a:pPr/>
              <a:t>17-01-23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5C60C-3FE7-0A41-A45C-8E7A8ABB5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6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/>
              <a:t>Pseudo-code:</a:t>
            </a:r>
            <a:endParaRPr lang="en-US"/>
          </a:p>
          <a:p>
            <a:endParaRPr lang="en-US"/>
          </a:p>
          <a:p>
            <a:r>
              <a:rPr lang="en-US"/>
              <a:t>do {</a:t>
            </a:r>
          </a:p>
          <a:p>
            <a:r>
              <a:rPr lang="en-US"/>
              <a:t>  get the next command</a:t>
            </a:r>
          </a:p>
          <a:p>
            <a:r>
              <a:rPr lang="en-US"/>
              <a:t>  if it is not a quit or empty {</a:t>
            </a:r>
          </a:p>
          <a:p>
            <a:r>
              <a:rPr lang="en-US"/>
              <a:t>    execute it</a:t>
            </a:r>
          </a:p>
          <a:p>
            <a:r>
              <a:rPr lang="en-US"/>
              <a:t>    if (it was a query) {</a:t>
            </a:r>
          </a:p>
          <a:p>
            <a:r>
              <a:rPr lang="en-US"/>
              <a:t>      display results</a:t>
            </a:r>
          </a:p>
          <a:p>
            <a:r>
              <a:rPr lang="en-US"/>
              <a:t>    }</a:t>
            </a:r>
          </a:p>
          <a:p>
            <a:r>
              <a:rPr lang="en-US"/>
              <a:t>    else {</a:t>
            </a:r>
          </a:p>
          <a:p>
            <a:r>
              <a:rPr lang="en-US"/>
              <a:t>      report how many records were updated</a:t>
            </a:r>
          </a:p>
          <a:p>
            <a:r>
              <a:rPr lang="en-US"/>
              <a:t>    }</a:t>
            </a:r>
          </a:p>
          <a:p>
            <a:r>
              <a:rPr lang="en-US"/>
              <a:t>  } </a:t>
            </a:r>
          </a:p>
          <a:p>
            <a:r>
              <a:rPr lang="en-US"/>
              <a:t>} while (quit has not been issued)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Even if there is no pattern for the problem you are trying to solve, they still teach you good OOD/OOP style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F8EC-6240-8444-B19D-B34CD1D3944A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A854-085F-9E46-A6DD-32725C13DB58}" type="datetime1">
              <a:rPr lang="en-CA" smtClean="0"/>
              <a:t>17-01-23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A18C-2FF6-704D-9106-0B03564583BA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5BF49B41-2695-CD4A-98EF-A7E4C5ACCEA9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A61BDED-6415-0345-A217-5F49FAD69BEA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24AFA43-600A-4F44-A185-383AB272264A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B99E-E396-7444-A594-56B0E1C631EE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16D0-70CA-564C-ACC1-288C72A41FDF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DE6F-DE16-C946-AE3A-462515A1B1A5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6A0E-C410-4D4E-A2F3-F19E31545623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8678-FE64-AE49-ACAB-EAAB4808A341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39D-150C-EF4A-85FF-6F50B4EA1E5D}" type="datetime1">
              <a:rPr lang="en-CA" smtClean="0"/>
              <a:t>17-01-23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5C8-591B-5F45-B4AE-14568D83D8A2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7C53-768F-C849-88CC-0085ECC2AC32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2A7C-3EA6-5D4F-9831-61519A7C63FF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05B4-84B8-3648-A410-B51700377B90}" type="datetime1">
              <a:rPr lang="en-CA" smtClean="0"/>
              <a:t>17-01-23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66BD3B4-E89C-924C-9975-8C203337C32F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54E8613-175D-FE4A-B4BC-AD193B89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uilder_patter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Iterator_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Software Design Patterns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 smtClean="0"/>
              <a:t>A formalized solution to a recurring problem that occurs during software development</a:t>
            </a:r>
          </a:p>
          <a:p>
            <a:pPr>
              <a:lnSpc>
                <a:spcPct val="90000"/>
              </a:lnSpc>
            </a:pPr>
            <a:r>
              <a:rPr lang="en-US" sz="2900" dirty="0" smtClean="0"/>
              <a:t>Popularized by Erich Gamma, Richard Helm, John </a:t>
            </a:r>
            <a:r>
              <a:rPr lang="en-US" sz="2900" dirty="0" err="1" smtClean="0"/>
              <a:t>Vlissides</a:t>
            </a:r>
            <a:r>
              <a:rPr lang="en-US" sz="2900" dirty="0" smtClean="0"/>
              <a:t> and Ralf Johnson - known as the “Gang of Four” - in their book called Design Patterns</a:t>
            </a:r>
          </a:p>
          <a:p>
            <a:pPr>
              <a:lnSpc>
                <a:spcPct val="90000"/>
              </a:lnSpc>
            </a:pPr>
            <a:r>
              <a:rPr lang="en-US" sz="2900" dirty="0" smtClean="0"/>
              <a:t>23 Patterns documented by </a:t>
            </a:r>
            <a:r>
              <a:rPr lang="en-US" sz="2900" dirty="0" err="1" smtClean="0"/>
              <a:t>GoF</a:t>
            </a:r>
            <a:endParaRPr lang="en-US" sz="29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Why Use Patterns ?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900" dirty="0"/>
              <a:t>Universal standards</a:t>
            </a:r>
          </a:p>
          <a:p>
            <a:r>
              <a:rPr lang="en-US" sz="2900" dirty="0"/>
              <a:t>Catalogues of </a:t>
            </a:r>
            <a:r>
              <a:rPr lang="en-US" sz="2900" dirty="0" smtClean="0"/>
              <a:t>solutions</a:t>
            </a:r>
            <a:endParaRPr lang="en-US" sz="2900" dirty="0"/>
          </a:p>
          <a:p>
            <a:r>
              <a:rPr lang="en-US" sz="2900" dirty="0"/>
              <a:t>Leads to better designed code with less effort</a:t>
            </a:r>
          </a:p>
          <a:p>
            <a:r>
              <a:rPr lang="en-US" sz="2900" dirty="0"/>
              <a:t>Higher level of reuse - </a:t>
            </a:r>
            <a:r>
              <a:rPr lang="en-US" sz="2900" i="1" dirty="0"/>
              <a:t>designs</a:t>
            </a:r>
            <a:r>
              <a:rPr lang="en-US" sz="2900" dirty="0"/>
              <a:t> are reused as well as code – clarifies class responsibilities</a:t>
            </a:r>
          </a:p>
          <a:p>
            <a:r>
              <a:rPr lang="en-US" sz="2900" dirty="0"/>
              <a:t>Reinforce good </a:t>
            </a:r>
            <a:r>
              <a:rPr lang="en-US" sz="2900" dirty="0" smtClean="0"/>
              <a:t>O-O </a:t>
            </a:r>
            <a:r>
              <a:rPr lang="en-US" sz="2900" dirty="0"/>
              <a:t>principles and </a:t>
            </a:r>
            <a:r>
              <a:rPr lang="en-US" sz="2900" dirty="0" smtClean="0"/>
              <a:t>techniques</a:t>
            </a:r>
          </a:p>
          <a:p>
            <a:r>
              <a:rPr lang="en-US" sz="2900" dirty="0" smtClean="0"/>
              <a:t>Facilitates a common design language</a:t>
            </a:r>
            <a:endParaRPr lang="en-US" sz="29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construct objects such that they can be decoupled from their implementing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Structural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form large object structures between many disparate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/>
              <a:t>Behavioral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manage algorithms, relationships, and responsibilities between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</a:t>
            </a:r>
            <a:r>
              <a:rPr lang="en-US" dirty="0" smtClean="0"/>
              <a:t>Pattern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Builder</a:t>
            </a:r>
            <a:endParaRPr lang="en-US" dirty="0" smtClean="0"/>
          </a:p>
          <a:p>
            <a:pPr lvl="1"/>
            <a:r>
              <a:rPr lang="en-US" dirty="0"/>
              <a:t>Sometimes there is an object with a long list of properties, and most of these properties are </a:t>
            </a:r>
            <a:r>
              <a:rPr lang="en-US" dirty="0" smtClean="0"/>
              <a:t>optional</a:t>
            </a:r>
            <a:endParaRPr lang="en-US" dirty="0"/>
          </a:p>
          <a:p>
            <a:pPr lvl="1"/>
            <a:r>
              <a:rPr lang="en-US" dirty="0" smtClean="0"/>
              <a:t>Builder allows for a flexible and safe object construction strategy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a much better design choice than using a constructor with many parameters as the parameters may be accidently passed out of order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2627" y="6060303"/>
            <a:ext cx="20703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NutritionFactsTest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Pattern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Iterator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traverse a container and access the container's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iterator pattern decouples algorithms </a:t>
            </a:r>
            <a:r>
              <a:rPr lang="en-US"/>
              <a:t>from </a:t>
            </a:r>
            <a:r>
              <a:rPr lang="en-US" smtClean="0"/>
              <a:t>containers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6919" y="5986228"/>
            <a:ext cx="15430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DataStructure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5582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729</TotalTime>
  <Words>356</Words>
  <Application>Microsoft Macintosh PowerPoint</Application>
  <PresentationFormat>On-screen Show (4:3)</PresentationFormat>
  <Paragraphs>52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Revolution</vt:lpstr>
      <vt:lpstr>Design Patterns</vt:lpstr>
      <vt:lpstr>Software Design Patterns</vt:lpstr>
      <vt:lpstr>Why Use Patterns ?</vt:lpstr>
      <vt:lpstr>Pattern Types</vt:lpstr>
      <vt:lpstr>Creational Pattern Example</vt:lpstr>
      <vt:lpstr>Behavioural Pattern Example</vt:lpstr>
    </vt:vector>
  </TitlesOfParts>
  <Company>BCIT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 Cirka</dc:creator>
  <cp:lastModifiedBy>Sam Cirka</cp:lastModifiedBy>
  <cp:revision>35</cp:revision>
  <dcterms:created xsi:type="dcterms:W3CDTF">2010-10-03T19:41:54Z</dcterms:created>
  <dcterms:modified xsi:type="dcterms:W3CDTF">2017-01-24T00:27:50Z</dcterms:modified>
</cp:coreProperties>
</file>