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1"/>
  </p:sldMasterIdLst>
  <p:notesMasterIdLst>
    <p:notesMasterId r:id="rId7"/>
  </p:notesMasterIdLst>
  <p:handoutMasterIdLst>
    <p:handoutMasterId r:id="rId8"/>
  </p:handoutMasterIdLst>
  <p:sldIdLst>
    <p:sldId id="256" r:id="rId2"/>
    <p:sldId id="307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1"/>
    <a:srgbClr val="CC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1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A41A-BB42-BB43-892D-89BF9460DFE2}" type="datetimeFigureOut">
              <a:rPr lang="en-US" smtClean="0"/>
              <a:t>17-04-25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C59AF-0CA3-9D47-9FD8-22ADDCB3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0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5FE03594-70CE-5F48-924F-FB8A0424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A2C9B-BEFE-1941-9203-C1D6843B0FD5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06E8B-4B30-764A-9BBF-63E3D6C1B38C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8CD13-0165-3F43-A20B-C804AE1ECC59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3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D89C7-EA86-2D48-889E-1BB404A0B029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4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893CA-51AF-F242-8951-C7F46C113E66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5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C113C-8A0A-5F44-B527-C19C63BB9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A1C6A-9CB2-DC41-839C-FC056D1A0A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9FDEA-3C9C-9241-857E-E2B121C03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25025-7D5E-B348-8E9D-81A4C94009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1DD45-978C-8B44-B516-30A86A75BE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541E1-110B-7245-A9B3-9AA63210AC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Arial" pitchFamily="-106" charset="0"/>
              </a:rPr>
              <a:t>Enums</a:t>
            </a:r>
            <a:endParaRPr lang="en-US" sz="4000" dirty="0" smtClean="0">
              <a:latin typeface="Arial" pitchFamily="-106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AU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FF66"/>
                </a:solidFill>
                <a:ea typeface="ＭＳ Ｐゴシック" pitchFamily="-109" charset="-128"/>
                <a:cs typeface="ＭＳ Ｐゴシック" pitchFamily="-109" charset="-128"/>
              </a:rPr>
              <a:t>Enumerations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An enumeration, or “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enum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,” is simply a set of constants to represent various values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Integer constants could be used for an enumerated list:</a:t>
            </a:r>
          </a:p>
          <a:p>
            <a:pPr lvl="1" eaLnBrk="1" hangingPunct="1"/>
            <a:r>
              <a:rPr lang="en-US" dirty="0" smtClean="0">
                <a:latin typeface="Consolas"/>
                <a:cs typeface="Consolas"/>
              </a:rPr>
              <a:t>public final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SPRING = 0;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public final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SUMMER = 1;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public final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FALL = 2;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public final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WINTER = 3;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This is error prone as well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Here’s the '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enum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' way of doing it:</a:t>
            </a:r>
          </a:p>
          <a:p>
            <a:pPr lvl="1" eaLnBrk="1" hangingPunct="1"/>
            <a:r>
              <a:rPr lang="en-US" dirty="0" err="1" smtClean="0"/>
              <a:t>enum</a:t>
            </a:r>
            <a:r>
              <a:rPr lang="en-US" dirty="0" smtClean="0"/>
              <a:t> Season { WINTER, SPRING, SUMMER, FALL }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AD9CCB-089A-CA45-8598-8C27DB564BE5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Advantages of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enums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Wingdings 2" pitchFamily="-106" charset="2"/>
              <a:buChar char=""/>
              <a:defRPr/>
            </a:pPr>
            <a:r>
              <a:rPr lang="en-US" dirty="0" err="1" smtClean="0"/>
              <a:t>Enums</a:t>
            </a:r>
            <a:r>
              <a:rPr lang="en-US" dirty="0" smtClean="0"/>
              <a:t> provide compile-time type safety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style </a:t>
            </a:r>
            <a:r>
              <a:rPr lang="en-US" dirty="0" err="1" smtClean="0"/>
              <a:t>enums</a:t>
            </a:r>
            <a:r>
              <a:rPr lang="en-US" dirty="0" smtClean="0"/>
              <a:t> don't provide any type safety at all: season = 43;</a:t>
            </a:r>
          </a:p>
          <a:p>
            <a:pPr eaLnBrk="1" hangingPunct="1">
              <a:buFont typeface="Wingdings 2" pitchFamily="-106" charset="2"/>
              <a:buChar char=""/>
              <a:defRPr/>
            </a:pPr>
            <a:r>
              <a:rPr lang="en-US" dirty="0" err="1" smtClean="0"/>
              <a:t>Enums</a:t>
            </a:r>
            <a:r>
              <a:rPr lang="en-US" dirty="0" smtClean="0"/>
              <a:t> provide a proper name space for the enumerated type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With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enums</a:t>
            </a:r>
            <a:r>
              <a:rPr lang="en-US" dirty="0" smtClean="0"/>
              <a:t> you have to prefix the constants (for example, </a:t>
            </a:r>
            <a:r>
              <a:rPr lang="en-US" dirty="0" err="1" smtClean="0"/>
              <a:t>seasonWINTER</a:t>
            </a:r>
            <a:r>
              <a:rPr lang="en-US" dirty="0" smtClean="0"/>
              <a:t> or S_WINTER) to get anything like a name space.</a:t>
            </a:r>
          </a:p>
          <a:p>
            <a:pPr eaLnBrk="1" hangingPunct="1">
              <a:buFont typeface="Wingdings 2" pitchFamily="-106" charset="2"/>
              <a:buChar char=""/>
              <a:defRPr/>
            </a:pPr>
            <a:r>
              <a:rPr lang="en-US" dirty="0" err="1" smtClean="0"/>
              <a:t>Enums</a:t>
            </a:r>
            <a:r>
              <a:rPr lang="en-US" dirty="0" smtClean="0"/>
              <a:t> are robust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If you add, remove, or reorder constants, you must recompile, and then everything is OK again</a:t>
            </a:r>
          </a:p>
          <a:p>
            <a:pPr eaLnBrk="1" hangingPunct="1">
              <a:buFont typeface="Wingdings 2" pitchFamily="-106" charset="2"/>
              <a:buChar char=""/>
              <a:defRPr/>
            </a:pPr>
            <a:r>
              <a:rPr lang="en-US" dirty="0" err="1" smtClean="0"/>
              <a:t>Enum</a:t>
            </a:r>
            <a:r>
              <a:rPr lang="en-US" dirty="0" smtClean="0"/>
              <a:t> printed values are informative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If you print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you just see a number</a:t>
            </a:r>
          </a:p>
          <a:p>
            <a:pPr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Because </a:t>
            </a:r>
            <a:r>
              <a:rPr lang="en-US" dirty="0" err="1" smtClean="0"/>
              <a:t>enums</a:t>
            </a:r>
            <a:r>
              <a:rPr lang="en-US" dirty="0" smtClean="0"/>
              <a:t> are objects, you can put them in collections</a:t>
            </a:r>
          </a:p>
          <a:p>
            <a:pPr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Because </a:t>
            </a:r>
            <a:r>
              <a:rPr lang="en-US" dirty="0" err="1" smtClean="0"/>
              <a:t>enums</a:t>
            </a:r>
            <a:r>
              <a:rPr lang="en-US" dirty="0" smtClean="0"/>
              <a:t> are classes, you can add fields and methods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20721-4182-D14E-9632-59F93B030AF5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3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Enums really are classes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 2" pitchFamily="-106" charset="2"/>
              <a:buNone/>
              <a:defRPr/>
            </a:pPr>
            <a:r>
              <a:rPr lang="en-US" dirty="0" smtClean="0"/>
              <a:t>public </a:t>
            </a:r>
            <a:r>
              <a:rPr lang="en-US" dirty="0" err="1" smtClean="0"/>
              <a:t>enum</a:t>
            </a:r>
            <a:r>
              <a:rPr lang="en-US" dirty="0" smtClean="0"/>
              <a:t> Coin {</a:t>
            </a:r>
          </a:p>
          <a:p>
            <a:pPr eaLnBrk="1" hangingPunct="1">
              <a:buFont typeface="Wingdings 2" pitchFamily="-106" charset="2"/>
              <a:buNone/>
              <a:defRPr/>
            </a:pPr>
            <a:r>
              <a:rPr lang="en-US" dirty="0" smtClean="0"/>
              <a:t>    // </a:t>
            </a:r>
            <a:r>
              <a:rPr lang="en-US" dirty="0" err="1" smtClean="0"/>
              <a:t>enums</a:t>
            </a:r>
            <a:r>
              <a:rPr lang="en-US" dirty="0" smtClean="0"/>
              <a:t> can have instance variables</a:t>
            </a:r>
            <a:br>
              <a:rPr lang="en-US" dirty="0" smtClean="0"/>
            </a:br>
            <a:r>
              <a:rPr lang="en-US" dirty="0" smtClean="0"/>
              <a:t>    private final 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 eaLnBrk="1" hangingPunct="1">
              <a:buFont typeface="Wingdings 2" pitchFamily="-106" charset="2"/>
              <a:buNone/>
              <a:defRPr/>
            </a:pPr>
            <a:r>
              <a:rPr lang="en-US" dirty="0" smtClean="0"/>
              <a:t>    // An </a:t>
            </a:r>
            <a:r>
              <a:rPr lang="en-US" dirty="0" err="1" smtClean="0"/>
              <a:t>enum</a:t>
            </a:r>
            <a:r>
              <a:rPr lang="en-US" dirty="0" smtClean="0"/>
              <a:t> can have a constructor, but it isn’t public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Coin(int</a:t>
            </a:r>
            <a:r>
              <a:rPr lang="en-US" dirty="0" smtClean="0"/>
              <a:t> value) { </a:t>
            </a:r>
            <a:r>
              <a:rPr lang="en-US" dirty="0" err="1" smtClean="0"/>
              <a:t>this.value</a:t>
            </a:r>
            <a:r>
              <a:rPr lang="en-US" dirty="0" smtClean="0"/>
              <a:t> = value; }</a:t>
            </a:r>
          </a:p>
          <a:p>
            <a:pPr eaLnBrk="1" hangingPunct="1">
              <a:buFont typeface="Wingdings 2" pitchFamily="-106" charset="2"/>
              <a:buNone/>
              <a:defRPr/>
            </a:pPr>
            <a:r>
              <a:rPr lang="en-US" dirty="0" smtClean="0"/>
              <a:t>    // Each </a:t>
            </a:r>
            <a:r>
              <a:rPr lang="en-US" dirty="0" err="1" smtClean="0"/>
              <a:t>enum</a:t>
            </a:r>
            <a:r>
              <a:rPr lang="en-US" dirty="0" smtClean="0"/>
              <a:t> value you list really calls a constructor</a:t>
            </a:r>
            <a:br>
              <a:rPr lang="en-US" dirty="0" smtClean="0"/>
            </a:br>
            <a:r>
              <a:rPr lang="en-US" dirty="0" smtClean="0"/>
              <a:t>    PENNY(1), NICKEL(5), DIME(10), QUARTER(25);</a:t>
            </a:r>
          </a:p>
          <a:p>
            <a:pPr eaLnBrk="1" hangingPunct="1">
              <a:buFont typeface="Wingdings 2" pitchFamily="-106" charset="2"/>
              <a:buNone/>
              <a:defRPr/>
            </a:pPr>
            <a:r>
              <a:rPr lang="en-US" dirty="0" smtClean="0"/>
              <a:t>    // And, of course, classes can have methods</a:t>
            </a:r>
            <a:br>
              <a:rPr lang="en-US" dirty="0" smtClean="0"/>
            </a:b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value() { return value;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50D8AF-0856-CD4A-9459-E17A92B89026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4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172200" y="5867400"/>
            <a:ext cx="22098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 err="1"/>
              <a:t>EnumTest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Other features of enums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values() returns an array of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enum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values</a:t>
            </a:r>
          </a:p>
          <a:p>
            <a:pPr lvl="1" eaLnBrk="1" hangingPunct="1"/>
            <a:r>
              <a:rPr lang="en-US" dirty="0" smtClean="0"/>
              <a:t>Season[] </a:t>
            </a:r>
            <a:r>
              <a:rPr lang="en-US" dirty="0" err="1" smtClean="0"/>
              <a:t>seasonValues</a:t>
            </a:r>
            <a:r>
              <a:rPr lang="en-US" dirty="0" smtClean="0"/>
              <a:t> = </a:t>
            </a:r>
            <a:r>
              <a:rPr lang="en-US" dirty="0" err="1" smtClean="0"/>
              <a:t>Season.values</a:t>
            </a:r>
            <a:r>
              <a:rPr lang="en-US" dirty="0" smtClean="0"/>
              <a:t>();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switch statements can now work with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enums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/>
            <a:r>
              <a:rPr lang="en-US" dirty="0" smtClean="0"/>
              <a:t>switch (</a:t>
            </a:r>
            <a:r>
              <a:rPr lang="en-US" dirty="0" err="1" smtClean="0"/>
              <a:t>thisSeason</a:t>
            </a:r>
            <a:r>
              <a:rPr lang="en-US" dirty="0" smtClean="0"/>
              <a:t>) { case SUMMER: ...; default: ...}</a:t>
            </a:r>
          </a:p>
          <a:p>
            <a:pPr lvl="1" eaLnBrk="1" hangingPunct="1"/>
            <a:r>
              <a:rPr lang="en-US" dirty="0" smtClean="0"/>
              <a:t>You must say case SUMMER:, not case </a:t>
            </a:r>
            <a:r>
              <a:rPr lang="en-US" dirty="0" err="1" smtClean="0"/>
              <a:t>Season.SUMMER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It’s still a very good idea to include a default case</a:t>
            </a:r>
          </a:p>
          <a:p>
            <a:pPr eaLnBrk="1" hangingPunct="1">
              <a:buFont typeface="Wingdings 2" pitchFamily="-106" charset="2"/>
              <a:buChar char=""/>
              <a:defRPr/>
            </a:pPr>
            <a:r>
              <a:rPr lang="en-US" dirty="0" err="1" smtClean="0"/>
              <a:t>Enums</a:t>
            </a:r>
            <a:r>
              <a:rPr lang="en-US" dirty="0" smtClean="0"/>
              <a:t> override </a:t>
            </a:r>
            <a:r>
              <a:rPr lang="en-US" dirty="0" err="1" smtClean="0"/>
              <a:t>toString</a:t>
            </a:r>
            <a:r>
              <a:rPr lang="en-US" dirty="0" smtClean="0"/>
              <a:t>() and provide </a:t>
            </a:r>
            <a:r>
              <a:rPr lang="en-US" dirty="0" err="1" smtClean="0"/>
              <a:t>valueOf</a:t>
            </a:r>
            <a:r>
              <a:rPr lang="en-US" dirty="0" smtClean="0"/>
              <a:t>()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Example:</a:t>
            </a:r>
          </a:p>
          <a:p>
            <a:pPr lvl="2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Season season = </a:t>
            </a:r>
            <a:r>
              <a:rPr lang="en-US" dirty="0" err="1" smtClean="0"/>
              <a:t>Season.WINTER</a:t>
            </a:r>
            <a:r>
              <a:rPr lang="en-US" dirty="0" smtClean="0"/>
              <a:t>;</a:t>
            </a:r>
          </a:p>
          <a:p>
            <a:pPr lvl="2" eaLnBrk="1" hangingPunct="1">
              <a:buFont typeface="Wingdings 2" pitchFamily="-106" charset="2"/>
              <a:buChar char=""/>
              <a:defRPr/>
            </a:pPr>
            <a:r>
              <a:rPr lang="en-US" dirty="0" err="1" smtClean="0"/>
              <a:t>System.out.println(season</a:t>
            </a:r>
            <a:r>
              <a:rPr lang="en-US" dirty="0" smtClean="0"/>
              <a:t>);  // prints WINTER</a:t>
            </a:r>
          </a:p>
          <a:p>
            <a:pPr lvl="2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season = </a:t>
            </a:r>
            <a:r>
              <a:rPr lang="en-US" dirty="0" err="1" smtClean="0"/>
              <a:t>Season.valueOf("SPRING</a:t>
            </a:r>
            <a:r>
              <a:rPr lang="en-US" dirty="0" smtClean="0"/>
              <a:t>"); // sets season to </a:t>
            </a:r>
            <a:r>
              <a:rPr lang="en-US" dirty="0" err="1" smtClean="0"/>
              <a:t>Season.SPRING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428377-2B90-5E4C-89C3-528A358B6B93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5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4641</TotalTime>
  <Words>334</Words>
  <Application>Microsoft Macintosh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Enums</vt:lpstr>
      <vt:lpstr>Enumerations</vt:lpstr>
      <vt:lpstr>Advantages of enums</vt:lpstr>
      <vt:lpstr>Enums really are classes</vt:lpstr>
      <vt:lpstr>Other features of enums</vt:lpstr>
    </vt:vector>
  </TitlesOfParts>
  <Company>Creo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5 features</dc:title>
  <dc:creator>Sam Cirka</dc:creator>
  <cp:lastModifiedBy>Sam Cirka</cp:lastModifiedBy>
  <cp:revision>66</cp:revision>
  <cp:lastPrinted>2005-06-18T16:36:38Z</cp:lastPrinted>
  <dcterms:created xsi:type="dcterms:W3CDTF">2010-10-30T05:23:45Z</dcterms:created>
  <dcterms:modified xsi:type="dcterms:W3CDTF">2017-04-25T16:06:53Z</dcterms:modified>
</cp:coreProperties>
</file>