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24" r:id="rId1"/>
  </p:sldMasterIdLst>
  <p:notesMasterIdLst>
    <p:notesMasterId r:id="rId29"/>
  </p:notesMasterIdLst>
  <p:handoutMasterIdLst>
    <p:handoutMasterId r:id="rId30"/>
  </p:handoutMasterIdLst>
  <p:sldIdLst>
    <p:sldId id="256" r:id="rId2"/>
    <p:sldId id="384" r:id="rId3"/>
    <p:sldId id="385" r:id="rId4"/>
    <p:sldId id="363" r:id="rId5"/>
    <p:sldId id="364" r:id="rId6"/>
    <p:sldId id="365" r:id="rId7"/>
    <p:sldId id="399" r:id="rId8"/>
    <p:sldId id="372" r:id="rId9"/>
    <p:sldId id="397" r:id="rId10"/>
    <p:sldId id="398" r:id="rId11"/>
    <p:sldId id="366" r:id="rId12"/>
    <p:sldId id="367" r:id="rId13"/>
    <p:sldId id="368" r:id="rId14"/>
    <p:sldId id="369" r:id="rId15"/>
    <p:sldId id="370" r:id="rId16"/>
    <p:sldId id="371" r:id="rId17"/>
    <p:sldId id="373" r:id="rId18"/>
    <p:sldId id="375" r:id="rId19"/>
    <p:sldId id="376" r:id="rId20"/>
    <p:sldId id="393" r:id="rId21"/>
    <p:sldId id="394" r:id="rId22"/>
    <p:sldId id="377" r:id="rId23"/>
    <p:sldId id="378" r:id="rId24"/>
    <p:sldId id="400" r:id="rId25"/>
    <p:sldId id="381" r:id="rId26"/>
    <p:sldId id="395" r:id="rId27"/>
    <p:sldId id="396" r:id="rId28"/>
  </p:sldIdLst>
  <p:sldSz cx="9144000" cy="6858000" type="screen4x3"/>
  <p:notesSz cx="6858000" cy="9144000"/>
  <p:defaultTextStyle>
    <a:defPPr>
      <a:defRPr lang="en-US"/>
    </a:defPPr>
    <a:lvl1pPr algn="l" rtl="0" eaLnBrk="0" fontAlgn="base" hangingPunct="0">
      <a:spcBef>
        <a:spcPct val="0"/>
      </a:spcBef>
      <a:spcAft>
        <a:spcPct val="0"/>
      </a:spcAft>
      <a:defRPr sz="2000" kern="1200">
        <a:solidFill>
          <a:schemeClr val="tx1"/>
        </a:solidFill>
        <a:latin typeface="Arial" pitchFamily="-107" charset="0"/>
        <a:ea typeface="ＭＳ Ｐゴシック" pitchFamily="-107" charset="-128"/>
        <a:cs typeface="ＭＳ Ｐゴシック" pitchFamily="-107" charset="-128"/>
      </a:defRPr>
    </a:lvl1pPr>
    <a:lvl2pPr marL="457200" algn="l" rtl="0" eaLnBrk="0" fontAlgn="base" hangingPunct="0">
      <a:spcBef>
        <a:spcPct val="0"/>
      </a:spcBef>
      <a:spcAft>
        <a:spcPct val="0"/>
      </a:spcAft>
      <a:defRPr sz="2000" kern="1200">
        <a:solidFill>
          <a:schemeClr val="tx1"/>
        </a:solidFill>
        <a:latin typeface="Arial" pitchFamily="-107" charset="0"/>
        <a:ea typeface="ＭＳ Ｐゴシック" pitchFamily="-107" charset="-128"/>
        <a:cs typeface="ＭＳ Ｐゴシック" pitchFamily="-107" charset="-128"/>
      </a:defRPr>
    </a:lvl2pPr>
    <a:lvl3pPr marL="914400" algn="l" rtl="0" eaLnBrk="0" fontAlgn="base" hangingPunct="0">
      <a:spcBef>
        <a:spcPct val="0"/>
      </a:spcBef>
      <a:spcAft>
        <a:spcPct val="0"/>
      </a:spcAft>
      <a:defRPr sz="2000" kern="1200">
        <a:solidFill>
          <a:schemeClr val="tx1"/>
        </a:solidFill>
        <a:latin typeface="Arial" pitchFamily="-107" charset="0"/>
        <a:ea typeface="ＭＳ Ｐゴシック" pitchFamily="-107" charset="-128"/>
        <a:cs typeface="ＭＳ Ｐゴシック" pitchFamily="-107" charset="-128"/>
      </a:defRPr>
    </a:lvl3pPr>
    <a:lvl4pPr marL="1371600" algn="l" rtl="0" eaLnBrk="0" fontAlgn="base" hangingPunct="0">
      <a:spcBef>
        <a:spcPct val="0"/>
      </a:spcBef>
      <a:spcAft>
        <a:spcPct val="0"/>
      </a:spcAft>
      <a:defRPr sz="2000" kern="1200">
        <a:solidFill>
          <a:schemeClr val="tx1"/>
        </a:solidFill>
        <a:latin typeface="Arial" pitchFamily="-107" charset="0"/>
        <a:ea typeface="ＭＳ Ｐゴシック" pitchFamily="-107" charset="-128"/>
        <a:cs typeface="ＭＳ Ｐゴシック" pitchFamily="-107" charset="-128"/>
      </a:defRPr>
    </a:lvl4pPr>
    <a:lvl5pPr marL="1828800" algn="l" rtl="0" eaLnBrk="0" fontAlgn="base" hangingPunct="0">
      <a:spcBef>
        <a:spcPct val="0"/>
      </a:spcBef>
      <a:spcAft>
        <a:spcPct val="0"/>
      </a:spcAft>
      <a:defRPr sz="2000" kern="1200">
        <a:solidFill>
          <a:schemeClr val="tx1"/>
        </a:solidFill>
        <a:latin typeface="Arial" pitchFamily="-107" charset="0"/>
        <a:ea typeface="ＭＳ Ｐゴシック" pitchFamily="-107" charset="-128"/>
        <a:cs typeface="ＭＳ Ｐゴシック" pitchFamily="-107" charset="-128"/>
      </a:defRPr>
    </a:lvl5pPr>
    <a:lvl6pPr marL="2286000" algn="l" defTabSz="457200" rtl="0" eaLnBrk="1" latinLnBrk="0" hangingPunct="1">
      <a:defRPr sz="2000" kern="1200">
        <a:solidFill>
          <a:schemeClr val="tx1"/>
        </a:solidFill>
        <a:latin typeface="Arial" pitchFamily="-107" charset="0"/>
        <a:ea typeface="ＭＳ Ｐゴシック" pitchFamily="-107" charset="-128"/>
        <a:cs typeface="ＭＳ Ｐゴシック" pitchFamily="-107" charset="-128"/>
      </a:defRPr>
    </a:lvl6pPr>
    <a:lvl7pPr marL="2743200" algn="l" defTabSz="457200" rtl="0" eaLnBrk="1" latinLnBrk="0" hangingPunct="1">
      <a:defRPr sz="2000" kern="1200">
        <a:solidFill>
          <a:schemeClr val="tx1"/>
        </a:solidFill>
        <a:latin typeface="Arial" pitchFamily="-107" charset="0"/>
        <a:ea typeface="ＭＳ Ｐゴシック" pitchFamily="-107" charset="-128"/>
        <a:cs typeface="ＭＳ Ｐゴシック" pitchFamily="-107" charset="-128"/>
      </a:defRPr>
    </a:lvl7pPr>
    <a:lvl8pPr marL="3200400" algn="l" defTabSz="457200" rtl="0" eaLnBrk="1" latinLnBrk="0" hangingPunct="1">
      <a:defRPr sz="2000" kern="1200">
        <a:solidFill>
          <a:schemeClr val="tx1"/>
        </a:solidFill>
        <a:latin typeface="Arial" pitchFamily="-107" charset="0"/>
        <a:ea typeface="ＭＳ Ｐゴシック" pitchFamily="-107" charset="-128"/>
        <a:cs typeface="ＭＳ Ｐゴシック" pitchFamily="-107" charset="-128"/>
      </a:defRPr>
    </a:lvl8pPr>
    <a:lvl9pPr marL="3657600" algn="l" defTabSz="457200" rtl="0" eaLnBrk="1" latinLnBrk="0" hangingPunct="1">
      <a:defRPr sz="2000" kern="1200">
        <a:solidFill>
          <a:schemeClr val="tx1"/>
        </a:solidFill>
        <a:latin typeface="Arial" pitchFamily="-107" charset="0"/>
        <a:ea typeface="ＭＳ Ｐゴシック" pitchFamily="-107" charset="-128"/>
        <a:cs typeface="ＭＳ Ｐゴシック" pitchFamily="-107"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0093"/>
    <a:srgbClr val="9933FF"/>
    <a:srgbClr val="3333FF"/>
    <a:srgbClr val="00FFCC"/>
    <a:srgbClr val="66FF33"/>
    <a:srgbClr val="FFFF00"/>
    <a:srgbClr val="FF00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94" d="100"/>
          <a:sy n="94" d="100"/>
        </p:scale>
        <p:origin x="-1960" y="-96"/>
      </p:cViewPr>
      <p:guideLst>
        <p:guide orient="horz" pos="2160"/>
        <p:guide orient="horz" pos="751"/>
        <p:guide orient="horz" pos="121"/>
        <p:guide orient="horz" pos="855"/>
        <p:guide orient="horz" pos="4032"/>
        <p:guide pos="2880"/>
        <p:guide pos="5616"/>
        <p:guide pos="1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handoutMaster" Target="handoutMasters/handout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defRPr sz="1200">
                <a:latin typeface="Arial" pitchFamily="-106" charset="0"/>
                <a:ea typeface="ＭＳ Ｐゴシック" pitchFamily="-106" charset="-128"/>
                <a:cs typeface="ＭＳ Ｐゴシック" pitchFamily="-106" charset="-128"/>
              </a:defRPr>
            </a:lvl1pPr>
          </a:lstStyle>
          <a:p>
            <a:pPr>
              <a:defRPr/>
            </a:pPr>
            <a:endParaRPr lang="en-US"/>
          </a:p>
        </p:txBody>
      </p:sp>
      <p:sp>
        <p:nvSpPr>
          <p:cNvPr id="409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a:defRPr sz="1200">
                <a:latin typeface="Arial" pitchFamily="-106" charset="0"/>
                <a:ea typeface="ＭＳ Ｐゴシック" pitchFamily="-106" charset="-128"/>
                <a:cs typeface="ＭＳ Ｐゴシック" pitchFamily="-106" charset="-128"/>
              </a:defRPr>
            </a:lvl1pPr>
          </a:lstStyle>
          <a:p>
            <a:pPr>
              <a:defRPr/>
            </a:pPr>
            <a:endParaRPr lang="en-US"/>
          </a:p>
        </p:txBody>
      </p:sp>
      <p:sp>
        <p:nvSpPr>
          <p:cNvPr id="410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defRPr sz="1200">
                <a:latin typeface="Arial" pitchFamily="-106" charset="0"/>
                <a:ea typeface="ＭＳ Ｐゴシック" pitchFamily="-106" charset="-128"/>
                <a:cs typeface="ＭＳ Ｐゴシック" pitchFamily="-106" charset="-128"/>
              </a:defRPr>
            </a:lvl1pPr>
          </a:lstStyle>
          <a:p>
            <a:pPr>
              <a:defRPr/>
            </a:pPr>
            <a:endParaRPr lang="en-US"/>
          </a:p>
        </p:txBody>
      </p:sp>
      <p:sp>
        <p:nvSpPr>
          <p:cNvPr id="410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r">
              <a:defRPr sz="1200">
                <a:latin typeface="Arial" pitchFamily="-106" charset="0"/>
                <a:ea typeface="ＭＳ Ｐゴシック" pitchFamily="-106" charset="-128"/>
                <a:cs typeface="ＭＳ Ｐゴシック" pitchFamily="-106" charset="-128"/>
              </a:defRPr>
            </a:lvl1pPr>
          </a:lstStyle>
          <a:p>
            <a:pPr>
              <a:defRPr/>
            </a:pPr>
            <a:fld id="{247F69FB-F7C3-014F-9E10-9E5998108482}" type="slidenum">
              <a:rPr lang="en-US"/>
              <a:pPr>
                <a:defRPr/>
              </a:pPr>
              <a:t>‹#›</a:t>
            </a:fld>
            <a:endParaRPr lang="en-US"/>
          </a:p>
        </p:txBody>
      </p:sp>
    </p:spTree>
    <p:extLst>
      <p:ext uri="{BB962C8B-B14F-4D97-AF65-F5344CB8AC3E}">
        <p14:creationId xmlns:p14="http://schemas.microsoft.com/office/powerpoint/2010/main" val="31766731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77337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2150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endParaRPr lang="en-AU">
              <a:latin typeface="Arial" pitchFamily="-107" charset="0"/>
              <a:ea typeface="ＭＳ Ｐゴシック" pitchFamily="-107" charset="-128"/>
              <a:cs typeface="ＭＳ Ｐゴシック" pitchFamily="-107"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378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endParaRPr lang="en-AU">
              <a:latin typeface="Arial" pitchFamily="-107" charset="0"/>
              <a:ea typeface="ＭＳ Ｐゴシック" pitchFamily="-107" charset="-128"/>
              <a:cs typeface="ＭＳ Ｐゴシック" pitchFamily="-107"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39939"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endParaRPr lang="en-AU">
              <a:latin typeface="Arial" pitchFamily="-107" charset="0"/>
              <a:ea typeface="ＭＳ Ｐゴシック" pitchFamily="-107" charset="-128"/>
              <a:cs typeface="ＭＳ Ｐゴシック" pitchFamily="-107"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5222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endParaRPr lang="en-AU">
              <a:latin typeface="Arial" pitchFamily="-107" charset="0"/>
              <a:ea typeface="ＭＳ Ｐゴシック" pitchFamily="-107" charset="-128"/>
              <a:cs typeface="ＭＳ Ｐゴシック" pitchFamily="-107"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54275"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endParaRPr lang="en-AU">
              <a:latin typeface="Arial" pitchFamily="-107" charset="0"/>
              <a:ea typeface="ＭＳ Ｐゴシック" pitchFamily="-107" charset="-128"/>
              <a:cs typeface="ＭＳ Ｐゴシック" pitchFamily="-107"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56323"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endParaRPr lang="en-AU">
              <a:latin typeface="Arial" pitchFamily="-107" charset="0"/>
              <a:ea typeface="ＭＳ Ｐゴシック" pitchFamily="-107" charset="-128"/>
              <a:cs typeface="ＭＳ Ｐゴシック" pitchFamily="-107"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5837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endParaRPr lang="en-AU">
              <a:latin typeface="Arial" pitchFamily="-107" charset="0"/>
              <a:ea typeface="ＭＳ Ｐゴシック" pitchFamily="-107" charset="-128"/>
              <a:cs typeface="ＭＳ Ｐゴシック" pitchFamily="-107"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60419"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endParaRPr lang="en-AU">
              <a:latin typeface="Arial" pitchFamily="-107" charset="0"/>
              <a:ea typeface="ＭＳ Ｐゴシック" pitchFamily="-107" charset="-128"/>
              <a:cs typeface="ＭＳ Ｐゴシック" pitchFamily="-107"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64515"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endParaRPr lang="en-AU">
              <a:latin typeface="Arial" pitchFamily="-107" charset="0"/>
              <a:ea typeface="ＭＳ Ｐゴシック" pitchFamily="-107" charset="-128"/>
              <a:cs typeface="ＭＳ Ｐゴシック" pitchFamily="-107"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66563"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endParaRPr lang="en-AU">
              <a:latin typeface="Arial" pitchFamily="-107" charset="0"/>
              <a:ea typeface="ＭＳ Ｐゴシック" pitchFamily="-107" charset="-128"/>
              <a:cs typeface="ＭＳ Ｐゴシック" pitchFamily="-107"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68611" name="Rectangle 3"/>
          <p:cNvSpPr>
            <a:spLocks noGrp="1" noChangeArrowheads="1"/>
          </p:cNvSpPr>
          <p:nvPr>
            <p:ph type="body" idx="1"/>
          </p:nvPr>
        </p:nvSpPr>
        <p:spPr bwMode="auto">
          <a:xfrm>
            <a:off x="914400" y="4343400"/>
            <a:ext cx="5029200" cy="4114800"/>
          </a:xfrm>
          <a:prstGeom prst="rect">
            <a:avLst/>
          </a:prstGeom>
          <a:noFill/>
          <a:ln>
            <a:miter lim="800000"/>
            <a:headEnd/>
            <a:tailEnd/>
          </a:ln>
        </p:spPr>
        <p:txBody>
          <a:bodyPr wrap="none">
            <a:prstTxWarp prst="textNoShape">
              <a:avLst/>
            </a:prstTxWarp>
          </a:bodyPr>
          <a:lstStyle/>
          <a:p>
            <a:endParaRPr lang="en-AU">
              <a:latin typeface="Arial" pitchFamily="-107" charset="0"/>
              <a:ea typeface="ＭＳ Ｐゴシック" pitchFamily="-107" charset="-128"/>
              <a:cs typeface="ＭＳ Ｐゴシック" pitchFamily="-107"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25603" name="Rectangle 3"/>
          <p:cNvSpPr>
            <a:spLocks noGrp="1" noChangeArrowheads="1"/>
          </p:cNvSpPr>
          <p:nvPr>
            <p:ph type="body" idx="1"/>
          </p:nvPr>
        </p:nvSpPr>
        <p:spPr bwMode="auto">
          <a:xfrm>
            <a:off x="914400" y="4343400"/>
            <a:ext cx="5029200" cy="4114800"/>
          </a:xfrm>
          <a:prstGeom prst="rect">
            <a:avLst/>
          </a:prstGeom>
          <a:noFill/>
          <a:ln>
            <a:miter lim="800000"/>
            <a:headEnd/>
            <a:tailEnd/>
          </a:ln>
        </p:spPr>
        <p:txBody>
          <a:bodyPr wrap="none">
            <a:prstTxWarp prst="textNoShape">
              <a:avLst/>
            </a:prstTxWarp>
          </a:bodyPr>
          <a:lstStyle/>
          <a:p>
            <a:endParaRPr lang="en-AU">
              <a:latin typeface="Arial" pitchFamily="-107" charset="0"/>
              <a:ea typeface="ＭＳ Ｐゴシック" pitchFamily="-107" charset="-128"/>
              <a:cs typeface="ＭＳ Ｐゴシック" pitchFamily="-107"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70659" name="Rectangle 3"/>
          <p:cNvSpPr>
            <a:spLocks noGrp="1" noChangeArrowheads="1"/>
          </p:cNvSpPr>
          <p:nvPr>
            <p:ph type="body" idx="1"/>
          </p:nvPr>
        </p:nvSpPr>
        <p:spPr bwMode="auto">
          <a:xfrm>
            <a:off x="914400" y="4343400"/>
            <a:ext cx="5029200" cy="4114800"/>
          </a:xfrm>
          <a:prstGeom prst="rect">
            <a:avLst/>
          </a:prstGeom>
          <a:noFill/>
          <a:ln>
            <a:miter lim="800000"/>
            <a:headEnd/>
            <a:tailEnd/>
          </a:ln>
        </p:spPr>
        <p:txBody>
          <a:bodyPr wrap="none">
            <a:prstTxWarp prst="textNoShape">
              <a:avLst/>
            </a:prstTxWarp>
          </a:bodyPr>
          <a:lstStyle/>
          <a:p>
            <a:endParaRPr lang="en-AU">
              <a:latin typeface="Arial" pitchFamily="-107" charset="0"/>
              <a:ea typeface="ＭＳ Ｐゴシック" pitchFamily="-107" charset="-128"/>
              <a:cs typeface="ＭＳ Ｐゴシック" pitchFamily="-107"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7270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endParaRPr lang="en-AU">
              <a:latin typeface="Arial" pitchFamily="-107" charset="0"/>
              <a:ea typeface="ＭＳ Ｐゴシック" pitchFamily="-107" charset="-128"/>
              <a:cs typeface="ＭＳ Ｐゴシック" pitchFamily="-107"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74755"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endParaRPr lang="en-AU">
              <a:latin typeface="Arial" pitchFamily="-107" charset="0"/>
              <a:ea typeface="ＭＳ Ｐゴシック" pitchFamily="-107" charset="-128"/>
              <a:cs typeface="ＭＳ Ｐゴシック" pitchFamily="-107"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80899"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endParaRPr lang="en-AU">
              <a:latin typeface="Arial" pitchFamily="-107" charset="0"/>
              <a:ea typeface="ＭＳ Ｐゴシック" pitchFamily="-107" charset="-128"/>
              <a:cs typeface="ＭＳ Ｐゴシック" pitchFamily="-107"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84995" name="Rectangle 3"/>
          <p:cNvSpPr>
            <a:spLocks noGrp="1" noChangeArrowheads="1"/>
          </p:cNvSpPr>
          <p:nvPr>
            <p:ph type="body" idx="1"/>
          </p:nvPr>
        </p:nvSpPr>
        <p:spPr bwMode="auto">
          <a:xfrm>
            <a:off x="914400" y="4343400"/>
            <a:ext cx="5029200" cy="4114800"/>
          </a:xfrm>
          <a:prstGeom prst="rect">
            <a:avLst/>
          </a:prstGeom>
          <a:noFill/>
          <a:ln>
            <a:miter lim="800000"/>
            <a:headEnd/>
            <a:tailEnd/>
          </a:ln>
        </p:spPr>
        <p:txBody>
          <a:bodyPr wrap="none">
            <a:prstTxWarp prst="textNoShape">
              <a:avLst/>
            </a:prstTxWarp>
          </a:bodyPr>
          <a:lstStyle/>
          <a:p>
            <a:endParaRPr lang="en-AU">
              <a:latin typeface="Arial" pitchFamily="-107" charset="0"/>
              <a:ea typeface="ＭＳ Ｐゴシック" pitchFamily="-107" charset="-128"/>
              <a:cs typeface="ＭＳ Ｐゴシック" pitchFamily="-107"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87043" name="Rectangle 3"/>
          <p:cNvSpPr>
            <a:spLocks noGrp="1" noChangeArrowheads="1"/>
          </p:cNvSpPr>
          <p:nvPr>
            <p:ph type="body" idx="1"/>
          </p:nvPr>
        </p:nvSpPr>
        <p:spPr bwMode="auto">
          <a:xfrm>
            <a:off x="914400" y="4343400"/>
            <a:ext cx="5029200" cy="4114800"/>
          </a:xfrm>
          <a:prstGeom prst="rect">
            <a:avLst/>
          </a:prstGeom>
          <a:noFill/>
          <a:ln>
            <a:miter lim="800000"/>
            <a:headEnd/>
            <a:tailEnd/>
          </a:ln>
        </p:spPr>
        <p:txBody>
          <a:bodyPr wrap="none">
            <a:prstTxWarp prst="textNoShape">
              <a:avLst/>
            </a:prstTxWarp>
          </a:bodyPr>
          <a:lstStyle/>
          <a:p>
            <a:endParaRPr lang="en-AU">
              <a:latin typeface="Arial" pitchFamily="-107" charset="0"/>
              <a:ea typeface="ＭＳ Ｐゴシック" pitchFamily="-107" charset="-128"/>
              <a:cs typeface="ＭＳ Ｐゴシック" pitchFamily="-107"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27651" name="Rectangle 3"/>
          <p:cNvSpPr>
            <a:spLocks noGrp="1" noChangeArrowheads="1"/>
          </p:cNvSpPr>
          <p:nvPr>
            <p:ph type="body" idx="1"/>
          </p:nvPr>
        </p:nvSpPr>
        <p:spPr bwMode="auto">
          <a:xfrm>
            <a:off x="914400" y="4343400"/>
            <a:ext cx="5029200" cy="4114800"/>
          </a:xfrm>
          <a:prstGeom prst="rect">
            <a:avLst/>
          </a:prstGeom>
          <a:noFill/>
          <a:ln>
            <a:miter lim="800000"/>
            <a:headEnd/>
            <a:tailEnd/>
          </a:ln>
        </p:spPr>
        <p:txBody>
          <a:bodyPr wrap="none">
            <a:prstTxWarp prst="textNoShape">
              <a:avLst/>
            </a:prstTxWarp>
          </a:bodyPr>
          <a:lstStyle/>
          <a:p>
            <a:endParaRPr lang="en-AU">
              <a:latin typeface="Arial" pitchFamily="-107" charset="0"/>
              <a:ea typeface="ＭＳ Ｐゴシック" pitchFamily="-107" charset="-128"/>
              <a:cs typeface="ＭＳ Ｐゴシック" pitchFamily="-107"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29699"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endParaRPr lang="en-AU">
              <a:latin typeface="Arial" pitchFamily="-107" charset="0"/>
              <a:ea typeface="ＭＳ Ｐゴシック" pitchFamily="-107" charset="-128"/>
              <a:cs typeface="ＭＳ Ｐゴシック" pitchFamily="-107"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3174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endParaRPr lang="en-AU">
              <a:latin typeface="Arial" pitchFamily="-107" charset="0"/>
              <a:ea typeface="ＭＳ Ｐゴシック" pitchFamily="-107" charset="-128"/>
              <a:cs typeface="ＭＳ Ｐゴシック" pitchFamily="-107"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33795"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endParaRPr lang="en-AU">
              <a:latin typeface="Arial" pitchFamily="-107" charset="0"/>
              <a:ea typeface="ＭＳ Ｐゴシック" pitchFamily="-107" charset="-128"/>
              <a:cs typeface="ＭＳ Ｐゴシック" pitchFamily="-107"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35843"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endParaRPr lang="en-AU">
              <a:latin typeface="Arial" pitchFamily="-107" charset="0"/>
              <a:ea typeface="ＭＳ Ｐゴシック" pitchFamily="-107" charset="-128"/>
              <a:cs typeface="ＭＳ Ｐゴシック" pitchFamily="-107"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xfrm>
            <a:off x="3884613" y="8685213"/>
            <a:ext cx="2971800" cy="457200"/>
          </a:xfrm>
          <a:prstGeom prst="rect">
            <a:avLst/>
          </a:prstGeom>
          <a:noFill/>
        </p:spPr>
        <p:txBody>
          <a:bodyPr/>
          <a:lstStyle/>
          <a:p>
            <a:fld id="{581DA833-D70E-DC41-B537-D11245E3EBE6}" type="slidenum">
              <a:rPr lang="en-US">
                <a:latin typeface="Arial" pitchFamily="-109" charset="0"/>
                <a:ea typeface="ＭＳ Ｐゴシック" pitchFamily="-109" charset="-128"/>
                <a:cs typeface="ＭＳ Ｐゴシック" pitchFamily="-109" charset="-128"/>
              </a:rPr>
              <a:pPr/>
              <a:t>9</a:t>
            </a:fld>
            <a:endParaRPr lang="en-US">
              <a:latin typeface="Arial" pitchFamily="-109" charset="0"/>
              <a:ea typeface="ＭＳ Ｐゴシック" pitchFamily="-109" charset="-128"/>
              <a:cs typeface="ＭＳ Ｐゴシック" pitchFamily="-109" charset="-128"/>
            </a:endParaRPr>
          </a:p>
        </p:txBody>
      </p:sp>
      <p:sp>
        <p:nvSpPr>
          <p:cNvPr id="64515" name="Rectangle 2"/>
          <p:cNvSpPr>
            <a:spLocks noGrp="1" noRot="1" noChangeAspect="1" noChangeArrowheads="1" noTextEdit="1"/>
          </p:cNvSpPr>
          <p:nvPr>
            <p:ph type="sldImg"/>
          </p:nvPr>
        </p:nvSpPr>
        <p:spPr>
          <a:xfrm>
            <a:off x="1143000" y="685800"/>
            <a:ext cx="4572000" cy="3429000"/>
          </a:xfrm>
          <a:prstGeom prst="rect">
            <a:avLst/>
          </a:prstGeom>
          <a:solidFill>
            <a:srgbClr val="FFFFFF"/>
          </a:solidFill>
          <a:ln/>
        </p:spPr>
      </p:sp>
      <p:sp>
        <p:nvSpPr>
          <p:cNvPr id="64516" name="Rectangle 3"/>
          <p:cNvSpPr>
            <a:spLocks noGrp="1" noChangeArrowheads="1"/>
          </p:cNvSpPr>
          <p:nvPr>
            <p:ph type="body" idx="1"/>
          </p:nvPr>
        </p:nvSpPr>
        <p:spPr>
          <a:xfrm>
            <a:off x="685800" y="4343400"/>
            <a:ext cx="5486400" cy="4114800"/>
          </a:xfrm>
          <a:prstGeom prst="rect">
            <a:avLst/>
          </a:prstGeom>
          <a:solidFill>
            <a:srgbClr val="FFFFFF"/>
          </a:solidFill>
          <a:ln>
            <a:solidFill>
              <a:srgbClr val="000000"/>
            </a:solidFill>
          </a:ln>
        </p:spPr>
        <p:txBody>
          <a:bodyPr/>
          <a:lstStyle/>
          <a:p>
            <a:pPr eaLnBrk="1" hangingPunct="1"/>
            <a:endParaRPr lang="en-AU">
              <a:latin typeface="Arial" pitchFamily="-109" charset="0"/>
              <a:ea typeface="ＭＳ Ｐゴシック" pitchFamily="-109" charset="-128"/>
              <a:cs typeface="ＭＳ Ｐゴシック" pitchFamily="-109"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xfrm>
            <a:off x="3884613" y="8685213"/>
            <a:ext cx="2971800" cy="457200"/>
          </a:xfrm>
          <a:prstGeom prst="rect">
            <a:avLst/>
          </a:prstGeom>
          <a:noFill/>
        </p:spPr>
        <p:txBody>
          <a:bodyPr/>
          <a:lstStyle/>
          <a:p>
            <a:fld id="{94E3A78C-A913-3944-B6FF-8662749F943B}" type="slidenum">
              <a:rPr lang="en-US">
                <a:latin typeface="Arial" pitchFamily="-109" charset="0"/>
                <a:ea typeface="ＭＳ Ｐゴシック" pitchFamily="-109" charset="-128"/>
                <a:cs typeface="ＭＳ Ｐゴシック" pitchFamily="-109" charset="-128"/>
              </a:rPr>
              <a:pPr/>
              <a:t>10</a:t>
            </a:fld>
            <a:endParaRPr lang="en-US">
              <a:latin typeface="Arial" pitchFamily="-109" charset="0"/>
              <a:ea typeface="ＭＳ Ｐゴシック" pitchFamily="-109" charset="-128"/>
              <a:cs typeface="ＭＳ Ｐゴシック" pitchFamily="-109" charset="-128"/>
            </a:endParaRPr>
          </a:p>
        </p:txBody>
      </p:sp>
      <p:sp>
        <p:nvSpPr>
          <p:cNvPr id="66563" name="Rectangle 2"/>
          <p:cNvSpPr>
            <a:spLocks noGrp="1" noRot="1" noChangeAspect="1" noChangeArrowheads="1" noTextEdit="1"/>
          </p:cNvSpPr>
          <p:nvPr>
            <p:ph type="sldImg"/>
          </p:nvPr>
        </p:nvSpPr>
        <p:spPr>
          <a:xfrm>
            <a:off x="1143000" y="685800"/>
            <a:ext cx="4572000" cy="3429000"/>
          </a:xfrm>
          <a:prstGeom prst="rect">
            <a:avLst/>
          </a:prstGeom>
          <a:solidFill>
            <a:srgbClr val="FFFFFF"/>
          </a:solidFill>
          <a:ln/>
        </p:spPr>
      </p:sp>
      <p:sp>
        <p:nvSpPr>
          <p:cNvPr id="66564" name="Rectangle 3"/>
          <p:cNvSpPr>
            <a:spLocks noGrp="1" noChangeArrowheads="1"/>
          </p:cNvSpPr>
          <p:nvPr>
            <p:ph type="body" idx="1"/>
          </p:nvPr>
        </p:nvSpPr>
        <p:spPr>
          <a:xfrm>
            <a:off x="685800" y="4343400"/>
            <a:ext cx="5486400" cy="4114800"/>
          </a:xfrm>
          <a:prstGeom prst="rect">
            <a:avLst/>
          </a:prstGeom>
          <a:solidFill>
            <a:srgbClr val="FFFFFF"/>
          </a:solidFill>
          <a:ln>
            <a:solidFill>
              <a:srgbClr val="000000"/>
            </a:solidFill>
          </a:ln>
        </p:spPr>
        <p:txBody>
          <a:bodyPr/>
          <a:lstStyle/>
          <a:p>
            <a:pPr eaLnBrk="1" hangingPunct="1"/>
            <a:endParaRPr lang="en-AU">
              <a:latin typeface="Arial" pitchFamily="-109" charset="0"/>
              <a:ea typeface="ＭＳ Ｐゴシック" pitchFamily="-109" charset="-128"/>
              <a:cs typeface="ＭＳ Ｐゴシック" pitchFamily="-109"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Overlay-TitleSlide.png"/>
          <p:cNvPicPr>
            <a:picLocks noChangeAspect="1"/>
          </p:cNvPicPr>
          <p:nvPr/>
        </p:nvPicPr>
        <p:blipFill>
          <a:blip r:embed="rId2"/>
          <a:stretch>
            <a:fillRect/>
          </a:stretch>
        </p:blipFill>
        <p:spPr>
          <a:xfrm>
            <a:off x="158367" y="187452"/>
            <a:ext cx="8827266" cy="6483096"/>
          </a:xfrm>
          <a:prstGeom prst="rect">
            <a:avLst/>
          </a:prstGeom>
        </p:spPr>
      </p:pic>
      <p:sp>
        <p:nvSpPr>
          <p:cNvPr id="6" name="Slide Number Placeholder 5"/>
          <p:cNvSpPr>
            <a:spLocks noGrp="1"/>
          </p:cNvSpPr>
          <p:nvPr>
            <p:ph type="sldNum" sz="quarter" idx="12"/>
          </p:nvPr>
        </p:nvSpPr>
        <p:spPr/>
        <p:txBody>
          <a:bodyPr/>
          <a:lstStyle/>
          <a:p>
            <a:pPr>
              <a:defRPr/>
            </a:pPr>
            <a:fld id="{0EB3E77B-178A-CD46-B3A2-DB16A99E1891}" type="slidenum">
              <a:rPr lang="en-US" smtClean="0"/>
              <a:pPr>
                <a:defRPr/>
              </a:pPr>
              <a:t>‹#›</a:t>
            </a:fld>
            <a:endParaRPr lang="en-US"/>
          </a:p>
        </p:txBody>
      </p:sp>
      <p:sp>
        <p:nvSpPr>
          <p:cNvPr id="2" name="Title 1"/>
          <p:cNvSpPr>
            <a:spLocks noGrp="1"/>
          </p:cNvSpPr>
          <p:nvPr>
            <p:ph type="ctrTitle"/>
          </p:nvPr>
        </p:nvSpPr>
        <p:spPr>
          <a:xfrm>
            <a:off x="1600200" y="2492375"/>
            <a:ext cx="6762749" cy="1470025"/>
          </a:xfrm>
        </p:spPr>
        <p:txBody>
          <a:bodyPr/>
          <a:lstStyle>
            <a:lvl1pPr algn="r">
              <a:defRPr sz="4400"/>
            </a:lvl1pPr>
          </a:lstStyle>
          <a:p>
            <a:r>
              <a:rPr lang="en-CA" smtClean="0"/>
              <a:t>Click to edit Master title style</a:t>
            </a:r>
            <a:endParaRPr/>
          </a:p>
        </p:txBody>
      </p:sp>
      <p:sp>
        <p:nvSpPr>
          <p:cNvPr id="3" name="Subtitle 2"/>
          <p:cNvSpPr>
            <a:spLocks noGrp="1"/>
          </p:cNvSpPr>
          <p:nvPr>
            <p:ph type="subTitle" idx="1"/>
          </p:nvPr>
        </p:nvSpPr>
        <p:spPr>
          <a:xfrm>
            <a:off x="1600201" y="3966882"/>
            <a:ext cx="6762749" cy="1752600"/>
          </a:xfrm>
        </p:spPr>
        <p:txBody>
          <a:bodyPr>
            <a:normAutofit/>
          </a:bodyPr>
          <a:lstStyle>
            <a:lvl1pPr marL="0" indent="0" algn="r">
              <a:spcBef>
                <a:spcPts val="60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 2016-2017 Sam Cirka, All rights reserved</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r>
              <a:rPr lang="en-US" smtClean="0"/>
              <a:t>© 2016-2017 Sam Cirka, All rights reserved</a:t>
            </a:r>
            <a:endParaRPr lang="en-US"/>
          </a:p>
        </p:txBody>
      </p:sp>
      <p:sp>
        <p:nvSpPr>
          <p:cNvPr id="4" name="Slide Number Placeholder 3"/>
          <p:cNvSpPr>
            <a:spLocks noGrp="1"/>
          </p:cNvSpPr>
          <p:nvPr>
            <p:ph type="sldNum" sz="quarter" idx="12"/>
          </p:nvPr>
        </p:nvSpPr>
        <p:spPr/>
        <p:txBody>
          <a:bodyPr/>
          <a:lstStyle/>
          <a:p>
            <a:pPr>
              <a:defRPr/>
            </a:pPr>
            <a:fld id="{E4952DF4-8155-A74C-84B8-BED85C4F7AA0}" type="slidenum">
              <a:rPr lang="en-CA" smtClean="0"/>
              <a:pPr>
                <a:defRPr/>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Overlay-ContentCaption.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779464" y="590550"/>
            <a:ext cx="3657600" cy="1162050"/>
          </a:xfrm>
        </p:spPr>
        <p:txBody>
          <a:bodyPr anchor="b"/>
          <a:lstStyle>
            <a:lvl1pPr algn="ctr">
              <a:defRPr sz="3600" b="0"/>
            </a:lvl1pPr>
          </a:lstStyle>
          <a:p>
            <a:r>
              <a:rPr lang="en-CA" smtClean="0"/>
              <a:t>Click to edit Master title style</a:t>
            </a:r>
            <a:endParaRPr/>
          </a:p>
        </p:txBody>
      </p:sp>
      <p:sp>
        <p:nvSpPr>
          <p:cNvPr id="3" name="Content Placeholder 2"/>
          <p:cNvSpPr>
            <a:spLocks noGrp="1"/>
          </p:cNvSpPr>
          <p:nvPr>
            <p:ph idx="1"/>
          </p:nvPr>
        </p:nvSpPr>
        <p:spPr>
          <a:xfrm>
            <a:off x="4693023" y="739588"/>
            <a:ext cx="3657600" cy="5308787"/>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4" name="Text Placeholder 3"/>
          <p:cNvSpPr>
            <a:spLocks noGrp="1"/>
          </p:cNvSpPr>
          <p:nvPr>
            <p:ph type="body" sz="half" idx="2"/>
          </p:nvPr>
        </p:nvSpPr>
        <p:spPr>
          <a:xfrm>
            <a:off x="779464" y="1816100"/>
            <a:ext cx="3657600" cy="3822700"/>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 2016-2017 Sam Cirka, All rights reserved</a:t>
            </a:r>
            <a:endParaRPr lang="en-US"/>
          </a:p>
        </p:txBody>
      </p:sp>
      <p:sp>
        <p:nvSpPr>
          <p:cNvPr id="7" name="Slide Number Placeholder 6"/>
          <p:cNvSpPr>
            <a:spLocks noGrp="1"/>
          </p:cNvSpPr>
          <p:nvPr>
            <p:ph type="sldNum" sz="quarter" idx="12"/>
          </p:nvPr>
        </p:nvSpPr>
        <p:spPr/>
        <p:txBody>
          <a:bodyPr/>
          <a:lstStyle/>
          <a:p>
            <a:pPr>
              <a:defRPr/>
            </a:pPr>
            <a:fld id="{B47FF26B-0C80-5143-B2EF-D3A6B7D62973}" type="slidenum">
              <a:rPr lang="en-CA" smtClean="0"/>
              <a:pPr>
                <a:defRPr/>
              </a:pPr>
              <a:t>‹#›</a:t>
            </a:fld>
            <a:endParaRPr lang="en-CA"/>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Overlay-PictureCaption.png"/>
          <p:cNvPicPr>
            <a:picLocks noChangeAspect="1"/>
          </p:cNvPicPr>
          <p:nvPr/>
        </p:nvPicPr>
        <p:blipFill>
          <a:blip r:embed="rId2"/>
          <a:stretch>
            <a:fillRect/>
          </a:stretch>
        </p:blipFill>
        <p:spPr>
          <a:xfrm>
            <a:off x="448977" y="187452"/>
            <a:ext cx="8536656" cy="6483096"/>
          </a:xfrm>
          <a:prstGeom prst="rect">
            <a:avLst/>
          </a:prstGeom>
        </p:spPr>
      </p:pic>
      <p:sp>
        <p:nvSpPr>
          <p:cNvPr id="2" name="Title 1"/>
          <p:cNvSpPr>
            <a:spLocks noGrp="1"/>
          </p:cNvSpPr>
          <p:nvPr>
            <p:ph type="title"/>
          </p:nvPr>
        </p:nvSpPr>
        <p:spPr>
          <a:xfrm>
            <a:off x="3886200" y="533400"/>
            <a:ext cx="4476750" cy="1252538"/>
          </a:xfrm>
        </p:spPr>
        <p:txBody>
          <a:bodyPr anchor="b"/>
          <a:lstStyle>
            <a:lvl1pPr algn="l">
              <a:defRPr sz="3600" b="0"/>
            </a:lvl1pPr>
          </a:lstStyle>
          <a:p>
            <a:r>
              <a:rPr lang="en-CA" smtClean="0"/>
              <a:t>Click to edit Master title style</a:t>
            </a:r>
            <a:endParaRPr/>
          </a:p>
        </p:txBody>
      </p:sp>
      <p:sp>
        <p:nvSpPr>
          <p:cNvPr id="4" name="Text Placeholder 3"/>
          <p:cNvSpPr>
            <a:spLocks noGrp="1"/>
          </p:cNvSpPr>
          <p:nvPr>
            <p:ph type="body" sz="half" idx="2"/>
          </p:nvPr>
        </p:nvSpPr>
        <p:spPr>
          <a:xfrm>
            <a:off x="3886124" y="1828800"/>
            <a:ext cx="4474539" cy="3810000"/>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a:xfrm>
            <a:off x="3886124" y="6288741"/>
            <a:ext cx="1887537" cy="365125"/>
          </a:xfrm>
        </p:spPr>
        <p:txBody>
          <a:bodyPr/>
          <a:lstStyle/>
          <a:p>
            <a:pPr>
              <a:defRPr/>
            </a:pPr>
            <a:endParaRPr lang="en-US"/>
          </a:p>
        </p:txBody>
      </p:sp>
      <p:sp>
        <p:nvSpPr>
          <p:cNvPr id="6" name="Footer Placeholder 5"/>
          <p:cNvSpPr>
            <a:spLocks noGrp="1"/>
          </p:cNvSpPr>
          <p:nvPr>
            <p:ph type="ftr" sz="quarter" idx="11"/>
          </p:nvPr>
        </p:nvSpPr>
        <p:spPr>
          <a:xfrm>
            <a:off x="5867399" y="6288741"/>
            <a:ext cx="2675965" cy="365125"/>
          </a:xfrm>
        </p:spPr>
        <p:txBody>
          <a:bodyPr/>
          <a:lstStyle/>
          <a:p>
            <a:pPr>
              <a:defRPr/>
            </a:pPr>
            <a:r>
              <a:rPr lang="en-US" smtClean="0"/>
              <a:t>© 2016-2017 Sam Cirka, All rights reserved</a:t>
            </a:r>
            <a:endParaRPr lang="en-US"/>
          </a:p>
        </p:txBody>
      </p:sp>
      <p:sp>
        <p:nvSpPr>
          <p:cNvPr id="7" name="Slide Number Placeholder 6"/>
          <p:cNvSpPr>
            <a:spLocks noGrp="1"/>
          </p:cNvSpPr>
          <p:nvPr>
            <p:ph type="sldNum" sz="quarter" idx="12"/>
          </p:nvPr>
        </p:nvSpPr>
        <p:spPr/>
        <p:txBody>
          <a:bodyPr/>
          <a:lstStyle/>
          <a:p>
            <a:pPr>
              <a:defRPr/>
            </a:pPr>
            <a:fld id="{B47FF26B-0C80-5143-B2EF-D3A6B7D62973}" type="slidenum">
              <a:rPr lang="en-CA" smtClean="0"/>
              <a:pPr>
                <a:defRPr/>
              </a:pPr>
              <a:t>‹#›</a:t>
            </a:fld>
            <a:endParaRPr lang="en-CA"/>
          </a:p>
        </p:txBody>
      </p:sp>
      <p:sp>
        <p:nvSpPr>
          <p:cNvPr id="3" name="Picture Placeholder 2"/>
          <p:cNvSpPr>
            <a:spLocks noGrp="1"/>
          </p:cNvSpPr>
          <p:nvPr>
            <p:ph type="pic" idx="1"/>
          </p:nvPr>
        </p:nvSpPr>
        <p:spPr>
          <a:xfrm flipH="1">
            <a:off x="188253" y="179292"/>
            <a:ext cx="3281087" cy="6483096"/>
          </a:xfrm>
          <a:prstGeom prst="round1Rect">
            <a:avLst>
              <a:gd name="adj" fmla="val 17325"/>
            </a:avLst>
          </a:prstGeom>
          <a:blipFill dpi="0" rotWithShape="0">
            <a:blip r:embed="rId3"/>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CA"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pic>
        <p:nvPicPr>
          <p:cNvPr id="10" name="Picture 9" descr="Overlay-PictureCaption-Extras.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4710953" y="533400"/>
            <a:ext cx="3657600" cy="1252538"/>
          </a:xfrm>
        </p:spPr>
        <p:txBody>
          <a:bodyPr anchor="b"/>
          <a:lstStyle>
            <a:lvl1pPr algn="l">
              <a:defRPr sz="3600" b="0"/>
            </a:lvl1pPr>
          </a:lstStyle>
          <a:p>
            <a:r>
              <a:rPr lang="en-CA" smtClean="0"/>
              <a:t>Click to edit Master title style</a:t>
            </a:r>
            <a:endParaRPr/>
          </a:p>
        </p:txBody>
      </p:sp>
      <p:sp>
        <p:nvSpPr>
          <p:cNvPr id="3" name="Picture Placeholder 2"/>
          <p:cNvSpPr>
            <a:spLocks noGrp="1"/>
          </p:cNvSpPr>
          <p:nvPr>
            <p:ph type="pic" idx="1"/>
          </p:nvPr>
        </p:nvSpPr>
        <p:spPr>
          <a:xfrm flipH="1">
            <a:off x="596153" y="1600199"/>
            <a:ext cx="3657600" cy="3657601"/>
          </a:xfrm>
          <a:prstGeom prst="ellipse">
            <a:avLst/>
          </a:prstGeom>
          <a:blipFill dpi="0" rotWithShape="0">
            <a:blip r:embed="rId3" cstate="print"/>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CA" smtClean="0"/>
              <a:t>Drag picture to placeholder or click icon to add</a:t>
            </a:r>
            <a:endParaRPr/>
          </a:p>
        </p:txBody>
      </p:sp>
      <p:sp>
        <p:nvSpPr>
          <p:cNvPr id="4" name="Text Placeholder 3"/>
          <p:cNvSpPr>
            <a:spLocks noGrp="1"/>
          </p:cNvSpPr>
          <p:nvPr>
            <p:ph type="body" sz="half" idx="2"/>
          </p:nvPr>
        </p:nvSpPr>
        <p:spPr>
          <a:xfrm>
            <a:off x="4710412" y="1828800"/>
            <a:ext cx="3657600" cy="3810000"/>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a:xfrm>
            <a:off x="381000" y="6288741"/>
            <a:ext cx="1865125" cy="365125"/>
          </a:xfrm>
        </p:spPr>
        <p:txBody>
          <a:bodyPr/>
          <a:lstStyle/>
          <a:p>
            <a:pPr>
              <a:defRPr/>
            </a:pPr>
            <a:endParaRPr lang="en-US"/>
          </a:p>
        </p:txBody>
      </p:sp>
      <p:sp>
        <p:nvSpPr>
          <p:cNvPr id="6" name="Footer Placeholder 5"/>
          <p:cNvSpPr>
            <a:spLocks noGrp="1"/>
          </p:cNvSpPr>
          <p:nvPr>
            <p:ph type="ftr" sz="quarter" idx="11"/>
          </p:nvPr>
        </p:nvSpPr>
        <p:spPr>
          <a:xfrm>
            <a:off x="3325813" y="6288741"/>
            <a:ext cx="5217551" cy="365125"/>
          </a:xfrm>
        </p:spPr>
        <p:txBody>
          <a:bodyPr/>
          <a:lstStyle/>
          <a:p>
            <a:pPr>
              <a:defRPr/>
            </a:pPr>
            <a:r>
              <a:rPr lang="en-US" smtClean="0"/>
              <a:t>© 2016-2017 Sam Cirka, All rights reserved</a:t>
            </a:r>
            <a:endParaRPr lang="en-US"/>
          </a:p>
        </p:txBody>
      </p:sp>
      <p:sp>
        <p:nvSpPr>
          <p:cNvPr id="7" name="Slide Number Placeholder 6"/>
          <p:cNvSpPr>
            <a:spLocks noGrp="1"/>
          </p:cNvSpPr>
          <p:nvPr>
            <p:ph type="sldNum" sz="quarter" idx="12"/>
          </p:nvPr>
        </p:nvSpPr>
        <p:spPr/>
        <p:txBody>
          <a:bodyPr/>
          <a:lstStyle/>
          <a:p>
            <a:pPr>
              <a:defRPr/>
            </a:pPr>
            <a:fld id="{B47FF26B-0C80-5143-B2EF-D3A6B7D62973}" type="slidenum">
              <a:rPr lang="en-CA" smtClean="0"/>
              <a:pPr>
                <a:defRPr/>
              </a:pPr>
              <a:t>‹#›</a:t>
            </a:fld>
            <a:endParaRPr lang="en-CA"/>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pic>
        <p:nvPicPr>
          <p:cNvPr id="10" name="Picture 9" descr="Overlay-PictureCaption-Extras.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808038" y="3778624"/>
            <a:ext cx="7560515" cy="1102658"/>
          </a:xfrm>
        </p:spPr>
        <p:txBody>
          <a:bodyPr anchor="b"/>
          <a:lstStyle>
            <a:lvl1pPr algn="l">
              <a:defRPr sz="3600" b="0"/>
            </a:lvl1pPr>
          </a:lstStyle>
          <a:p>
            <a:r>
              <a:rPr lang="en-CA" smtClean="0"/>
              <a:t>Click to edit Master title style</a:t>
            </a:r>
            <a:endParaRPr/>
          </a:p>
        </p:txBody>
      </p:sp>
      <p:sp>
        <p:nvSpPr>
          <p:cNvPr id="3" name="Picture Placeholder 2"/>
          <p:cNvSpPr>
            <a:spLocks noGrp="1"/>
          </p:cNvSpPr>
          <p:nvPr>
            <p:ph type="pic" idx="1"/>
          </p:nvPr>
        </p:nvSpPr>
        <p:spPr>
          <a:xfrm flipH="1">
            <a:off x="871584" y="762000"/>
            <a:ext cx="7427726" cy="2989730"/>
          </a:xfrm>
          <a:prstGeom prst="roundRect">
            <a:avLst>
              <a:gd name="adj" fmla="val 7476"/>
            </a:avLst>
          </a:prstGeom>
          <a:blipFill dpi="0" rotWithShape="0">
            <a:blip r:embed="rId3"/>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CA" smtClean="0"/>
              <a:t>Drag picture to placeholder or click icon to add</a:t>
            </a:r>
            <a:endParaRPr/>
          </a:p>
        </p:txBody>
      </p:sp>
      <p:sp>
        <p:nvSpPr>
          <p:cNvPr id="4" name="Text Placeholder 3"/>
          <p:cNvSpPr>
            <a:spLocks noGrp="1"/>
          </p:cNvSpPr>
          <p:nvPr>
            <p:ph type="body" sz="half" idx="2"/>
          </p:nvPr>
        </p:nvSpPr>
        <p:spPr>
          <a:xfrm>
            <a:off x="808034" y="4827493"/>
            <a:ext cx="7559977" cy="1220881"/>
          </a:xfrm>
        </p:spPr>
        <p:txBody>
          <a:bodyPr>
            <a:normAutofit/>
          </a:bodyPr>
          <a:lstStyle>
            <a:lvl1pPr marL="0" indent="0">
              <a:spcBef>
                <a:spcPts val="3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a:xfrm>
            <a:off x="381000" y="6288741"/>
            <a:ext cx="1865125" cy="365125"/>
          </a:xfrm>
        </p:spPr>
        <p:txBody>
          <a:bodyPr/>
          <a:lstStyle/>
          <a:p>
            <a:pPr>
              <a:defRPr/>
            </a:pPr>
            <a:endParaRPr lang="en-US"/>
          </a:p>
        </p:txBody>
      </p:sp>
      <p:sp>
        <p:nvSpPr>
          <p:cNvPr id="6" name="Footer Placeholder 5"/>
          <p:cNvSpPr>
            <a:spLocks noGrp="1"/>
          </p:cNvSpPr>
          <p:nvPr>
            <p:ph type="ftr" sz="quarter" idx="11"/>
          </p:nvPr>
        </p:nvSpPr>
        <p:spPr>
          <a:xfrm>
            <a:off x="3325813" y="6288741"/>
            <a:ext cx="5217551" cy="365125"/>
          </a:xfrm>
        </p:spPr>
        <p:txBody>
          <a:bodyPr/>
          <a:lstStyle/>
          <a:p>
            <a:pPr>
              <a:defRPr/>
            </a:pPr>
            <a:r>
              <a:rPr lang="en-US" smtClean="0"/>
              <a:t>© 2016-2017 Sam Cirka, All rights reserved</a:t>
            </a:r>
            <a:endParaRPr lang="en-US"/>
          </a:p>
        </p:txBody>
      </p:sp>
      <p:sp>
        <p:nvSpPr>
          <p:cNvPr id="7" name="Slide Number Placeholder 6"/>
          <p:cNvSpPr>
            <a:spLocks noGrp="1"/>
          </p:cNvSpPr>
          <p:nvPr>
            <p:ph type="sldNum" sz="quarter" idx="12"/>
          </p:nvPr>
        </p:nvSpPr>
        <p:spPr/>
        <p:txBody>
          <a:bodyPr/>
          <a:lstStyle/>
          <a:p>
            <a:pPr>
              <a:defRPr/>
            </a:pPr>
            <a:fld id="{B47FF26B-0C80-5143-B2EF-D3A6B7D62973}" type="slidenum">
              <a:rPr lang="en-CA" smtClean="0"/>
              <a:pPr>
                <a:defRPr/>
              </a:pPr>
              <a:t>‹#›</a:t>
            </a:fld>
            <a:endParaRPr lang="en-CA"/>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CA"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 2016-2017 Sam Cirka, All rights reserved</a:t>
            </a:r>
            <a:endParaRPr lang="en-US"/>
          </a:p>
        </p:txBody>
      </p:sp>
      <p:sp>
        <p:nvSpPr>
          <p:cNvPr id="6" name="Slide Number Placeholder 5"/>
          <p:cNvSpPr>
            <a:spLocks noGrp="1"/>
          </p:cNvSpPr>
          <p:nvPr>
            <p:ph type="sldNum" sz="quarter" idx="12"/>
          </p:nvPr>
        </p:nvSpPr>
        <p:spPr/>
        <p:txBody>
          <a:bodyPr/>
          <a:lstStyle/>
          <a:p>
            <a:pPr>
              <a:defRPr/>
            </a:pPr>
            <a:fld id="{B47FF26B-0C80-5143-B2EF-D3A6B7D62973}" type="slidenum">
              <a:rPr lang="en-CA" smtClean="0"/>
              <a:pPr>
                <a:defRPr/>
              </a:pPr>
              <a:t>‹#›</a:t>
            </a:fld>
            <a:endParaRPr lang="en-CA"/>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Vertical Title 1"/>
          <p:cNvSpPr>
            <a:spLocks noGrp="1"/>
          </p:cNvSpPr>
          <p:nvPr>
            <p:ph type="title" orient="vert"/>
          </p:nvPr>
        </p:nvSpPr>
        <p:spPr>
          <a:xfrm>
            <a:off x="7328646" y="779463"/>
            <a:ext cx="1358153" cy="5268912"/>
          </a:xfrm>
        </p:spPr>
        <p:txBody>
          <a:bodyPr vert="eaVert"/>
          <a:lstStyle/>
          <a:p>
            <a:r>
              <a:rPr lang="en-CA" smtClean="0"/>
              <a:t>Click to edit Master title style</a:t>
            </a:r>
            <a:endParaRPr/>
          </a:p>
        </p:txBody>
      </p:sp>
      <p:sp>
        <p:nvSpPr>
          <p:cNvPr id="3" name="Vertical Text Placeholder 2"/>
          <p:cNvSpPr>
            <a:spLocks noGrp="1"/>
          </p:cNvSpPr>
          <p:nvPr>
            <p:ph type="body" orient="vert" idx="1"/>
          </p:nvPr>
        </p:nvSpPr>
        <p:spPr>
          <a:xfrm>
            <a:off x="779462" y="779464"/>
            <a:ext cx="6170613" cy="5268911"/>
          </a:xfrm>
        </p:spPr>
        <p:txBody>
          <a:bodyPr vert="eaVert"/>
          <a:lstStyle>
            <a:lvl5pPr>
              <a:defRPr/>
            </a:lvl5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 2016-2017 Sam Cirka, All rights reserved</a:t>
            </a:r>
            <a:endParaRPr lang="en-US"/>
          </a:p>
        </p:txBody>
      </p:sp>
      <p:sp>
        <p:nvSpPr>
          <p:cNvPr id="6" name="Slide Number Placeholder 5"/>
          <p:cNvSpPr>
            <a:spLocks noGrp="1"/>
          </p:cNvSpPr>
          <p:nvPr>
            <p:ph type="sldNum" sz="quarter" idx="12"/>
          </p:nvPr>
        </p:nvSpPr>
        <p:spPr/>
        <p:txBody>
          <a:bodyPr/>
          <a:lstStyle/>
          <a:p>
            <a:pPr>
              <a:defRPr/>
            </a:pPr>
            <a:fld id="{B47FF26B-0C80-5143-B2EF-D3A6B7D62973}" type="slidenum">
              <a:rPr lang="en-CA" smtClean="0"/>
              <a:pPr>
                <a:defRPr/>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CA"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 2016-2017 Sam Cirka, All rights reserved</a:t>
            </a:r>
            <a:endParaRPr lang="en-US"/>
          </a:p>
        </p:txBody>
      </p:sp>
      <p:sp>
        <p:nvSpPr>
          <p:cNvPr id="6" name="Slide Number Placeholder 5"/>
          <p:cNvSpPr>
            <a:spLocks noGrp="1"/>
          </p:cNvSpPr>
          <p:nvPr>
            <p:ph type="sldNum" sz="quarter" idx="12"/>
          </p:nvPr>
        </p:nvSpPr>
        <p:spPr/>
        <p:txBody>
          <a:bodyPr/>
          <a:lstStyle/>
          <a:p>
            <a:pPr>
              <a:defRPr/>
            </a:pPr>
            <a:fld id="{DD7EA458-F082-BD44-8593-4F3A57A26612}"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Overlay-SectionHeader.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779463" y="2591360"/>
            <a:ext cx="7583487" cy="1362075"/>
          </a:xfrm>
        </p:spPr>
        <p:txBody>
          <a:bodyPr anchor="b" anchorCtr="0">
            <a:noAutofit/>
          </a:bodyPr>
          <a:lstStyle>
            <a:lvl1pPr algn="l">
              <a:defRPr sz="4400" b="1" cap="none" baseline="0">
                <a:solidFill>
                  <a:schemeClr val="bg1"/>
                </a:solidFill>
              </a:defRPr>
            </a:lvl1pPr>
          </a:lstStyle>
          <a:p>
            <a:r>
              <a:rPr lang="en-CA" smtClean="0"/>
              <a:t>Click to edit Master title style</a:t>
            </a:r>
            <a:endParaRPr/>
          </a:p>
        </p:txBody>
      </p:sp>
      <p:sp>
        <p:nvSpPr>
          <p:cNvPr id="3" name="Text Placeholder 2"/>
          <p:cNvSpPr>
            <a:spLocks noGrp="1"/>
          </p:cNvSpPr>
          <p:nvPr>
            <p:ph type="body" idx="1"/>
          </p:nvPr>
        </p:nvSpPr>
        <p:spPr>
          <a:xfrm>
            <a:off x="779463" y="3950354"/>
            <a:ext cx="7583487" cy="1500187"/>
          </a:xfrm>
        </p:spPr>
        <p:txBody>
          <a:bodyPr anchor="t" anchorCtr="0"/>
          <a:lstStyle>
            <a:lvl1pPr marL="0" indent="0" algn="l">
              <a:spcBef>
                <a:spcPts val="600"/>
              </a:spcBef>
              <a:buNone/>
              <a:defRPr sz="20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 2016-2017 Sam Cirka, All rights reserved</a:t>
            </a:r>
            <a:endParaRPr lang="en-US"/>
          </a:p>
        </p:txBody>
      </p:sp>
      <p:sp>
        <p:nvSpPr>
          <p:cNvPr id="6" name="Slide Number Placeholder 5"/>
          <p:cNvSpPr>
            <a:spLocks noGrp="1"/>
          </p:cNvSpPr>
          <p:nvPr>
            <p:ph type="sldNum" sz="quarter" idx="12"/>
          </p:nvPr>
        </p:nvSpPr>
        <p:spPr/>
        <p:txBody>
          <a:bodyPr/>
          <a:lstStyle/>
          <a:p>
            <a:pPr>
              <a:defRPr/>
            </a:pPr>
            <a:fld id="{B3A84C43-4732-A54D-A8CF-C4B4F0E1A696}" type="slidenum">
              <a:rPr lang="en-CA" smtClean="0"/>
              <a:pPr>
                <a:defRPr/>
              </a:pPr>
              <a:t>‹#›</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CA" smtClean="0"/>
              <a:t>Click to edit Master title style</a:t>
            </a:r>
            <a:endParaRPr/>
          </a:p>
        </p:txBody>
      </p:sp>
      <p:sp>
        <p:nvSpPr>
          <p:cNvPr id="3" name="Content Placeholder 2"/>
          <p:cNvSpPr>
            <a:spLocks noGrp="1"/>
          </p:cNvSpPr>
          <p:nvPr>
            <p:ph sz="half" idx="1"/>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4" name="Content Placeholder 3"/>
          <p:cNvSpPr>
            <a:spLocks noGrp="1"/>
          </p:cNvSpPr>
          <p:nvPr>
            <p:ph sz="half" idx="2"/>
          </p:nvPr>
        </p:nvSpPr>
        <p:spPr>
          <a:xfrm>
            <a:off x="4688541"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 2016-2017 Sam Cirka, All rights reserved</a:t>
            </a:r>
            <a:endParaRPr lang="en-US"/>
          </a:p>
        </p:txBody>
      </p:sp>
      <p:sp>
        <p:nvSpPr>
          <p:cNvPr id="7" name="Slide Number Placeholder 6"/>
          <p:cNvSpPr>
            <a:spLocks noGrp="1"/>
          </p:cNvSpPr>
          <p:nvPr>
            <p:ph type="sldNum" sz="quarter" idx="12"/>
          </p:nvPr>
        </p:nvSpPr>
        <p:spPr/>
        <p:txBody>
          <a:bodyPr/>
          <a:lstStyle/>
          <a:p>
            <a:pPr>
              <a:defRPr/>
            </a:pPr>
            <a:fld id="{CC06CEB0-9EB8-CE4F-890C-36C9C5681D1F}" type="slidenum">
              <a:rPr lang="en-CA" smtClean="0"/>
              <a:pPr>
                <a:defRPr/>
              </a:pPr>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4" name="Picture 13"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a:xfrm>
            <a:off x="779463" y="381000"/>
            <a:ext cx="7583487" cy="1044388"/>
          </a:xfrm>
        </p:spPr>
        <p:txBody>
          <a:bodyPr/>
          <a:lstStyle>
            <a:lvl1pPr>
              <a:defRPr/>
            </a:lvl1pPr>
          </a:lstStyle>
          <a:p>
            <a:r>
              <a:rPr lang="en-CA" smtClean="0"/>
              <a:t>Click to edit Master title style</a:t>
            </a:r>
            <a:endParaRPr/>
          </a:p>
        </p:txBody>
      </p:sp>
      <p:sp>
        <p:nvSpPr>
          <p:cNvPr id="3" name="Text Placeholder 2"/>
          <p:cNvSpPr>
            <a:spLocks noGrp="1"/>
          </p:cNvSpPr>
          <p:nvPr>
            <p:ph type="body" idx="1"/>
          </p:nvPr>
        </p:nvSpPr>
        <p:spPr>
          <a:xfrm>
            <a:off x="779463"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779463"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5" name="Text Placeholder 4"/>
          <p:cNvSpPr>
            <a:spLocks noGrp="1"/>
          </p:cNvSpPr>
          <p:nvPr>
            <p:ph type="body" sz="quarter" idx="3"/>
          </p:nvPr>
        </p:nvSpPr>
        <p:spPr>
          <a:xfrm>
            <a:off x="4705350"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705350"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r>
              <a:rPr lang="en-US" smtClean="0"/>
              <a:t>© 2016-2017 Sam Cirka, All rights reserved</a:t>
            </a:r>
            <a:endParaRPr lang="en-US"/>
          </a:p>
        </p:txBody>
      </p:sp>
      <p:sp>
        <p:nvSpPr>
          <p:cNvPr id="9" name="Slide Number Placeholder 8"/>
          <p:cNvSpPr>
            <a:spLocks noGrp="1"/>
          </p:cNvSpPr>
          <p:nvPr>
            <p:ph type="sldNum" sz="quarter" idx="12"/>
          </p:nvPr>
        </p:nvSpPr>
        <p:spPr/>
        <p:txBody>
          <a:bodyPr/>
          <a:lstStyle/>
          <a:p>
            <a:pPr>
              <a:defRPr/>
            </a:pPr>
            <a:fld id="{E7AD7C6C-DA66-B547-B965-17BA7E0E250F}" type="slidenum">
              <a:rPr lang="en-CA" smtClean="0"/>
              <a:pPr>
                <a:defRPr/>
              </a:pPr>
              <a:t>‹#›</a:t>
            </a:fld>
            <a:endParaRPr lang="en-CA"/>
          </a:p>
        </p:txBody>
      </p:sp>
      <p:cxnSp>
        <p:nvCxnSpPr>
          <p:cNvPr id="12" name="Straight Connector 11"/>
          <p:cNvCxnSpPr/>
          <p:nvPr/>
        </p:nvCxnSpPr>
        <p:spPr>
          <a:xfrm>
            <a:off x="874059" y="2286000"/>
            <a:ext cx="3563003"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815840" y="2286000"/>
            <a:ext cx="356616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74059" y="2286000"/>
            <a:ext cx="3563003"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815840" y="2286000"/>
            <a:ext cx="356616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CA" smtClean="0"/>
              <a:t>Click to edit Master title style</a:t>
            </a:r>
            <a:endParaRPr/>
          </a:p>
        </p:txBody>
      </p:sp>
      <p:sp>
        <p:nvSpPr>
          <p:cNvPr id="3" name="Content Placeholder 2"/>
          <p:cNvSpPr>
            <a:spLocks noGrp="1"/>
          </p:cNvSpPr>
          <p:nvPr>
            <p:ph sz="half" idx="1"/>
          </p:nvPr>
        </p:nvSpPr>
        <p:spPr>
          <a:xfrm>
            <a:off x="779462" y="1828801"/>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 2016-2017 Sam Cirka, All rights reserved</a:t>
            </a:r>
            <a:endParaRPr lang="en-US"/>
          </a:p>
        </p:txBody>
      </p:sp>
      <p:sp>
        <p:nvSpPr>
          <p:cNvPr id="7" name="Slide Number Placeholder 6"/>
          <p:cNvSpPr>
            <a:spLocks noGrp="1"/>
          </p:cNvSpPr>
          <p:nvPr>
            <p:ph type="sldNum" sz="quarter" idx="12"/>
          </p:nvPr>
        </p:nvSpPr>
        <p:spPr/>
        <p:txBody>
          <a:bodyPr/>
          <a:lstStyle/>
          <a:p>
            <a:pPr>
              <a:defRPr/>
            </a:pPr>
            <a:fld id="{B47FF26B-0C80-5143-B2EF-D3A6B7D62973}" type="slidenum">
              <a:rPr lang="en-CA" smtClean="0"/>
              <a:pPr>
                <a:defRPr/>
              </a:pPr>
              <a:t>‹#›</a:t>
            </a:fld>
            <a:endParaRPr lang="en-CA"/>
          </a:p>
        </p:txBody>
      </p:sp>
      <p:sp>
        <p:nvSpPr>
          <p:cNvPr id="10" name="Content Placeholder 2"/>
          <p:cNvSpPr>
            <a:spLocks noGrp="1"/>
          </p:cNvSpPr>
          <p:nvPr>
            <p:ph sz="half" idx="13"/>
          </p:nvPr>
        </p:nvSpPr>
        <p:spPr>
          <a:xfrm>
            <a:off x="779462" y="3991816"/>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CA" smtClean="0"/>
              <a:t>Click to edit Master title style</a:t>
            </a:r>
            <a:endParaRPr/>
          </a:p>
        </p:txBody>
      </p:sp>
      <p:sp>
        <p:nvSpPr>
          <p:cNvPr id="3"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 2016-2017 Sam Cirka, All rights reserved</a:t>
            </a:r>
            <a:endParaRPr lang="en-US"/>
          </a:p>
        </p:txBody>
      </p:sp>
      <p:sp>
        <p:nvSpPr>
          <p:cNvPr id="7" name="Slide Number Placeholder 6"/>
          <p:cNvSpPr>
            <a:spLocks noGrp="1"/>
          </p:cNvSpPr>
          <p:nvPr>
            <p:ph type="sldNum" sz="quarter" idx="12"/>
          </p:nvPr>
        </p:nvSpPr>
        <p:spPr/>
        <p:txBody>
          <a:bodyPr/>
          <a:lstStyle/>
          <a:p>
            <a:pPr>
              <a:defRPr/>
            </a:pPr>
            <a:fld id="{B47FF26B-0C80-5143-B2EF-D3A6B7D62973}" type="slidenum">
              <a:rPr lang="en-CA" smtClean="0"/>
              <a:pPr>
                <a:defRPr/>
              </a:pPr>
              <a:t>‹#›</a:t>
            </a:fld>
            <a:endParaRPr lang="en-CA"/>
          </a:p>
        </p:txBody>
      </p:sp>
      <p:sp>
        <p:nvSpPr>
          <p:cNvPr id="10"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11" name="Content Placeholder 2"/>
          <p:cNvSpPr>
            <a:spLocks noGrp="1"/>
          </p:cNvSpPr>
          <p:nvPr>
            <p:ph sz="half" idx="14"/>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CA" smtClean="0"/>
              <a:t>Click to edit Master title style</a:t>
            </a:r>
            <a:endParaRP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 2016-2017 Sam Cirka, All rights reserved</a:t>
            </a:r>
            <a:endParaRPr lang="en-US"/>
          </a:p>
        </p:txBody>
      </p:sp>
      <p:sp>
        <p:nvSpPr>
          <p:cNvPr id="7" name="Slide Number Placeholder 6"/>
          <p:cNvSpPr>
            <a:spLocks noGrp="1"/>
          </p:cNvSpPr>
          <p:nvPr>
            <p:ph type="sldNum" sz="quarter" idx="12"/>
          </p:nvPr>
        </p:nvSpPr>
        <p:spPr/>
        <p:txBody>
          <a:bodyPr/>
          <a:lstStyle/>
          <a:p>
            <a:pPr>
              <a:defRPr/>
            </a:pPr>
            <a:fld id="{B47FF26B-0C80-5143-B2EF-D3A6B7D62973}" type="slidenum">
              <a:rPr lang="en-CA" smtClean="0"/>
              <a:pPr>
                <a:defRPr/>
              </a:pPr>
              <a:t>‹#›</a:t>
            </a:fld>
            <a:endParaRPr lang="en-CA"/>
          </a:p>
        </p:txBody>
      </p:sp>
      <p:sp>
        <p:nvSpPr>
          <p:cNvPr id="12" name="Content Placeholder 2"/>
          <p:cNvSpPr>
            <a:spLocks noGrp="1"/>
          </p:cNvSpPr>
          <p:nvPr>
            <p:ph sz="half" idx="14"/>
          </p:nvPr>
        </p:nvSpPr>
        <p:spPr>
          <a:xfrm>
            <a:off x="77946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13" name="Content Placeholder 2"/>
          <p:cNvSpPr>
            <a:spLocks noGrp="1"/>
          </p:cNvSpPr>
          <p:nvPr>
            <p:ph sz="half" idx="15"/>
          </p:nvPr>
        </p:nvSpPr>
        <p:spPr>
          <a:xfrm>
            <a:off x="77946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14"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15"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CA" smtClean="0"/>
              <a:t>Click to edit Master title style</a:t>
            </a:r>
            <a:endParaRP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US" smtClean="0"/>
              <a:t>© 2016-2017 Sam Cirka, All rights reserved</a:t>
            </a:r>
            <a:endParaRPr lang="en-US"/>
          </a:p>
        </p:txBody>
      </p:sp>
      <p:sp>
        <p:nvSpPr>
          <p:cNvPr id="5" name="Slide Number Placeholder 4"/>
          <p:cNvSpPr>
            <a:spLocks noGrp="1"/>
          </p:cNvSpPr>
          <p:nvPr>
            <p:ph type="sldNum" sz="quarter" idx="12"/>
          </p:nvPr>
        </p:nvSpPr>
        <p:spPr/>
        <p:txBody>
          <a:bodyPr/>
          <a:lstStyle/>
          <a:p>
            <a:pPr>
              <a:defRPr/>
            </a:pPr>
            <a:fld id="{039EF5CC-6CD0-EE47-B17F-EC7AF4EA1087}" type="slidenum">
              <a:rPr lang="en-CA" smtClean="0"/>
              <a:pPr>
                <a:defRPr/>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ound Diagonal Corner Rectangle 7"/>
          <p:cNvSpPr/>
          <p:nvPr/>
        </p:nvSpPr>
        <p:spPr>
          <a:xfrm>
            <a:off x="189707" y="189707"/>
            <a:ext cx="8764587" cy="6478587"/>
          </a:xfrm>
          <a:prstGeom prst="round2DiagRect">
            <a:avLst>
              <a:gd name="adj1" fmla="val 9416"/>
              <a:gd name="adj2" fmla="val 0"/>
            </a:avLst>
          </a:prstGeom>
          <a:gradFill>
            <a:gsLst>
              <a:gs pos="17000">
                <a:schemeClr val="bg2"/>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779463" y="381000"/>
            <a:ext cx="7583487" cy="1044388"/>
          </a:xfrm>
          <a:prstGeom prst="rect">
            <a:avLst/>
          </a:prstGeom>
        </p:spPr>
        <p:txBody>
          <a:bodyPr vert="horz" lIns="91440" tIns="45720" rIns="91440" bIns="45720" rtlCol="0" anchor="b" anchorCtr="0">
            <a:noAutofit/>
          </a:bodyPr>
          <a:lstStyle/>
          <a:p>
            <a:r>
              <a:rPr lang="en-CA" smtClean="0"/>
              <a:t>Click to edit Master title style</a:t>
            </a:r>
            <a:endParaRPr/>
          </a:p>
        </p:txBody>
      </p:sp>
      <p:sp>
        <p:nvSpPr>
          <p:cNvPr id="3" name="Text Placeholder 2"/>
          <p:cNvSpPr>
            <a:spLocks noGrp="1"/>
          </p:cNvSpPr>
          <p:nvPr>
            <p:ph type="body" idx="1"/>
          </p:nvPr>
        </p:nvSpPr>
        <p:spPr>
          <a:xfrm>
            <a:off x="779463" y="1828800"/>
            <a:ext cx="7583487" cy="4208930"/>
          </a:xfrm>
          <a:prstGeom prst="rect">
            <a:avLst/>
          </a:prstGeom>
        </p:spPr>
        <p:txBody>
          <a:bodyPr vert="horz" lIns="91440" tIns="45720" rIns="9144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4" name="Date Placeholder 3"/>
          <p:cNvSpPr>
            <a:spLocks noGrp="1"/>
          </p:cNvSpPr>
          <p:nvPr>
            <p:ph type="dt" sz="half" idx="2"/>
          </p:nvPr>
        </p:nvSpPr>
        <p:spPr>
          <a:xfrm>
            <a:off x="381000" y="6288741"/>
            <a:ext cx="1887537" cy="365125"/>
          </a:xfrm>
          <a:prstGeom prst="rect">
            <a:avLst/>
          </a:prstGeom>
        </p:spPr>
        <p:txBody>
          <a:bodyPr vert="horz" lIns="91440" tIns="45720" rIns="91440" bIns="45720" rtlCol="0" anchor="ctr"/>
          <a:lstStyle>
            <a:lvl1pPr algn="l">
              <a:defRPr sz="1200">
                <a:solidFill>
                  <a:schemeClr val="bg2"/>
                </a:solidFill>
              </a:defRPr>
            </a:lvl1pPr>
          </a:lstStyle>
          <a:p>
            <a:pPr>
              <a:defRPr/>
            </a:pPr>
            <a:endParaRPr lang="en-US"/>
          </a:p>
        </p:txBody>
      </p:sp>
      <p:sp>
        <p:nvSpPr>
          <p:cNvPr id="5" name="Footer Placeholder 4"/>
          <p:cNvSpPr>
            <a:spLocks noGrp="1"/>
          </p:cNvSpPr>
          <p:nvPr>
            <p:ph type="ftr" sz="quarter" idx="3"/>
          </p:nvPr>
        </p:nvSpPr>
        <p:spPr>
          <a:xfrm>
            <a:off x="3304615" y="6288741"/>
            <a:ext cx="5238750" cy="365125"/>
          </a:xfrm>
          <a:prstGeom prst="rect">
            <a:avLst/>
          </a:prstGeom>
        </p:spPr>
        <p:txBody>
          <a:bodyPr vert="horz" lIns="91440" tIns="45720" rIns="91440" bIns="45720" rtlCol="0" anchor="ctr"/>
          <a:lstStyle>
            <a:lvl1pPr algn="r">
              <a:defRPr sz="1200">
                <a:solidFill>
                  <a:schemeClr val="bg2"/>
                </a:solidFill>
              </a:defRPr>
            </a:lvl1pPr>
          </a:lstStyle>
          <a:p>
            <a:pPr>
              <a:defRPr/>
            </a:pPr>
            <a:r>
              <a:rPr lang="en-US" smtClean="0"/>
              <a:t>© 2016-2017 Sam Cirka, All rights reserved</a:t>
            </a:r>
            <a:endParaRPr lang="en-US"/>
          </a:p>
        </p:txBody>
      </p:sp>
      <p:sp>
        <p:nvSpPr>
          <p:cNvPr id="6" name="Slide Number Placeholder 5"/>
          <p:cNvSpPr>
            <a:spLocks noGrp="1"/>
          </p:cNvSpPr>
          <p:nvPr>
            <p:ph type="sldNum" sz="quarter" idx="4"/>
          </p:nvPr>
        </p:nvSpPr>
        <p:spPr>
          <a:xfrm>
            <a:off x="8404411" y="219635"/>
            <a:ext cx="493059" cy="365125"/>
          </a:xfrm>
          <a:prstGeom prst="rect">
            <a:avLst/>
          </a:prstGeom>
        </p:spPr>
        <p:txBody>
          <a:bodyPr vert="horz" lIns="91440" tIns="45720" rIns="91440" bIns="45720" rtlCol="0" anchor="ctr"/>
          <a:lstStyle>
            <a:lvl1pPr algn="r">
              <a:defRPr sz="1200">
                <a:solidFill>
                  <a:schemeClr val="tx2"/>
                </a:solidFill>
              </a:defRPr>
            </a:lvl1pPr>
          </a:lstStyle>
          <a:p>
            <a:pPr>
              <a:defRPr/>
            </a:pPr>
            <a:fld id="{B47FF26B-0C80-5143-B2EF-D3A6B7D62973}" type="slidenum">
              <a:rPr lang="en-CA" smtClean="0"/>
              <a:pPr>
                <a:defRPr/>
              </a:pPr>
              <a:t>‹#›</a:t>
            </a:fld>
            <a:endParaRPr lang="en-CA"/>
          </a:p>
        </p:txBody>
      </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36" r:id="rId12"/>
    <p:sldLayoutId id="2147483937" r:id="rId13"/>
    <p:sldLayoutId id="2147483938" r:id="rId14"/>
    <p:sldLayoutId id="2147483939" r:id="rId15"/>
    <p:sldLayoutId id="2147483940" r:id="rId16"/>
  </p:sldLayoutIdLst>
  <p:hf sldNum="0" hdr="0" dt="0"/>
  <p:txStyles>
    <p:titleStyle>
      <a:lvl1pPr algn="l" defTabSz="914400" rtl="0" eaLnBrk="1" latinLnBrk="0" hangingPunct="1">
        <a:spcBef>
          <a:spcPct val="0"/>
        </a:spcBef>
        <a:buNone/>
        <a:defRPr sz="3800" kern="1200">
          <a:solidFill>
            <a:schemeClr val="bg1"/>
          </a:solidFill>
          <a:latin typeface="+mj-lt"/>
          <a:ea typeface="+mj-ea"/>
          <a:cs typeface="+mj-cs"/>
        </a:defRPr>
      </a:lvl1pPr>
    </p:titleStyle>
    <p:bodyStyle>
      <a:lvl1pPr marL="282575" indent="-282575" algn="l" defTabSz="914400" rtl="0" eaLnBrk="1" latinLnBrk="0" hangingPunct="1">
        <a:spcBef>
          <a:spcPts val="2000"/>
        </a:spcBef>
        <a:buFont typeface="Wingdings 2" pitchFamily="18" charset="2"/>
        <a:buChar char=""/>
        <a:defRPr sz="2200" kern="1200">
          <a:solidFill>
            <a:schemeClr val="bg1"/>
          </a:solidFill>
          <a:latin typeface="+mn-lt"/>
          <a:ea typeface="+mn-ea"/>
          <a:cs typeface="+mn-cs"/>
        </a:defRPr>
      </a:lvl1pPr>
      <a:lvl2pPr marL="577850" indent="-295275" algn="l" defTabSz="914400" rtl="0" eaLnBrk="1" latinLnBrk="0" hangingPunct="1">
        <a:spcBef>
          <a:spcPts val="600"/>
        </a:spcBef>
        <a:buFont typeface="Wingdings 2" pitchFamily="18" charset="2"/>
        <a:buChar char=""/>
        <a:defRPr sz="2000" kern="1200">
          <a:solidFill>
            <a:schemeClr val="bg1"/>
          </a:solidFill>
          <a:latin typeface="+mn-lt"/>
          <a:ea typeface="+mn-ea"/>
          <a:cs typeface="+mn-cs"/>
        </a:defRPr>
      </a:lvl2pPr>
      <a:lvl3pPr marL="86042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3pPr>
      <a:lvl4pPr marL="1143000"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4pPr>
      <a:lvl5pPr marL="142557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5pPr>
      <a:lvl6pPr marL="1711325"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6pPr>
      <a:lvl7pPr marL="2000250"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7pPr>
      <a:lvl8pPr marL="2290763"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8pPr>
      <a:lvl9pPr marL="2571750" indent="-288925" algn="l" defTabSz="914400" rtl="0" eaLnBrk="1" latinLnBrk="0" hangingPunct="1">
        <a:spcBef>
          <a:spcPct val="20000"/>
        </a:spcBef>
        <a:buFont typeface="Wingdings 2" pitchFamily="18" charset="2"/>
        <a:buChar char=""/>
        <a:defRPr lang="en-US" sz="1800" kern="1200" dirty="0">
          <a:solidFill>
            <a:schemeClr val="bg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examples/src/HashMapExample.java"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examples%5Csrc%5CTestCollections.java"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examples%5Csrc%5CHashMapExample.jav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ctrTitle"/>
          </p:nvPr>
        </p:nvSpPr>
        <p:spPr/>
        <p:txBody>
          <a:bodyPr/>
          <a:lstStyle/>
          <a:p>
            <a:pPr eaLnBrk="1" hangingPunct="1"/>
            <a:r>
              <a:rPr lang="en-CA" smtClean="0">
                <a:ea typeface="ＭＳ Ｐゴシック" pitchFamily="-107" charset="-128"/>
                <a:cs typeface="ＭＳ Ｐゴシック" pitchFamily="-107" charset="-128"/>
              </a:rPr>
              <a:t>Collections</a:t>
            </a:r>
            <a:endParaRPr lang="en-US" smtClean="0">
              <a:ea typeface="ＭＳ Ｐゴシック" pitchFamily="-107" charset="-128"/>
              <a:cs typeface="ＭＳ Ｐゴシック" pitchFamily="-107" charset="-128"/>
            </a:endParaRPr>
          </a:p>
        </p:txBody>
      </p:sp>
      <p:sp>
        <p:nvSpPr>
          <p:cNvPr id="20483" name="Rectangle 3"/>
          <p:cNvSpPr>
            <a:spLocks noGrp="1" noChangeArrowheads="1"/>
          </p:cNvSpPr>
          <p:nvPr>
            <p:ph type="subTitle" idx="1"/>
          </p:nvPr>
        </p:nvSpPr>
        <p:spPr/>
        <p:txBody>
          <a:bodyPr/>
          <a:lstStyle/>
          <a:p>
            <a:pPr eaLnBrk="1" hangingPunct="1"/>
            <a:endParaRPr lang="en-US" dirty="0" smtClean="0">
              <a:ea typeface="ＭＳ Ｐゴシック" pitchFamily="-107" charset="-128"/>
              <a:cs typeface="ＭＳ Ｐゴシック" pitchFamily="-107" charset="-128"/>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dirty="0" smtClean="0">
                <a:ea typeface="ＭＳ Ｐゴシック" pitchFamily="-109" charset="-128"/>
                <a:cs typeface="ＭＳ Ｐゴシック" pitchFamily="-109" charset="-128"/>
              </a:rPr>
              <a:t>Better </a:t>
            </a:r>
            <a:r>
              <a:rPr lang="en-US" dirty="0" err="1" smtClean="0">
                <a:ea typeface="ＭＳ Ｐゴシック" pitchFamily="-109" charset="-128"/>
                <a:cs typeface="ＭＳ Ｐゴシック" pitchFamily="-109" charset="-128"/>
              </a:rPr>
              <a:t>Iterator</a:t>
            </a:r>
            <a:endParaRPr lang="en-US" dirty="0" smtClean="0">
              <a:ea typeface="ＭＳ Ｐゴシック" pitchFamily="-109" charset="-128"/>
              <a:cs typeface="ＭＳ Ｐゴシック" pitchFamily="-109" charset="-128"/>
            </a:endParaRPr>
          </a:p>
        </p:txBody>
      </p:sp>
      <p:sp>
        <p:nvSpPr>
          <p:cNvPr id="65539" name="Rectangle 3"/>
          <p:cNvSpPr>
            <a:spLocks noGrp="1" noChangeArrowheads="1"/>
          </p:cNvSpPr>
          <p:nvPr>
            <p:ph idx="1"/>
          </p:nvPr>
        </p:nvSpPr>
        <p:spPr/>
        <p:txBody>
          <a:bodyPr/>
          <a:lstStyle/>
          <a:p>
            <a:pPr eaLnBrk="1" hangingPunct="1"/>
            <a:r>
              <a:rPr lang="en-US" dirty="0" smtClean="0">
                <a:ea typeface="ＭＳ Ｐゴシック" pitchFamily="-109" charset="-128"/>
                <a:cs typeface="ＭＳ Ｐゴシック" pitchFamily="-109" charset="-128"/>
              </a:rPr>
              <a:t>private void </a:t>
            </a:r>
            <a:r>
              <a:rPr lang="en-US" dirty="0" err="1" smtClean="0">
                <a:ea typeface="ＭＳ Ｐゴシック" pitchFamily="-109" charset="-128"/>
                <a:cs typeface="ＭＳ Ｐゴシック" pitchFamily="-109" charset="-128"/>
              </a:rPr>
              <a:t>printListOfStrings(List</a:t>
            </a:r>
            <a:r>
              <a:rPr lang="en-US" dirty="0" smtClean="0">
                <a:ea typeface="ＭＳ Ｐゴシック" pitchFamily="-109" charset="-128"/>
                <a:cs typeface="ＭＳ Ｐゴシック" pitchFamily="-109" charset="-128"/>
              </a:rPr>
              <a:t>&lt;String&gt; list) {</a:t>
            </a:r>
            <a:br>
              <a:rPr lang="en-US" dirty="0" smtClean="0">
                <a:ea typeface="ＭＳ Ｐゴシック" pitchFamily="-109" charset="-128"/>
                <a:cs typeface="ＭＳ Ｐゴシック" pitchFamily="-109" charset="-128"/>
              </a:rPr>
            </a:br>
            <a:r>
              <a:rPr lang="en-US" dirty="0" smtClean="0">
                <a:ea typeface="ＭＳ Ｐゴシック" pitchFamily="-109" charset="-128"/>
                <a:cs typeface="ＭＳ Ｐゴシック" pitchFamily="-109" charset="-128"/>
              </a:rPr>
              <a:t>    for (String </a:t>
            </a:r>
            <a:r>
              <a:rPr lang="en-US" dirty="0" err="1" smtClean="0">
                <a:ea typeface="ＭＳ Ｐゴシック" pitchFamily="-109" charset="-128"/>
                <a:cs typeface="ＭＳ Ｐゴシック" pitchFamily="-109" charset="-128"/>
              </a:rPr>
              <a:t>s</a:t>
            </a:r>
            <a:r>
              <a:rPr lang="en-US" dirty="0" smtClean="0">
                <a:ea typeface="ＭＳ Ｐゴシック" pitchFamily="-109" charset="-128"/>
                <a:cs typeface="ＭＳ Ｐゴシック" pitchFamily="-109" charset="-128"/>
              </a:rPr>
              <a:t> : list ) {</a:t>
            </a:r>
            <a:br>
              <a:rPr lang="en-US" dirty="0" smtClean="0">
                <a:ea typeface="ＭＳ Ｐゴシック" pitchFamily="-109" charset="-128"/>
                <a:cs typeface="ＭＳ Ｐゴシック" pitchFamily="-109" charset="-128"/>
              </a:rPr>
            </a:br>
            <a:r>
              <a:rPr lang="en-US" dirty="0" smtClean="0">
                <a:ea typeface="ＭＳ Ｐゴシック" pitchFamily="-109" charset="-128"/>
                <a:cs typeface="ＭＳ Ｐゴシック" pitchFamily="-109" charset="-128"/>
              </a:rPr>
              <a:t>        </a:t>
            </a:r>
            <a:r>
              <a:rPr lang="en-US" dirty="0" err="1" smtClean="0">
                <a:ea typeface="ＭＳ Ｐゴシック" pitchFamily="-109" charset="-128"/>
                <a:cs typeface="ＭＳ Ｐゴシック" pitchFamily="-109" charset="-128"/>
              </a:rPr>
              <a:t>System.out.println(s</a:t>
            </a:r>
            <a:r>
              <a:rPr lang="en-US" dirty="0" smtClean="0">
                <a:ea typeface="ＭＳ Ｐゴシック" pitchFamily="-109" charset="-128"/>
                <a:cs typeface="ＭＳ Ｐゴシック" pitchFamily="-109" charset="-128"/>
              </a:rPr>
              <a:t>);</a:t>
            </a:r>
            <a:br>
              <a:rPr lang="en-US" dirty="0" smtClean="0">
                <a:ea typeface="ＭＳ Ｐゴシック" pitchFamily="-109" charset="-128"/>
                <a:cs typeface="ＭＳ Ｐゴシック" pitchFamily="-109" charset="-128"/>
              </a:rPr>
            </a:br>
            <a:r>
              <a:rPr lang="en-US" dirty="0" smtClean="0">
                <a:ea typeface="ＭＳ Ｐゴシック" pitchFamily="-109" charset="-128"/>
                <a:cs typeface="ＭＳ Ｐゴシック" pitchFamily="-109" charset="-128"/>
              </a:rPr>
              <a:t>    }</a:t>
            </a:r>
            <a:br>
              <a:rPr lang="en-US" dirty="0" smtClean="0">
                <a:ea typeface="ＭＳ Ｐゴシック" pitchFamily="-109" charset="-128"/>
                <a:cs typeface="ＭＳ Ｐゴシック" pitchFamily="-109" charset="-128"/>
              </a:rPr>
            </a:br>
            <a:r>
              <a:rPr lang="en-US" dirty="0" smtClean="0">
                <a:ea typeface="ＭＳ Ｐゴシック" pitchFamily="-109" charset="-128"/>
                <a:cs typeface="ＭＳ Ｐゴシック" pitchFamily="-109" charset="-128"/>
              </a:rPr>
              <a:t>}	</a:t>
            </a:r>
          </a:p>
        </p:txBody>
      </p:sp>
      <p:sp>
        <p:nvSpPr>
          <p:cNvPr id="2" name="Footer Placeholder 1"/>
          <p:cNvSpPr>
            <a:spLocks noGrp="1"/>
          </p:cNvSpPr>
          <p:nvPr>
            <p:ph type="ftr" sz="quarter" idx="11"/>
          </p:nvPr>
        </p:nvSpPr>
        <p:spPr/>
        <p:txBody>
          <a:bodyPr/>
          <a:lstStyle/>
          <a:p>
            <a:pPr>
              <a:defRPr/>
            </a:pPr>
            <a:r>
              <a:rPr lang="en-US" smtClean="0"/>
              <a:t>© 2016-2017 Sam Cirka, All rights reserved</a:t>
            </a:r>
            <a:endParaRPr lang="en-US"/>
          </a:p>
        </p:txBody>
      </p:sp>
    </p:spTree>
    <p:extLst>
      <p:ext uri="{BB962C8B-B14F-4D97-AF65-F5344CB8AC3E}">
        <p14:creationId xmlns:p14="http://schemas.microsoft.com/office/powerpoint/2010/main" val="307562957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Grp="1" noChangeArrowheads="1"/>
          </p:cNvSpPr>
          <p:nvPr>
            <p:ph type="title"/>
          </p:nvPr>
        </p:nvSpPr>
        <p:spPr/>
        <p:txBody>
          <a:bodyPr/>
          <a:lstStyle/>
          <a:p>
            <a:pPr eaLnBrk="1" hangingPunct="1"/>
            <a:r>
              <a:rPr lang="en-CA" smtClean="0">
                <a:ea typeface="ＭＳ Ｐゴシック" pitchFamily="-107" charset="-128"/>
                <a:cs typeface="ＭＳ Ｐゴシック" pitchFamily="-107" charset="-128"/>
              </a:rPr>
              <a:t>java.util.Set</a:t>
            </a:r>
            <a:endParaRPr lang="en-US" smtClean="0">
              <a:ea typeface="ＭＳ Ｐゴシック" pitchFamily="-107" charset="-128"/>
              <a:cs typeface="ＭＳ Ｐゴシック" pitchFamily="-107" charset="-128"/>
            </a:endParaRPr>
          </a:p>
        </p:txBody>
      </p:sp>
      <p:sp>
        <p:nvSpPr>
          <p:cNvPr id="36867" name="Rectangle 5"/>
          <p:cNvSpPr>
            <a:spLocks noGrp="1" noChangeArrowheads="1"/>
          </p:cNvSpPr>
          <p:nvPr>
            <p:ph idx="1"/>
          </p:nvPr>
        </p:nvSpPr>
        <p:spPr>
          <a:xfrm>
            <a:off x="779463" y="1828800"/>
            <a:ext cx="7583487" cy="2209800"/>
          </a:xfrm>
        </p:spPr>
        <p:txBody>
          <a:bodyPr>
            <a:normAutofit fontScale="92500"/>
          </a:bodyPr>
          <a:lstStyle/>
          <a:p>
            <a:pPr eaLnBrk="1" hangingPunct="1"/>
            <a:r>
              <a:rPr lang="en-CA" dirty="0" smtClean="0">
                <a:ea typeface="ＭＳ Ｐゴシック" pitchFamily="-107" charset="-128"/>
                <a:cs typeface="ＭＳ Ｐゴシック" pitchFamily="-107" charset="-128"/>
              </a:rPr>
              <a:t>implementations of Set </a:t>
            </a:r>
            <a:r>
              <a:rPr lang="en-CA" dirty="0" smtClean="0">
                <a:solidFill>
                  <a:srgbClr val="FFFF00"/>
                </a:solidFill>
                <a:ea typeface="ＭＳ Ｐゴシック" pitchFamily="-107" charset="-128"/>
                <a:cs typeface="ＭＳ Ｐゴシック" pitchFamily="-107" charset="-128"/>
              </a:rPr>
              <a:t>will not allow duplicate elements</a:t>
            </a:r>
          </a:p>
          <a:p>
            <a:pPr eaLnBrk="1" hangingPunct="1"/>
            <a:r>
              <a:rPr lang="en-CA" dirty="0" smtClean="0">
                <a:ea typeface="ＭＳ Ｐゴシック" pitchFamily="-107" charset="-128"/>
                <a:cs typeface="ＭＳ Ｐゴシック" pitchFamily="-107" charset="-128"/>
              </a:rPr>
              <a:t>it does not add any new methods to Collection interface,</a:t>
            </a:r>
          </a:p>
          <a:p>
            <a:pPr eaLnBrk="1" hangingPunct="1"/>
            <a:r>
              <a:rPr lang="en-CA" dirty="0" smtClean="0">
                <a:ea typeface="ＭＳ Ｐゴシック" pitchFamily="-107" charset="-128"/>
                <a:cs typeface="ＭＳ Ｐゴシック" pitchFamily="-107" charset="-128"/>
              </a:rPr>
              <a:t>but adds the restriction that duplicates are not allowed</a:t>
            </a:r>
          </a:p>
          <a:p>
            <a:pPr eaLnBrk="1" hangingPunct="1"/>
            <a:r>
              <a:rPr lang="en-CA" dirty="0" smtClean="0">
                <a:ea typeface="ＭＳ Ｐゴシック" pitchFamily="-107" charset="-128"/>
                <a:cs typeface="ＭＳ Ｐゴシック" pitchFamily="-107" charset="-128"/>
              </a:rPr>
              <a:t>a Set models a mathematical set</a:t>
            </a:r>
            <a:endParaRPr lang="en-US" dirty="0" smtClean="0">
              <a:ea typeface="ＭＳ Ｐゴシック" pitchFamily="-107" charset="-128"/>
              <a:cs typeface="ＭＳ Ｐゴシック" pitchFamily="-107" charset="-128"/>
            </a:endParaRPr>
          </a:p>
        </p:txBody>
      </p:sp>
      <p:pic>
        <p:nvPicPr>
          <p:cNvPr id="2" name="Picture 1"/>
          <p:cNvPicPr>
            <a:picLocks noChangeAspect="1"/>
          </p:cNvPicPr>
          <p:nvPr/>
        </p:nvPicPr>
        <p:blipFill>
          <a:blip r:embed="rId3"/>
          <a:stretch>
            <a:fillRect/>
          </a:stretch>
        </p:blipFill>
        <p:spPr>
          <a:xfrm>
            <a:off x="1143000" y="4038600"/>
            <a:ext cx="6908800" cy="2501900"/>
          </a:xfrm>
          <a:prstGeom prst="rect">
            <a:avLst/>
          </a:prstGeom>
        </p:spPr>
      </p:pic>
      <p:sp>
        <p:nvSpPr>
          <p:cNvPr id="3" name="Footer Placeholder 2"/>
          <p:cNvSpPr>
            <a:spLocks noGrp="1"/>
          </p:cNvSpPr>
          <p:nvPr>
            <p:ph type="ftr" sz="quarter" idx="11"/>
          </p:nvPr>
        </p:nvSpPr>
        <p:spPr/>
        <p:txBody>
          <a:bodyPr/>
          <a:lstStyle/>
          <a:p>
            <a:pPr>
              <a:defRPr/>
            </a:pPr>
            <a:r>
              <a:rPr lang="en-US" smtClean="0"/>
              <a:t>© 2016-2017 Sam Cirka, All rights reserved</a:t>
            </a:r>
            <a:endParaRPr lang="en-US"/>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title"/>
          </p:nvPr>
        </p:nvSpPr>
        <p:spPr/>
        <p:txBody>
          <a:bodyPr/>
          <a:lstStyle/>
          <a:p>
            <a:pPr eaLnBrk="1" hangingPunct="1"/>
            <a:r>
              <a:rPr lang="en-CA" smtClean="0">
                <a:ea typeface="ＭＳ Ｐゴシック" pitchFamily="-107" charset="-128"/>
                <a:cs typeface="ＭＳ Ｐゴシック" pitchFamily="-107" charset="-128"/>
              </a:rPr>
              <a:t>java.util.HashSet</a:t>
            </a:r>
            <a:endParaRPr lang="en-US" smtClean="0">
              <a:ea typeface="ＭＳ Ｐゴシック" pitchFamily="-107" charset="-128"/>
              <a:cs typeface="ＭＳ Ｐゴシック" pitchFamily="-107" charset="-128"/>
            </a:endParaRPr>
          </a:p>
        </p:txBody>
      </p:sp>
      <p:sp>
        <p:nvSpPr>
          <p:cNvPr id="38915" name="Rectangle 8"/>
          <p:cNvSpPr>
            <a:spLocks noGrp="1" noChangeArrowheads="1"/>
          </p:cNvSpPr>
          <p:nvPr>
            <p:ph idx="1"/>
          </p:nvPr>
        </p:nvSpPr>
        <p:spPr>
          <a:xfrm>
            <a:off x="990600" y="1828800"/>
            <a:ext cx="7583487" cy="4208930"/>
          </a:xfrm>
        </p:spPr>
        <p:txBody>
          <a:bodyPr/>
          <a:lstStyle/>
          <a:p>
            <a:pPr eaLnBrk="1" hangingPunct="1"/>
            <a:r>
              <a:rPr lang="en-US" dirty="0" smtClean="0">
                <a:ea typeface="ＭＳ Ｐゴシック" pitchFamily="-107" charset="-128"/>
                <a:cs typeface="ＭＳ Ｐゴシック" pitchFamily="-107" charset="-128"/>
              </a:rPr>
              <a:t>The </a:t>
            </a:r>
            <a:r>
              <a:rPr lang="en-US" dirty="0" err="1" smtClean="0">
                <a:ea typeface="ＭＳ Ｐゴシック" pitchFamily="-107" charset="-128"/>
                <a:cs typeface="ＭＳ Ｐゴシック" pitchFamily="-107" charset="-128"/>
              </a:rPr>
              <a:t>HashSet</a:t>
            </a:r>
            <a:r>
              <a:rPr lang="en-US" dirty="0" smtClean="0">
                <a:ea typeface="ＭＳ Ｐゴシック" pitchFamily="-107" charset="-128"/>
                <a:cs typeface="ＭＳ Ｐゴシック" pitchFamily="-107" charset="-128"/>
              </a:rPr>
              <a:t> class</a:t>
            </a:r>
            <a:r>
              <a:rPr lang="en-CA" dirty="0" smtClean="0">
                <a:ea typeface="ＭＳ Ｐゴシック" pitchFamily="-107" charset="-128"/>
                <a:cs typeface="ＭＳ Ｐゴシック" pitchFamily="-107" charset="-128"/>
              </a:rPr>
              <a:t> </a:t>
            </a:r>
            <a:r>
              <a:rPr lang="en-US" dirty="0" smtClean="0">
                <a:ea typeface="ＭＳ Ｐゴシック" pitchFamily="-107" charset="-128"/>
                <a:cs typeface="ＭＳ Ｐゴシック" pitchFamily="-107" charset="-128"/>
              </a:rPr>
              <a:t>is a concrete class that implements the Set interface</a:t>
            </a:r>
          </a:p>
          <a:p>
            <a:pPr eaLnBrk="1" hangingPunct="1"/>
            <a:r>
              <a:rPr lang="en-US" dirty="0" smtClean="0">
                <a:ea typeface="ＭＳ Ｐゴシック" pitchFamily="-107" charset="-128"/>
                <a:cs typeface="ＭＳ Ｐゴシック" pitchFamily="-107" charset="-128"/>
              </a:rPr>
              <a:t>It can be used to store duplicate-free elements</a:t>
            </a:r>
          </a:p>
          <a:p>
            <a:pPr lvl="1" eaLnBrk="1" hangingPunct="1"/>
            <a:r>
              <a:rPr lang="en-CA" dirty="0" smtClean="0"/>
              <a:t>uses </a:t>
            </a:r>
            <a:r>
              <a:rPr lang="en-CA" dirty="0" err="1" smtClean="0"/>
              <a:t>hashcode</a:t>
            </a:r>
            <a:r>
              <a:rPr lang="en-CA" dirty="0" smtClean="0"/>
              <a:t>() to determine if an object has been added to the set</a:t>
            </a:r>
            <a:endParaRPr lang="en-US" dirty="0" smtClean="0"/>
          </a:p>
        </p:txBody>
      </p:sp>
      <p:sp>
        <p:nvSpPr>
          <p:cNvPr id="250884" name="Text Box 4"/>
          <p:cNvSpPr txBox="1">
            <a:spLocks noChangeArrowheads="1"/>
          </p:cNvSpPr>
          <p:nvPr/>
        </p:nvSpPr>
        <p:spPr bwMode="auto">
          <a:xfrm>
            <a:off x="609600" y="4191000"/>
            <a:ext cx="2433638" cy="2031325"/>
          </a:xfrm>
          <a:prstGeom prst="rect">
            <a:avLst/>
          </a:prstGeom>
          <a:solidFill>
            <a:srgbClr val="D7EEFB"/>
          </a:solidFill>
          <a:ln>
            <a:headEnd/>
            <a:tailEnd/>
          </a:ln>
        </p:spPr>
        <p:style>
          <a:lnRef idx="1">
            <a:schemeClr val="accent3"/>
          </a:lnRef>
          <a:fillRef idx="2">
            <a:schemeClr val="accent3"/>
          </a:fillRef>
          <a:effectRef idx="1">
            <a:schemeClr val="accent3"/>
          </a:effectRef>
          <a:fontRef idx="minor">
            <a:schemeClr val="dk1"/>
          </a:fontRef>
        </p:style>
        <p:txBody>
          <a:bodyPr wrap="square">
            <a:prstTxWarp prst="textNoShape">
              <a:avLst/>
            </a:prstTxWarp>
            <a:spAutoFit/>
          </a:bodyPr>
          <a:lstStyle/>
          <a:p>
            <a:pPr>
              <a:defRPr/>
            </a:pPr>
            <a:r>
              <a:rPr lang="en-CA" sz="1800" b="1" dirty="0">
                <a:latin typeface="Arial" pitchFamily="-106" charset="0"/>
                <a:ea typeface="ＭＳ Ｐゴシック" pitchFamily="-106" charset="-128"/>
                <a:cs typeface="ＭＳ Ｐゴシック" pitchFamily="-106" charset="-128"/>
              </a:rPr>
              <a:t>Results:</a:t>
            </a:r>
          </a:p>
          <a:p>
            <a:pPr>
              <a:defRPr/>
            </a:pPr>
            <a:r>
              <a:rPr lang="en-US" sz="1800" b="1" dirty="0">
                <a:latin typeface="Courier New" pitchFamily="-106" charset="0"/>
                <a:ea typeface="ＭＳ Ｐゴシック" pitchFamily="-106" charset="-128"/>
                <a:cs typeface="ＭＳ Ｐゴシック" pitchFamily="-106" charset="-128"/>
              </a:rPr>
              <a:t>The size is: 4</a:t>
            </a:r>
          </a:p>
          <a:p>
            <a:pPr>
              <a:defRPr/>
            </a:pPr>
            <a:r>
              <a:rPr lang="en-US" sz="1800" b="1" dirty="0">
                <a:latin typeface="Courier New" pitchFamily="-106" charset="0"/>
                <a:ea typeface="ＭＳ Ｐゴシック" pitchFamily="-106" charset="-128"/>
                <a:cs typeface="ＭＳ Ｐゴシック" pitchFamily="-106" charset="-128"/>
              </a:rPr>
              <a:t>a</a:t>
            </a:r>
          </a:p>
          <a:p>
            <a:pPr>
              <a:defRPr/>
            </a:pPr>
            <a:r>
              <a:rPr lang="en-US" sz="1800" b="1" dirty="0">
                <a:latin typeface="Courier New" pitchFamily="-106" charset="0"/>
                <a:ea typeface="ＭＳ Ｐゴシック" pitchFamily="-106" charset="-128"/>
                <a:cs typeface="ＭＳ Ｐゴシック" pitchFamily="-106" charset="-128"/>
              </a:rPr>
              <a:t>is</a:t>
            </a:r>
          </a:p>
          <a:p>
            <a:pPr>
              <a:defRPr/>
            </a:pPr>
            <a:r>
              <a:rPr lang="en-US" sz="1800" b="1" dirty="0">
                <a:latin typeface="Courier New" pitchFamily="-106" charset="0"/>
                <a:ea typeface="ＭＳ Ｐゴシック" pitchFamily="-106" charset="-128"/>
                <a:cs typeface="ＭＳ Ｐゴシック" pitchFamily="-106" charset="-128"/>
              </a:rPr>
              <a:t>This</a:t>
            </a:r>
          </a:p>
          <a:p>
            <a:pPr>
              <a:defRPr/>
            </a:pPr>
            <a:r>
              <a:rPr lang="en-US" sz="1800" b="1" dirty="0">
                <a:latin typeface="Courier New" pitchFamily="-106" charset="0"/>
                <a:ea typeface="ＭＳ Ｐゴシック" pitchFamily="-106" charset="-128"/>
                <a:cs typeface="ＭＳ Ｐゴシック" pitchFamily="-106" charset="-128"/>
              </a:rPr>
              <a:t>test</a:t>
            </a:r>
          </a:p>
          <a:p>
            <a:pPr>
              <a:defRPr/>
            </a:pPr>
            <a:endParaRPr lang="en-US" sz="1800" b="1" dirty="0">
              <a:latin typeface="Courier New" pitchFamily="-106" charset="0"/>
              <a:ea typeface="ＭＳ Ｐゴシック" pitchFamily="-106" charset="-128"/>
              <a:cs typeface="ＭＳ Ｐゴシック" pitchFamily="-106" charset="-128"/>
            </a:endParaRPr>
          </a:p>
        </p:txBody>
      </p:sp>
      <p:sp>
        <p:nvSpPr>
          <p:cNvPr id="38919" name="Rectangle 6"/>
          <p:cNvSpPr>
            <a:spLocks noChangeArrowheads="1"/>
          </p:cNvSpPr>
          <p:nvPr/>
        </p:nvSpPr>
        <p:spPr bwMode="auto">
          <a:xfrm>
            <a:off x="5591175" y="5181600"/>
            <a:ext cx="3324225" cy="579438"/>
          </a:xfrm>
          <a:prstGeom prst="rect">
            <a:avLst/>
          </a:prstGeom>
          <a:noFill/>
          <a:ln w="9525">
            <a:noFill/>
            <a:miter lim="800000"/>
            <a:headEnd/>
            <a:tailEnd/>
          </a:ln>
        </p:spPr>
        <p:txBody>
          <a:bodyPr wrap="none">
            <a:prstTxWarp prst="textNoShape">
              <a:avLst/>
            </a:prstTxWarp>
            <a:spAutoFit/>
          </a:bodyPr>
          <a:lstStyle/>
          <a:p>
            <a:r>
              <a:rPr lang="en-CA" sz="3200">
                <a:solidFill>
                  <a:srgbClr val="008000"/>
                </a:solidFill>
                <a:hlinkClick r:id="rId3"/>
              </a:rPr>
              <a:t>HashSetExample</a:t>
            </a:r>
            <a:endParaRPr lang="en-AU" sz="3200">
              <a:solidFill>
                <a:srgbClr val="008000"/>
              </a:solidFill>
            </a:endParaRPr>
          </a:p>
        </p:txBody>
      </p:sp>
      <p:sp>
        <p:nvSpPr>
          <p:cNvPr id="2" name="Footer Placeholder 1"/>
          <p:cNvSpPr>
            <a:spLocks noGrp="1"/>
          </p:cNvSpPr>
          <p:nvPr>
            <p:ph type="ftr" sz="quarter" idx="11"/>
          </p:nvPr>
        </p:nvSpPr>
        <p:spPr/>
        <p:txBody>
          <a:bodyPr/>
          <a:lstStyle/>
          <a:p>
            <a:pPr>
              <a:defRPr/>
            </a:pPr>
            <a:r>
              <a:rPr lang="en-US" smtClean="0"/>
              <a:t>© 2016-2017 Sam Cirka, All rights reserved</a:t>
            </a:r>
            <a:endParaRPr lang="en-US"/>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p:cNvSpPr>
            <a:spLocks noGrp="1" noChangeArrowheads="1"/>
          </p:cNvSpPr>
          <p:nvPr>
            <p:ph type="title"/>
          </p:nvPr>
        </p:nvSpPr>
        <p:spPr/>
        <p:txBody>
          <a:bodyPr/>
          <a:lstStyle/>
          <a:p>
            <a:pPr eaLnBrk="1" hangingPunct="1"/>
            <a:r>
              <a:rPr lang="en-CA" smtClean="0">
                <a:ea typeface="ＭＳ Ｐゴシック" pitchFamily="-107" charset="-128"/>
                <a:cs typeface="ＭＳ Ｐゴシック" pitchFamily="-107" charset="-128"/>
              </a:rPr>
              <a:t>java.util.List</a:t>
            </a:r>
            <a:endParaRPr lang="en-US" smtClean="0">
              <a:ea typeface="ＭＳ Ｐゴシック" pitchFamily="-107" charset="-128"/>
              <a:cs typeface="ＭＳ Ｐゴシック" pitchFamily="-107" charset="-128"/>
            </a:endParaRPr>
          </a:p>
        </p:txBody>
      </p:sp>
      <p:sp>
        <p:nvSpPr>
          <p:cNvPr id="51203" name="Rectangle 5"/>
          <p:cNvSpPr>
            <a:spLocks noGrp="1" noChangeArrowheads="1"/>
          </p:cNvSpPr>
          <p:nvPr>
            <p:ph idx="1"/>
          </p:nvPr>
        </p:nvSpPr>
        <p:spPr/>
        <p:txBody>
          <a:bodyPr>
            <a:normAutofit/>
          </a:bodyPr>
          <a:lstStyle/>
          <a:p>
            <a:pPr eaLnBrk="1" hangingPunct="1">
              <a:spcBef>
                <a:spcPct val="0"/>
              </a:spcBef>
            </a:pPr>
            <a:r>
              <a:rPr lang="en-CA" dirty="0" smtClean="0">
                <a:ea typeface="ＭＳ Ｐゴシック" pitchFamily="-107" charset="-128"/>
                <a:cs typeface="ＭＳ Ｐゴシック" pitchFamily="-107" charset="-128"/>
              </a:rPr>
              <a:t>implementations will </a:t>
            </a:r>
            <a:r>
              <a:rPr lang="en-CA" dirty="0" smtClean="0">
                <a:solidFill>
                  <a:srgbClr val="FFFF00"/>
                </a:solidFill>
                <a:ea typeface="ＭＳ Ｐゴシック" pitchFamily="-107" charset="-128"/>
                <a:cs typeface="ＭＳ Ｐゴシック" pitchFamily="-107" charset="-128"/>
              </a:rPr>
              <a:t>maintain their elements in sequential order </a:t>
            </a:r>
            <a:r>
              <a:rPr lang="en-CA" dirty="0" smtClean="0">
                <a:ea typeface="ＭＳ Ｐゴシック" pitchFamily="-107" charset="-128"/>
                <a:cs typeface="ＭＳ Ｐゴシック" pitchFamily="-107" charset="-128"/>
              </a:rPr>
              <a:t>or sequence</a:t>
            </a:r>
          </a:p>
          <a:p>
            <a:pPr eaLnBrk="1" hangingPunct="1">
              <a:spcBef>
                <a:spcPct val="0"/>
              </a:spcBef>
            </a:pPr>
            <a:r>
              <a:rPr lang="en-CA" dirty="0" smtClean="0">
                <a:ea typeface="ＭＳ Ｐゴシック" pitchFamily="-107" charset="-128"/>
                <a:cs typeface="ＭＳ Ｐゴシック" pitchFamily="-107" charset="-128"/>
              </a:rPr>
              <a:t>can contain duplicates</a:t>
            </a:r>
          </a:p>
          <a:p>
            <a:pPr eaLnBrk="1" hangingPunct="1">
              <a:spcBef>
                <a:spcPct val="0"/>
              </a:spcBef>
            </a:pPr>
            <a:r>
              <a:rPr lang="en-CA" dirty="0" smtClean="0">
                <a:ea typeface="ＭＳ Ｐゴシック" pitchFamily="-107" charset="-128"/>
                <a:cs typeface="ＭＳ Ｐゴシック" pitchFamily="-107" charset="-128"/>
              </a:rPr>
              <a:t>List interface adds list specific operations</a:t>
            </a:r>
          </a:p>
          <a:p>
            <a:pPr lvl="1" eaLnBrk="1" hangingPunct="1">
              <a:spcBef>
                <a:spcPct val="0"/>
              </a:spcBef>
            </a:pPr>
            <a:r>
              <a:rPr lang="en-CA" dirty="0" smtClean="0"/>
              <a:t>access by numerical position</a:t>
            </a:r>
          </a:p>
          <a:p>
            <a:pPr lvl="1" eaLnBrk="1" hangingPunct="1">
              <a:spcBef>
                <a:spcPct val="0"/>
              </a:spcBef>
            </a:pPr>
            <a:r>
              <a:rPr lang="en-CA" dirty="0" smtClean="0"/>
              <a:t>search in list</a:t>
            </a:r>
          </a:p>
          <a:p>
            <a:pPr lvl="1" eaLnBrk="1" hangingPunct="1">
              <a:spcBef>
                <a:spcPct val="0"/>
              </a:spcBef>
            </a:pPr>
            <a:r>
              <a:rPr lang="en-CA" dirty="0" smtClean="0"/>
              <a:t>operations on parts of a list (called open range-view operations)</a:t>
            </a:r>
          </a:p>
          <a:p>
            <a:pPr lvl="1" eaLnBrk="1" hangingPunct="1">
              <a:spcBef>
                <a:spcPct val="0"/>
              </a:spcBef>
            </a:pPr>
            <a:r>
              <a:rPr lang="en-CA" dirty="0" smtClean="0"/>
              <a:t>customized </a:t>
            </a:r>
            <a:r>
              <a:rPr lang="en-CA" dirty="0" err="1" smtClean="0"/>
              <a:t>iterators</a:t>
            </a:r>
            <a:endParaRPr lang="en-US" dirty="0" smtClean="0"/>
          </a:p>
        </p:txBody>
      </p:sp>
      <p:sp>
        <p:nvSpPr>
          <p:cNvPr id="2" name="Footer Placeholder 1"/>
          <p:cNvSpPr>
            <a:spLocks noGrp="1"/>
          </p:cNvSpPr>
          <p:nvPr>
            <p:ph type="ftr" sz="quarter" idx="11"/>
          </p:nvPr>
        </p:nvSpPr>
        <p:spPr/>
        <p:txBody>
          <a:bodyPr/>
          <a:lstStyle/>
          <a:p>
            <a:pPr>
              <a:defRPr/>
            </a:pPr>
            <a:r>
              <a:rPr lang="en-US" smtClean="0"/>
              <a:t>© 2016-2017 Sam Cirka, All rights reserved</a:t>
            </a:r>
            <a:endParaRPr lang="en-US"/>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4"/>
          <p:cNvSpPr>
            <a:spLocks noGrp="1" noChangeArrowheads="1"/>
          </p:cNvSpPr>
          <p:nvPr>
            <p:ph type="title"/>
          </p:nvPr>
        </p:nvSpPr>
        <p:spPr/>
        <p:txBody>
          <a:bodyPr/>
          <a:lstStyle/>
          <a:p>
            <a:pPr eaLnBrk="1" hangingPunct="1"/>
            <a:r>
              <a:rPr lang="en-US" smtClean="0">
                <a:ea typeface="ＭＳ Ｐゴシック" pitchFamily="-107" charset="-128"/>
                <a:cs typeface="ＭＳ Ｐゴシック" pitchFamily="-107" charset="-128"/>
              </a:rPr>
              <a:t>java.util.ArrayList</a:t>
            </a:r>
          </a:p>
        </p:txBody>
      </p:sp>
      <p:sp>
        <p:nvSpPr>
          <p:cNvPr id="53251" name="Rectangle 5"/>
          <p:cNvSpPr>
            <a:spLocks noGrp="1" noChangeArrowheads="1"/>
          </p:cNvSpPr>
          <p:nvPr>
            <p:ph idx="1"/>
          </p:nvPr>
        </p:nvSpPr>
        <p:spPr/>
        <p:txBody>
          <a:bodyPr>
            <a:normAutofit lnSpcReduction="10000"/>
          </a:bodyPr>
          <a:lstStyle/>
          <a:p>
            <a:pPr eaLnBrk="1" hangingPunct="1">
              <a:spcBef>
                <a:spcPct val="0"/>
              </a:spcBef>
            </a:pPr>
            <a:r>
              <a:rPr lang="en-US" smtClean="0">
                <a:ea typeface="ＭＳ Ｐゴシック" pitchFamily="-107" charset="-128"/>
                <a:cs typeface="ＭＳ Ｐゴシック" pitchFamily="-107" charset="-128"/>
              </a:rPr>
              <a:t>resizable-array implementation of the List interface</a:t>
            </a:r>
          </a:p>
          <a:p>
            <a:pPr eaLnBrk="1" hangingPunct="1">
              <a:spcBef>
                <a:spcPct val="0"/>
              </a:spcBef>
            </a:pPr>
            <a:r>
              <a:rPr lang="en-US" smtClean="0">
                <a:ea typeface="ＭＳ Ｐゴシック" pitchFamily="-107" charset="-128"/>
                <a:cs typeface="ＭＳ Ｐゴシック" pitchFamily="-107" charset="-128"/>
              </a:rPr>
              <a:t>implements all optional list operations, and permits all elements, including null</a:t>
            </a:r>
          </a:p>
          <a:p>
            <a:pPr eaLnBrk="1" hangingPunct="1">
              <a:spcBef>
                <a:spcPct val="0"/>
              </a:spcBef>
            </a:pPr>
            <a:r>
              <a:rPr lang="en-US" smtClean="0">
                <a:ea typeface="ＭＳ Ｐゴシック" pitchFamily="-107" charset="-128"/>
                <a:cs typeface="ＭＳ Ｐゴシック" pitchFamily="-107" charset="-128"/>
              </a:rPr>
              <a:t>in addition to implementing the List interface, this class provides methods to manipulate the size of the array that is used internally to store the list</a:t>
            </a:r>
          </a:p>
          <a:p>
            <a:pPr eaLnBrk="1" hangingPunct="1">
              <a:spcBef>
                <a:spcPct val="0"/>
              </a:spcBef>
            </a:pPr>
            <a:r>
              <a:rPr lang="en-US" smtClean="0">
                <a:ea typeface="ＭＳ Ｐゴシック" pitchFamily="-107" charset="-128"/>
                <a:cs typeface="ＭＳ Ｐゴシック" pitchFamily="-107" charset="-128"/>
              </a:rPr>
              <a:t>capacity is the size of the array used to store the elements in the list</a:t>
            </a:r>
          </a:p>
          <a:p>
            <a:pPr lvl="1" eaLnBrk="1" hangingPunct="1">
              <a:spcBef>
                <a:spcPct val="0"/>
              </a:spcBef>
            </a:pPr>
            <a:r>
              <a:rPr lang="en-US" smtClean="0"/>
              <a:t>as elements are added to ArrayList, its capacity grows automatically</a:t>
            </a:r>
          </a:p>
          <a:p>
            <a:pPr eaLnBrk="1" hangingPunct="1">
              <a:spcBef>
                <a:spcPct val="0"/>
              </a:spcBef>
            </a:pPr>
            <a:r>
              <a:rPr lang="en-US" smtClean="0">
                <a:ea typeface="ＭＳ Ｐゴシック" pitchFamily="-107" charset="-128"/>
                <a:cs typeface="ＭＳ Ｐゴシック" pitchFamily="-107" charset="-128"/>
              </a:rPr>
              <a:t>ensureCapacity() increases the capacity of an ArrayList instance before adding a large number of elements</a:t>
            </a:r>
          </a:p>
          <a:p>
            <a:pPr lvl="1" eaLnBrk="1" hangingPunct="1">
              <a:spcBef>
                <a:spcPct val="0"/>
              </a:spcBef>
            </a:pPr>
            <a:r>
              <a:rPr lang="en-US" smtClean="0"/>
              <a:t>reduces the amount of incremental reallocation</a:t>
            </a:r>
          </a:p>
        </p:txBody>
      </p:sp>
      <p:sp>
        <p:nvSpPr>
          <p:cNvPr id="2" name="Footer Placeholder 1"/>
          <p:cNvSpPr>
            <a:spLocks noGrp="1"/>
          </p:cNvSpPr>
          <p:nvPr>
            <p:ph type="ftr" sz="quarter" idx="11"/>
          </p:nvPr>
        </p:nvSpPr>
        <p:spPr/>
        <p:txBody>
          <a:bodyPr/>
          <a:lstStyle/>
          <a:p>
            <a:pPr>
              <a:defRPr/>
            </a:pPr>
            <a:r>
              <a:rPr lang="en-US" smtClean="0"/>
              <a:t>© 2016-2017 Sam Cirka, All rights reserved</a:t>
            </a:r>
            <a:endParaRPr lang="en-US"/>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4"/>
          <p:cNvSpPr>
            <a:spLocks noGrp="1" noChangeArrowheads="1"/>
          </p:cNvSpPr>
          <p:nvPr>
            <p:ph type="title"/>
          </p:nvPr>
        </p:nvSpPr>
        <p:spPr/>
        <p:txBody>
          <a:bodyPr/>
          <a:lstStyle/>
          <a:p>
            <a:pPr eaLnBrk="1" hangingPunct="1"/>
            <a:r>
              <a:rPr lang="en-US" smtClean="0">
                <a:ea typeface="ＭＳ Ｐゴシック" pitchFamily="-107" charset="-128"/>
                <a:cs typeface="ＭＳ Ｐゴシック" pitchFamily="-107" charset="-128"/>
              </a:rPr>
              <a:t>toArray</a:t>
            </a:r>
          </a:p>
        </p:txBody>
      </p:sp>
      <p:sp>
        <p:nvSpPr>
          <p:cNvPr id="55299" name="Rectangle 5"/>
          <p:cNvSpPr>
            <a:spLocks noGrp="1" noChangeArrowheads="1"/>
          </p:cNvSpPr>
          <p:nvPr>
            <p:ph idx="1"/>
          </p:nvPr>
        </p:nvSpPr>
        <p:spPr>
          <a:xfrm>
            <a:off x="457200" y="1600200"/>
            <a:ext cx="8229600" cy="4525963"/>
          </a:xfrm>
        </p:spPr>
        <p:txBody>
          <a:bodyPr>
            <a:normAutofit/>
          </a:bodyPr>
          <a:lstStyle/>
          <a:p>
            <a:pPr eaLnBrk="1" hangingPunct="1">
              <a:buFont typeface="Wingdings 2" pitchFamily="-107" charset="2"/>
              <a:buNone/>
            </a:pPr>
            <a:r>
              <a:rPr lang="en-US" dirty="0" smtClean="0">
                <a:ea typeface="ＭＳ Ｐゴシック" pitchFamily="-107" charset="-128"/>
                <a:cs typeface="ＭＳ Ｐゴシック" pitchFamily="-107" charset="-128"/>
              </a:rPr>
              <a:t>	</a:t>
            </a:r>
            <a:r>
              <a:rPr lang="en-US" dirty="0" err="1" smtClean="0">
                <a:ea typeface="ＭＳ Ｐゴシック" pitchFamily="-107" charset="-128"/>
                <a:cs typeface="ＭＳ Ｐゴシック" pitchFamily="-107" charset="-128"/>
              </a:rPr>
              <a:t>ArrayList</a:t>
            </a:r>
            <a:r>
              <a:rPr lang="en-US" dirty="0" smtClean="0">
                <a:ea typeface="ＭＳ Ｐゴシック" pitchFamily="-107" charset="-128"/>
                <a:cs typeface="ＭＳ Ｐゴシック" pitchFamily="-107" charset="-128"/>
              </a:rPr>
              <a:t>&lt;String&gt; items = new </a:t>
            </a:r>
            <a:r>
              <a:rPr lang="en-US" dirty="0" err="1" smtClean="0">
                <a:ea typeface="ＭＳ Ｐゴシック" pitchFamily="-107" charset="-128"/>
                <a:cs typeface="ＭＳ Ｐゴシック" pitchFamily="-107" charset="-128"/>
              </a:rPr>
              <a:t>ArrayList</a:t>
            </a:r>
            <a:r>
              <a:rPr lang="en-US" dirty="0" smtClean="0">
                <a:ea typeface="ＭＳ Ｐゴシック" pitchFamily="-107" charset="-128"/>
                <a:cs typeface="ＭＳ Ｐゴシック" pitchFamily="-107" charset="-128"/>
              </a:rPr>
              <a:t>&lt;String&gt;();</a:t>
            </a:r>
            <a:br>
              <a:rPr lang="en-US" dirty="0" smtClean="0">
                <a:ea typeface="ＭＳ Ｐゴシック" pitchFamily="-107" charset="-128"/>
                <a:cs typeface="ＭＳ Ｐゴシック" pitchFamily="-107" charset="-128"/>
              </a:rPr>
            </a:br>
            <a:r>
              <a:rPr lang="en-US" dirty="0" err="1" smtClean="0">
                <a:ea typeface="ＭＳ Ｐゴシック" pitchFamily="-107" charset="-128"/>
                <a:cs typeface="ＭＳ Ｐゴシック" pitchFamily="-107" charset="-128"/>
              </a:rPr>
              <a:t>items.add("Orange</a:t>
            </a:r>
            <a:r>
              <a:rPr lang="en-US" dirty="0" smtClean="0">
                <a:ea typeface="ＭＳ Ｐゴシック" pitchFamily="-107" charset="-128"/>
                <a:cs typeface="ＭＳ Ｐゴシック" pitchFamily="-107" charset="-128"/>
              </a:rPr>
              <a:t>");</a:t>
            </a:r>
            <a:br>
              <a:rPr lang="en-US" dirty="0" smtClean="0">
                <a:ea typeface="ＭＳ Ｐゴシック" pitchFamily="-107" charset="-128"/>
                <a:cs typeface="ＭＳ Ｐゴシック" pitchFamily="-107" charset="-128"/>
              </a:rPr>
            </a:br>
            <a:r>
              <a:rPr lang="en-US" dirty="0" err="1" smtClean="0">
                <a:ea typeface="ＭＳ Ｐゴシック" pitchFamily="-107" charset="-128"/>
                <a:cs typeface="ＭＳ Ｐゴシック" pitchFamily="-107" charset="-128"/>
              </a:rPr>
              <a:t>items.add("Green</a:t>
            </a:r>
            <a:r>
              <a:rPr lang="en-US" dirty="0" smtClean="0">
                <a:ea typeface="ＭＳ Ｐゴシック" pitchFamily="-107" charset="-128"/>
                <a:cs typeface="ＭＳ Ｐゴシック" pitchFamily="-107" charset="-128"/>
              </a:rPr>
              <a:t>");</a:t>
            </a:r>
            <a:br>
              <a:rPr lang="en-US" dirty="0" smtClean="0">
                <a:ea typeface="ＭＳ Ｐゴシック" pitchFamily="-107" charset="-128"/>
                <a:cs typeface="ＭＳ Ｐゴシック" pitchFamily="-107" charset="-128"/>
              </a:rPr>
            </a:br>
            <a:r>
              <a:rPr lang="en-US" dirty="0" err="1" smtClean="0">
                <a:ea typeface="ＭＳ Ｐゴシック" pitchFamily="-107" charset="-128"/>
                <a:cs typeface="ＭＳ Ｐゴシック" pitchFamily="-107" charset="-128"/>
              </a:rPr>
              <a:t>items.add("White</a:t>
            </a:r>
            <a:r>
              <a:rPr lang="en-US" dirty="0" smtClean="0">
                <a:ea typeface="ＭＳ Ｐゴシック" pitchFamily="-107" charset="-128"/>
                <a:cs typeface="ＭＳ Ｐゴシック" pitchFamily="-107" charset="-128"/>
              </a:rPr>
              <a:t>");</a:t>
            </a:r>
          </a:p>
          <a:p>
            <a:pPr eaLnBrk="1" hangingPunct="1">
              <a:buFont typeface="Wingdings 2" pitchFamily="-107" charset="2"/>
              <a:buNone/>
            </a:pPr>
            <a:r>
              <a:rPr lang="en-US" dirty="0" smtClean="0">
                <a:ea typeface="ＭＳ Ｐゴシック" pitchFamily="-107" charset="-128"/>
                <a:cs typeface="ＭＳ Ｐゴシック" pitchFamily="-107" charset="-128"/>
              </a:rPr>
              <a:t/>
            </a:r>
            <a:br>
              <a:rPr lang="en-US" dirty="0" smtClean="0">
                <a:ea typeface="ＭＳ Ｐゴシック" pitchFamily="-107" charset="-128"/>
                <a:cs typeface="ＭＳ Ｐゴシック" pitchFamily="-107" charset="-128"/>
              </a:rPr>
            </a:br>
            <a:r>
              <a:rPr lang="en-US" dirty="0" smtClean="0">
                <a:ea typeface="ＭＳ Ｐゴシック" pitchFamily="-107" charset="-128"/>
                <a:cs typeface="ＭＳ Ｐゴシック" pitchFamily="-107" charset="-128"/>
              </a:rPr>
              <a:t>String[] </a:t>
            </a:r>
            <a:r>
              <a:rPr lang="en-US" dirty="0" err="1" smtClean="0">
                <a:ea typeface="ＭＳ Ｐゴシック" pitchFamily="-107" charset="-128"/>
                <a:cs typeface="ＭＳ Ｐゴシック" pitchFamily="-107" charset="-128"/>
              </a:rPr>
              <a:t>colours</a:t>
            </a:r>
            <a:r>
              <a:rPr lang="en-US" dirty="0" smtClean="0">
                <a:ea typeface="ＭＳ Ｐゴシック" pitchFamily="-107" charset="-128"/>
                <a:cs typeface="ＭＳ Ｐゴシック" pitchFamily="-107" charset="-128"/>
              </a:rPr>
              <a:t> = </a:t>
            </a:r>
            <a:r>
              <a:rPr lang="en-US" dirty="0" err="1" smtClean="0">
                <a:ea typeface="ＭＳ Ｐゴシック" pitchFamily="-107" charset="-128"/>
                <a:cs typeface="ＭＳ Ｐゴシック" pitchFamily="-107" charset="-128"/>
              </a:rPr>
              <a:t>items.toArray(new</a:t>
            </a:r>
            <a:r>
              <a:rPr lang="en-US" dirty="0" smtClean="0">
                <a:ea typeface="ＭＳ Ｐゴシック" pitchFamily="-107" charset="-128"/>
                <a:cs typeface="ＭＳ Ｐゴシック" pitchFamily="-107" charset="-128"/>
              </a:rPr>
              <a:t> String[0]);</a:t>
            </a:r>
            <a:br>
              <a:rPr lang="en-US" dirty="0" smtClean="0">
                <a:ea typeface="ＭＳ Ｐゴシック" pitchFamily="-107" charset="-128"/>
                <a:cs typeface="ＭＳ Ｐゴシック" pitchFamily="-107" charset="-128"/>
              </a:rPr>
            </a:br>
            <a:r>
              <a:rPr lang="en-US" dirty="0" err="1" smtClean="0">
                <a:ea typeface="ＭＳ Ｐゴシック" pitchFamily="-107" charset="-128"/>
                <a:cs typeface="ＭＳ Ｐゴシック" pitchFamily="-107" charset="-128"/>
              </a:rPr>
              <a:t>CollectionUtil.display(colours</a:t>
            </a:r>
            <a:r>
              <a:rPr lang="en-US" dirty="0" smtClean="0">
                <a:ea typeface="ＭＳ Ｐゴシック" pitchFamily="-107" charset="-128"/>
                <a:cs typeface="ＭＳ Ｐゴシック" pitchFamily="-107" charset="-128"/>
              </a:rPr>
              <a:t>);</a:t>
            </a:r>
          </a:p>
        </p:txBody>
      </p:sp>
      <p:sp>
        <p:nvSpPr>
          <p:cNvPr id="2" name="Footer Placeholder 1"/>
          <p:cNvSpPr>
            <a:spLocks noGrp="1"/>
          </p:cNvSpPr>
          <p:nvPr>
            <p:ph type="ftr" sz="quarter" idx="11"/>
          </p:nvPr>
        </p:nvSpPr>
        <p:spPr/>
        <p:txBody>
          <a:bodyPr/>
          <a:lstStyle/>
          <a:p>
            <a:pPr>
              <a:defRPr/>
            </a:pPr>
            <a:r>
              <a:rPr lang="en-US" smtClean="0"/>
              <a:t>© 2016-2017 Sam Cirka, All rights reserved</a:t>
            </a:r>
            <a:endParaRPr lang="en-US"/>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5"/>
          <p:cNvSpPr>
            <a:spLocks noGrp="1" noChangeArrowheads="1"/>
          </p:cNvSpPr>
          <p:nvPr>
            <p:ph type="title"/>
          </p:nvPr>
        </p:nvSpPr>
        <p:spPr/>
        <p:txBody>
          <a:bodyPr/>
          <a:lstStyle/>
          <a:p>
            <a:pPr eaLnBrk="1" hangingPunct="1"/>
            <a:r>
              <a:rPr lang="en-US" smtClean="0">
                <a:ea typeface="ＭＳ Ｐゴシック" pitchFamily="-107" charset="-128"/>
                <a:cs typeface="ＭＳ Ｐゴシック" pitchFamily="-107" charset="-128"/>
              </a:rPr>
              <a:t>ArrayList Example 1</a:t>
            </a:r>
          </a:p>
        </p:txBody>
      </p:sp>
      <p:sp>
        <p:nvSpPr>
          <p:cNvPr id="57347" name="Rectangle 6"/>
          <p:cNvSpPr>
            <a:spLocks noGrp="1" noChangeArrowheads="1"/>
          </p:cNvSpPr>
          <p:nvPr>
            <p:ph idx="1"/>
          </p:nvPr>
        </p:nvSpPr>
        <p:spPr/>
        <p:txBody>
          <a:bodyPr/>
          <a:lstStyle/>
          <a:p>
            <a:pPr eaLnBrk="1" hangingPunct="1"/>
            <a:r>
              <a:rPr lang="en-CA" smtClean="0">
                <a:ea typeface="ＭＳ Ｐゴシック" pitchFamily="-107" charset="-128"/>
                <a:cs typeface="ＭＳ Ｐゴシック" pitchFamily="-107" charset="-128"/>
              </a:rPr>
              <a:t>see </a:t>
            </a:r>
            <a:r>
              <a:rPr lang="en-CA" smtClean="0">
                <a:ea typeface="ＭＳ Ｐゴシック" pitchFamily="-107" charset="-128"/>
                <a:cs typeface="ＭＳ Ｐゴシック" pitchFamily="-107" charset="-128"/>
                <a:hlinkClick r:id="rId3" action="ppaction://hlinkfile"/>
              </a:rPr>
              <a:t>ArrayListExample1.java</a:t>
            </a:r>
            <a:endParaRPr lang="en-US" smtClean="0">
              <a:ea typeface="ＭＳ Ｐゴシック" pitchFamily="-107" charset="-128"/>
              <a:cs typeface="ＭＳ Ｐゴシック" pitchFamily="-107" charset="-128"/>
            </a:endParaRPr>
          </a:p>
        </p:txBody>
      </p:sp>
      <p:sp>
        <p:nvSpPr>
          <p:cNvPr id="254980" name="Text Box 4"/>
          <p:cNvSpPr txBox="1">
            <a:spLocks noChangeArrowheads="1"/>
          </p:cNvSpPr>
          <p:nvPr/>
        </p:nvSpPr>
        <p:spPr bwMode="auto">
          <a:xfrm>
            <a:off x="3640138" y="2554288"/>
            <a:ext cx="1728787" cy="2024062"/>
          </a:xfrm>
          <a:prstGeom prst="rect">
            <a:avLst/>
          </a:prstGeom>
          <a:solidFill>
            <a:srgbClr val="D7EEFB"/>
          </a:solidFill>
          <a:ln>
            <a:headEnd/>
            <a:tailEnd/>
          </a:ln>
        </p:spPr>
        <p:style>
          <a:lnRef idx="1">
            <a:schemeClr val="accent3"/>
          </a:lnRef>
          <a:fillRef idx="2">
            <a:schemeClr val="accent3"/>
          </a:fillRef>
          <a:effectRef idx="1">
            <a:schemeClr val="accent3"/>
          </a:effectRef>
          <a:fontRef idx="minor">
            <a:schemeClr val="dk1"/>
          </a:fontRef>
        </p:style>
        <p:txBody>
          <a:bodyPr>
            <a:prstTxWarp prst="textNoShape">
              <a:avLst/>
            </a:prstTxWarp>
            <a:spAutoFit/>
          </a:bodyPr>
          <a:lstStyle/>
          <a:p>
            <a:pPr eaLnBrk="1" hangingPunct="1">
              <a:defRPr/>
            </a:pPr>
            <a:r>
              <a:rPr lang="en-US" sz="1800" dirty="0">
                <a:latin typeface="Arial" pitchFamily="-106" charset="0"/>
                <a:ea typeface="ＭＳ Ｐゴシック" pitchFamily="-106" charset="-128"/>
                <a:cs typeface="ＭＳ Ｐゴシック" pitchFamily="-106" charset="-128"/>
              </a:rPr>
              <a:t>The size is: 6</a:t>
            </a:r>
          </a:p>
          <a:p>
            <a:pPr eaLnBrk="1" hangingPunct="1">
              <a:defRPr/>
            </a:pPr>
            <a:r>
              <a:rPr lang="en-US" sz="1800" dirty="0">
                <a:latin typeface="Arial" pitchFamily="-106" charset="0"/>
                <a:ea typeface="ＭＳ Ｐゴシック" pitchFamily="-106" charset="-128"/>
                <a:cs typeface="ＭＳ Ｐゴシック" pitchFamily="-106" charset="-128"/>
              </a:rPr>
              <a:t>This</a:t>
            </a:r>
          </a:p>
          <a:p>
            <a:pPr eaLnBrk="1" hangingPunct="1">
              <a:defRPr/>
            </a:pPr>
            <a:r>
              <a:rPr lang="en-US" sz="1800" dirty="0">
                <a:latin typeface="Arial" pitchFamily="-106" charset="0"/>
                <a:ea typeface="ＭＳ Ｐゴシック" pitchFamily="-106" charset="-128"/>
                <a:cs typeface="ＭＳ Ｐゴシック" pitchFamily="-106" charset="-128"/>
              </a:rPr>
              <a:t>is</a:t>
            </a:r>
          </a:p>
          <a:p>
            <a:pPr eaLnBrk="1" hangingPunct="1">
              <a:defRPr/>
            </a:pPr>
            <a:r>
              <a:rPr lang="en-US" sz="1800" dirty="0">
                <a:latin typeface="Arial" pitchFamily="-106" charset="0"/>
                <a:ea typeface="ＭＳ Ｐゴシック" pitchFamily="-106" charset="-128"/>
                <a:cs typeface="ＭＳ Ｐゴシック" pitchFamily="-106" charset="-128"/>
              </a:rPr>
              <a:t>is</a:t>
            </a:r>
          </a:p>
          <a:p>
            <a:pPr eaLnBrk="1" hangingPunct="1">
              <a:defRPr/>
            </a:pPr>
            <a:r>
              <a:rPr lang="en-US" sz="1800" dirty="0">
                <a:latin typeface="Arial" pitchFamily="-106" charset="0"/>
                <a:ea typeface="ＭＳ Ｐゴシック" pitchFamily="-106" charset="-128"/>
                <a:cs typeface="ＭＳ Ｐゴシック" pitchFamily="-106" charset="-128"/>
              </a:rPr>
              <a:t>a</a:t>
            </a:r>
          </a:p>
          <a:p>
            <a:pPr eaLnBrk="1" hangingPunct="1">
              <a:defRPr/>
            </a:pPr>
            <a:r>
              <a:rPr lang="en-US" sz="1800" dirty="0">
                <a:latin typeface="Arial" pitchFamily="-106" charset="0"/>
                <a:ea typeface="ＭＳ Ｐゴシック" pitchFamily="-106" charset="-128"/>
                <a:cs typeface="ＭＳ Ｐゴシック" pitchFamily="-106" charset="-128"/>
              </a:rPr>
              <a:t>a</a:t>
            </a:r>
          </a:p>
          <a:p>
            <a:pPr eaLnBrk="1" hangingPunct="1">
              <a:defRPr/>
            </a:pPr>
            <a:r>
              <a:rPr lang="en-US" sz="1800" dirty="0">
                <a:latin typeface="Arial" pitchFamily="-106" charset="0"/>
                <a:ea typeface="ＭＳ Ｐゴシック" pitchFamily="-106" charset="-128"/>
                <a:cs typeface="ＭＳ Ｐゴシック" pitchFamily="-106" charset="-128"/>
              </a:rPr>
              <a:t>test</a:t>
            </a:r>
          </a:p>
        </p:txBody>
      </p:sp>
      <p:sp>
        <p:nvSpPr>
          <p:cNvPr id="2" name="Footer Placeholder 1"/>
          <p:cNvSpPr>
            <a:spLocks noGrp="1"/>
          </p:cNvSpPr>
          <p:nvPr>
            <p:ph type="ftr" sz="quarter" idx="11"/>
          </p:nvPr>
        </p:nvSpPr>
        <p:spPr/>
        <p:txBody>
          <a:bodyPr/>
          <a:lstStyle/>
          <a:p>
            <a:pPr>
              <a:defRPr/>
            </a:pPr>
            <a:r>
              <a:rPr lang="en-US" smtClean="0"/>
              <a:t>© 2016-2017 Sam Cirka, All rights reserved</a:t>
            </a:r>
            <a:endParaRPr lang="en-US"/>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5"/>
          <p:cNvSpPr>
            <a:spLocks noGrp="1" noChangeArrowheads="1"/>
          </p:cNvSpPr>
          <p:nvPr>
            <p:ph type="title"/>
          </p:nvPr>
        </p:nvSpPr>
        <p:spPr/>
        <p:txBody>
          <a:bodyPr/>
          <a:lstStyle/>
          <a:p>
            <a:pPr eaLnBrk="1" hangingPunct="1"/>
            <a:r>
              <a:rPr lang="en-US" smtClean="0">
                <a:ea typeface="ＭＳ Ｐゴシック" pitchFamily="-107" charset="-128"/>
                <a:cs typeface="ＭＳ Ｐゴシック" pitchFamily="-107" charset="-128"/>
              </a:rPr>
              <a:t>ArrayList Example 2</a:t>
            </a:r>
          </a:p>
        </p:txBody>
      </p:sp>
      <p:sp>
        <p:nvSpPr>
          <p:cNvPr id="59395" name="Rectangle 6"/>
          <p:cNvSpPr>
            <a:spLocks noGrp="1" noChangeArrowheads="1"/>
          </p:cNvSpPr>
          <p:nvPr>
            <p:ph idx="1"/>
          </p:nvPr>
        </p:nvSpPr>
        <p:spPr/>
        <p:txBody>
          <a:bodyPr/>
          <a:lstStyle/>
          <a:p>
            <a:r>
              <a:rPr lang="en-CA" dirty="0" smtClean="0">
                <a:ea typeface="ＭＳ Ｐゴシック" pitchFamily="-107" charset="-128"/>
                <a:cs typeface="ＭＳ Ｐゴシック" pitchFamily="-107" charset="-128"/>
              </a:rPr>
              <a:t>see </a:t>
            </a:r>
            <a:r>
              <a:rPr lang="en-US" dirty="0" smtClean="0">
                <a:ea typeface="ＭＳ Ｐゴシック" pitchFamily="-107" charset="-128"/>
                <a:cs typeface="ＭＳ Ｐゴシック" pitchFamily="-107" charset="-128"/>
              </a:rPr>
              <a:t>ArrayListExample2.java</a:t>
            </a:r>
          </a:p>
        </p:txBody>
      </p:sp>
      <p:sp>
        <p:nvSpPr>
          <p:cNvPr id="257028" name="Text Box 4"/>
          <p:cNvSpPr txBox="1">
            <a:spLocks noChangeArrowheads="1"/>
          </p:cNvSpPr>
          <p:nvPr/>
        </p:nvSpPr>
        <p:spPr bwMode="auto">
          <a:xfrm>
            <a:off x="3707606" y="2667000"/>
            <a:ext cx="1728787" cy="2024062"/>
          </a:xfrm>
          <a:prstGeom prst="rect">
            <a:avLst/>
          </a:prstGeom>
          <a:solidFill>
            <a:srgbClr val="D7EEFB"/>
          </a:solidFill>
          <a:ln>
            <a:headEnd/>
            <a:tailEnd/>
          </a:ln>
        </p:spPr>
        <p:style>
          <a:lnRef idx="1">
            <a:schemeClr val="accent3"/>
          </a:lnRef>
          <a:fillRef idx="2">
            <a:schemeClr val="accent3"/>
          </a:fillRef>
          <a:effectRef idx="1">
            <a:schemeClr val="accent3"/>
          </a:effectRef>
          <a:fontRef idx="minor">
            <a:schemeClr val="dk1"/>
          </a:fontRef>
        </p:style>
        <p:txBody>
          <a:bodyPr>
            <a:prstTxWarp prst="textNoShape">
              <a:avLst/>
            </a:prstTxWarp>
            <a:spAutoFit/>
          </a:bodyPr>
          <a:lstStyle/>
          <a:p>
            <a:pPr eaLnBrk="1" hangingPunct="1">
              <a:defRPr/>
            </a:pPr>
            <a:r>
              <a:rPr lang="en-US" sz="1800" dirty="0">
                <a:latin typeface="Arial" pitchFamily="-106" charset="0"/>
                <a:ea typeface="ＭＳ Ｐゴシック" pitchFamily="-106" charset="-128"/>
                <a:cs typeface="ＭＳ Ｐゴシック" pitchFamily="-106" charset="-128"/>
              </a:rPr>
              <a:t>The size is: 6</a:t>
            </a:r>
          </a:p>
          <a:p>
            <a:pPr eaLnBrk="1" hangingPunct="1">
              <a:defRPr/>
            </a:pPr>
            <a:r>
              <a:rPr lang="en-US" sz="1800" dirty="0">
                <a:latin typeface="Arial" pitchFamily="-106" charset="0"/>
                <a:ea typeface="ＭＳ Ｐゴシック" pitchFamily="-106" charset="-128"/>
                <a:cs typeface="ＭＳ Ｐゴシック" pitchFamily="-106" charset="-128"/>
              </a:rPr>
              <a:t>This</a:t>
            </a:r>
          </a:p>
          <a:p>
            <a:pPr eaLnBrk="1" hangingPunct="1">
              <a:defRPr/>
            </a:pPr>
            <a:r>
              <a:rPr lang="en-US" sz="1800" dirty="0">
                <a:latin typeface="Arial" pitchFamily="-106" charset="0"/>
                <a:ea typeface="ＭＳ Ｐゴシック" pitchFamily="-106" charset="-128"/>
                <a:cs typeface="ＭＳ Ｐゴシック" pitchFamily="-106" charset="-128"/>
              </a:rPr>
              <a:t>is</a:t>
            </a:r>
          </a:p>
          <a:p>
            <a:pPr eaLnBrk="1" hangingPunct="1">
              <a:defRPr/>
            </a:pPr>
            <a:r>
              <a:rPr lang="en-US" sz="1800" dirty="0">
                <a:latin typeface="Arial" pitchFamily="-106" charset="0"/>
                <a:ea typeface="ＭＳ Ｐゴシック" pitchFamily="-106" charset="-128"/>
                <a:cs typeface="ＭＳ Ｐゴシック" pitchFamily="-106" charset="-128"/>
              </a:rPr>
              <a:t>is</a:t>
            </a:r>
          </a:p>
          <a:p>
            <a:pPr eaLnBrk="1" hangingPunct="1">
              <a:defRPr/>
            </a:pPr>
            <a:r>
              <a:rPr lang="en-US" sz="1800" dirty="0">
                <a:latin typeface="Arial" pitchFamily="-106" charset="0"/>
                <a:ea typeface="ＭＳ Ｐゴシック" pitchFamily="-106" charset="-128"/>
                <a:cs typeface="ＭＳ Ｐゴシック" pitchFamily="-106" charset="-128"/>
              </a:rPr>
              <a:t>a</a:t>
            </a:r>
          </a:p>
          <a:p>
            <a:pPr eaLnBrk="1" hangingPunct="1">
              <a:defRPr/>
            </a:pPr>
            <a:r>
              <a:rPr lang="en-US" sz="1800" dirty="0">
                <a:latin typeface="Arial" pitchFamily="-106" charset="0"/>
                <a:ea typeface="ＭＳ Ｐゴシック" pitchFamily="-106" charset="-128"/>
                <a:cs typeface="ＭＳ Ｐゴシック" pitchFamily="-106" charset="-128"/>
              </a:rPr>
              <a:t>a</a:t>
            </a:r>
          </a:p>
          <a:p>
            <a:pPr eaLnBrk="1" hangingPunct="1">
              <a:defRPr/>
            </a:pPr>
            <a:r>
              <a:rPr lang="en-US" sz="1800" dirty="0">
                <a:latin typeface="Arial" pitchFamily="-106" charset="0"/>
                <a:ea typeface="ＭＳ Ｐゴシック" pitchFamily="-106" charset="-128"/>
                <a:cs typeface="ＭＳ Ｐゴシック" pitchFamily="-106" charset="-128"/>
              </a:rPr>
              <a:t>test</a:t>
            </a:r>
          </a:p>
        </p:txBody>
      </p:sp>
      <p:sp>
        <p:nvSpPr>
          <p:cNvPr id="2" name="Footer Placeholder 1"/>
          <p:cNvSpPr>
            <a:spLocks noGrp="1"/>
          </p:cNvSpPr>
          <p:nvPr>
            <p:ph type="ftr" sz="quarter" idx="11"/>
          </p:nvPr>
        </p:nvSpPr>
        <p:spPr/>
        <p:txBody>
          <a:bodyPr/>
          <a:lstStyle/>
          <a:p>
            <a:pPr>
              <a:defRPr/>
            </a:pPr>
            <a:r>
              <a:rPr lang="en-US" smtClean="0"/>
              <a:t>© 2016-2017 Sam Cirka, All rights reserved</a:t>
            </a:r>
            <a:endParaRPr lang="en-US"/>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eaLnBrk="1" hangingPunct="1"/>
            <a:r>
              <a:rPr lang="en-CA" smtClean="0">
                <a:ea typeface="ＭＳ Ｐゴシック" pitchFamily="-107" charset="-128"/>
                <a:cs typeface="ＭＳ Ｐゴシック" pitchFamily="-107" charset="-128"/>
              </a:rPr>
              <a:t>java.util.LinkedList</a:t>
            </a:r>
            <a:endParaRPr lang="en-US" smtClean="0">
              <a:ea typeface="ＭＳ Ｐゴシック" pitchFamily="-107" charset="-128"/>
              <a:cs typeface="ＭＳ Ｐゴシック" pitchFamily="-107" charset="-128"/>
            </a:endParaRPr>
          </a:p>
        </p:txBody>
      </p:sp>
      <p:sp>
        <p:nvSpPr>
          <p:cNvPr id="63491" name="Rectangle 5"/>
          <p:cNvSpPr>
            <a:spLocks noGrp="1" noChangeArrowheads="1"/>
          </p:cNvSpPr>
          <p:nvPr>
            <p:ph idx="1"/>
          </p:nvPr>
        </p:nvSpPr>
        <p:spPr/>
        <p:txBody>
          <a:bodyPr/>
          <a:lstStyle/>
          <a:p>
            <a:r>
              <a:rPr lang="en-US" dirty="0" smtClean="0">
                <a:ea typeface="ＭＳ Ｐゴシック" pitchFamily="-107" charset="-128"/>
                <a:cs typeface="ＭＳ Ｐゴシック" pitchFamily="-107" charset="-128"/>
              </a:rPr>
              <a:t>can add elements at end and beginning to a </a:t>
            </a:r>
            <a:r>
              <a:rPr lang="en-US" dirty="0" err="1" smtClean="0">
                <a:ea typeface="ＭＳ Ｐゴシック" pitchFamily="-107" charset="-128"/>
                <a:cs typeface="ＭＳ Ｐゴシック" pitchFamily="-107" charset="-128"/>
              </a:rPr>
              <a:t>LinkedList</a:t>
            </a:r>
            <a:endParaRPr lang="en-US" dirty="0" smtClean="0">
              <a:ea typeface="ＭＳ Ｐゴシック" pitchFamily="-107" charset="-128"/>
              <a:cs typeface="ＭＳ Ｐゴシック" pitchFamily="-107" charset="-128"/>
            </a:endParaRPr>
          </a:p>
          <a:p>
            <a:pPr eaLnBrk="1" hangingPunct="1"/>
            <a:r>
              <a:rPr lang="en-US" dirty="0" smtClean="0">
                <a:ea typeface="ＭＳ Ｐゴシック" pitchFamily="-107" charset="-128"/>
                <a:cs typeface="ＭＳ Ｐゴシック" pitchFamily="-107" charset="-128"/>
              </a:rPr>
              <a:t>The Example...</a:t>
            </a:r>
          </a:p>
          <a:p>
            <a:pPr lvl="1" eaLnBrk="1" hangingPunct="1"/>
            <a:r>
              <a:rPr lang="en-US" dirty="0" smtClean="0"/>
              <a:t>List where each element references previous and next element in the list</a:t>
            </a:r>
          </a:p>
          <a:p>
            <a:pPr eaLnBrk="1" hangingPunct="1"/>
            <a:endParaRPr lang="en-US" dirty="0" smtClean="0">
              <a:ea typeface="ＭＳ Ｐゴシック" pitchFamily="-107" charset="-128"/>
              <a:cs typeface="ＭＳ Ｐゴシック" pitchFamily="-107" charset="-128"/>
            </a:endParaRPr>
          </a:p>
        </p:txBody>
      </p:sp>
      <p:sp>
        <p:nvSpPr>
          <p:cNvPr id="2" name="Footer Placeholder 1"/>
          <p:cNvSpPr>
            <a:spLocks noGrp="1"/>
          </p:cNvSpPr>
          <p:nvPr>
            <p:ph type="ftr" sz="quarter" idx="11"/>
          </p:nvPr>
        </p:nvSpPr>
        <p:spPr/>
        <p:txBody>
          <a:bodyPr/>
          <a:lstStyle/>
          <a:p>
            <a:pPr>
              <a:defRPr/>
            </a:pPr>
            <a:r>
              <a:rPr lang="en-US" smtClean="0"/>
              <a:t>© 2016-2017 Sam Cirka, All rights reserved</a:t>
            </a:r>
            <a:endParaRPr lang="en-US"/>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2"/>
          <p:cNvSpPr>
            <a:spLocks noGrp="1" noChangeArrowheads="1"/>
          </p:cNvSpPr>
          <p:nvPr>
            <p:ph type="title"/>
          </p:nvPr>
        </p:nvSpPr>
        <p:spPr/>
        <p:txBody>
          <a:bodyPr/>
          <a:lstStyle/>
          <a:p>
            <a:pPr eaLnBrk="1" hangingPunct="1"/>
            <a:r>
              <a:rPr lang="en-CA" smtClean="0">
                <a:ea typeface="ＭＳ Ｐゴシック" pitchFamily="-107" charset="-128"/>
                <a:cs typeface="ＭＳ Ｐゴシック" pitchFamily="-107" charset="-128"/>
              </a:rPr>
              <a:t>LinkedList Example</a:t>
            </a:r>
            <a:endParaRPr lang="en-US" smtClean="0">
              <a:ea typeface="ＭＳ Ｐゴシック" pitchFamily="-107" charset="-128"/>
              <a:cs typeface="ＭＳ Ｐゴシック" pitchFamily="-107" charset="-128"/>
            </a:endParaRPr>
          </a:p>
        </p:txBody>
      </p:sp>
      <p:sp>
        <p:nvSpPr>
          <p:cNvPr id="65539" name="Rectangle 33"/>
          <p:cNvSpPr>
            <a:spLocks noGrp="1" noChangeArrowheads="1"/>
          </p:cNvSpPr>
          <p:nvPr>
            <p:ph idx="1"/>
          </p:nvPr>
        </p:nvSpPr>
        <p:spPr/>
        <p:txBody>
          <a:bodyPr/>
          <a:lstStyle/>
          <a:p>
            <a:r>
              <a:rPr lang="en-CA" dirty="0" smtClean="0">
                <a:ea typeface="ＭＳ Ｐゴシック" pitchFamily="-107" charset="-128"/>
                <a:cs typeface="ＭＳ Ｐゴシック" pitchFamily="-107" charset="-128"/>
              </a:rPr>
              <a:t>see </a:t>
            </a:r>
            <a:r>
              <a:rPr lang="en-US" dirty="0" err="1" smtClean="0">
                <a:ea typeface="ＭＳ Ｐゴシック" pitchFamily="-107" charset="-128"/>
                <a:cs typeface="ＭＳ Ｐゴシック" pitchFamily="-107" charset="-128"/>
              </a:rPr>
              <a:t>ListExample.java</a:t>
            </a:r>
            <a:endParaRPr lang="en-US" dirty="0" smtClean="0">
              <a:ea typeface="ＭＳ Ｐゴシック" pitchFamily="-107" charset="-128"/>
              <a:cs typeface="ＭＳ Ｐゴシック" pitchFamily="-107" charset="-128"/>
            </a:endParaRPr>
          </a:p>
          <a:p>
            <a:pPr eaLnBrk="1" hangingPunct="1"/>
            <a:r>
              <a:rPr lang="en-US" dirty="0" smtClean="0">
                <a:ea typeface="ＭＳ Ｐゴシック" pitchFamily="-107" charset="-128"/>
                <a:cs typeface="ＭＳ Ｐゴシック" pitchFamily="-107" charset="-128"/>
              </a:rPr>
              <a:t>list where each element references previous and next element in the list</a:t>
            </a:r>
          </a:p>
        </p:txBody>
      </p:sp>
      <p:sp>
        <p:nvSpPr>
          <p:cNvPr id="260100" name="Text Box 4"/>
          <p:cNvSpPr txBox="1">
            <a:spLocks noChangeArrowheads="1"/>
          </p:cNvSpPr>
          <p:nvPr/>
        </p:nvSpPr>
        <p:spPr bwMode="auto">
          <a:xfrm>
            <a:off x="533400" y="4114800"/>
            <a:ext cx="2049463" cy="2087562"/>
          </a:xfrm>
          <a:prstGeom prst="rect">
            <a:avLst/>
          </a:prstGeom>
          <a:solidFill>
            <a:srgbClr val="D7EEFB"/>
          </a:solidFill>
          <a:ln>
            <a:headEnd/>
            <a:tailEnd/>
          </a:ln>
        </p:spPr>
        <p:style>
          <a:lnRef idx="1">
            <a:schemeClr val="accent3"/>
          </a:lnRef>
          <a:fillRef idx="2">
            <a:schemeClr val="accent3"/>
          </a:fillRef>
          <a:effectRef idx="1">
            <a:schemeClr val="accent3"/>
          </a:effectRef>
          <a:fontRef idx="minor">
            <a:schemeClr val="dk1"/>
          </a:fontRef>
        </p:style>
        <p:txBody>
          <a:bodyPr>
            <a:prstTxWarp prst="textNoShape">
              <a:avLst/>
            </a:prstTxWarp>
            <a:spAutoFit/>
          </a:bodyPr>
          <a:lstStyle/>
          <a:p>
            <a:pPr>
              <a:spcBef>
                <a:spcPct val="50000"/>
              </a:spcBef>
              <a:defRPr/>
            </a:pPr>
            <a:r>
              <a:rPr lang="en-CA" sz="1800" b="1" dirty="0">
                <a:latin typeface="Arial" pitchFamily="-106" charset="0"/>
                <a:ea typeface="ＭＳ Ｐゴシック" pitchFamily="-106" charset="-128"/>
                <a:cs typeface="ＭＳ Ｐゴシック" pitchFamily="-106" charset="-128"/>
              </a:rPr>
              <a:t>Results:</a:t>
            </a:r>
          </a:p>
          <a:p>
            <a:pPr>
              <a:defRPr/>
            </a:pPr>
            <a:r>
              <a:rPr lang="en-US" sz="1600" b="1" dirty="0">
                <a:latin typeface="Courier New" pitchFamily="-106" charset="0"/>
                <a:ea typeface="ＭＳ Ｐゴシック" pitchFamily="-106" charset="-128"/>
                <a:cs typeface="ＭＳ Ｐゴシック" pitchFamily="-106" charset="-128"/>
              </a:rPr>
              <a:t>The size is: 6</a:t>
            </a:r>
          </a:p>
          <a:p>
            <a:pPr>
              <a:defRPr/>
            </a:pPr>
            <a:r>
              <a:rPr lang="en-US" sz="1600" b="1" dirty="0">
                <a:latin typeface="Courier New" pitchFamily="-106" charset="0"/>
                <a:ea typeface="ＭＳ Ｐゴシック" pitchFamily="-106" charset="-128"/>
                <a:cs typeface="ＭＳ Ｐゴシック" pitchFamily="-106" charset="-128"/>
              </a:rPr>
              <a:t>This</a:t>
            </a:r>
          </a:p>
          <a:p>
            <a:pPr>
              <a:defRPr/>
            </a:pPr>
            <a:r>
              <a:rPr lang="en-US" sz="1600" b="1" dirty="0">
                <a:latin typeface="Courier New" pitchFamily="-106" charset="0"/>
                <a:ea typeface="ＭＳ Ｐゴシック" pitchFamily="-106" charset="-128"/>
                <a:cs typeface="ＭＳ Ｐゴシック" pitchFamily="-106" charset="-128"/>
              </a:rPr>
              <a:t>is</a:t>
            </a:r>
          </a:p>
          <a:p>
            <a:pPr>
              <a:defRPr/>
            </a:pPr>
            <a:r>
              <a:rPr lang="en-US" sz="1600" b="1" dirty="0">
                <a:latin typeface="Courier New" pitchFamily="-106" charset="0"/>
                <a:ea typeface="ＭＳ Ｐゴシック" pitchFamily="-106" charset="-128"/>
                <a:cs typeface="ＭＳ Ｐゴシック" pitchFamily="-106" charset="-128"/>
              </a:rPr>
              <a:t>is</a:t>
            </a:r>
          </a:p>
          <a:p>
            <a:pPr>
              <a:defRPr/>
            </a:pPr>
            <a:r>
              <a:rPr lang="en-US" sz="1600" b="1" dirty="0">
                <a:latin typeface="Courier New" pitchFamily="-106" charset="0"/>
                <a:ea typeface="ＭＳ Ｐゴシック" pitchFamily="-106" charset="-128"/>
                <a:cs typeface="ＭＳ Ｐゴシック" pitchFamily="-106" charset="-128"/>
              </a:rPr>
              <a:t>a</a:t>
            </a:r>
          </a:p>
          <a:p>
            <a:pPr>
              <a:defRPr/>
            </a:pPr>
            <a:r>
              <a:rPr lang="en-US" sz="1600" b="1" dirty="0">
                <a:latin typeface="Courier New" pitchFamily="-106" charset="0"/>
                <a:ea typeface="ＭＳ Ｐゴシック" pitchFamily="-106" charset="-128"/>
                <a:cs typeface="ＭＳ Ｐゴシック" pitchFamily="-106" charset="-128"/>
              </a:rPr>
              <a:t>a</a:t>
            </a:r>
          </a:p>
          <a:p>
            <a:pPr>
              <a:defRPr/>
            </a:pPr>
            <a:r>
              <a:rPr lang="en-US" sz="1600" b="1" dirty="0">
                <a:latin typeface="Courier New" pitchFamily="-106" charset="0"/>
                <a:ea typeface="ＭＳ Ｐゴシック" pitchFamily="-106" charset="-128"/>
                <a:cs typeface="ＭＳ Ｐゴシック" pitchFamily="-106" charset="-128"/>
              </a:rPr>
              <a:t>test</a:t>
            </a:r>
          </a:p>
        </p:txBody>
      </p:sp>
      <p:grpSp>
        <p:nvGrpSpPr>
          <p:cNvPr id="65543" name="Group 6"/>
          <p:cNvGrpSpPr>
            <a:grpSpLocks/>
          </p:cNvGrpSpPr>
          <p:nvPr/>
        </p:nvGrpSpPr>
        <p:grpSpPr bwMode="auto">
          <a:xfrm>
            <a:off x="5099050" y="3276600"/>
            <a:ext cx="3816350" cy="2182813"/>
            <a:chOff x="3016" y="1480"/>
            <a:chExt cx="2404" cy="1375"/>
          </a:xfrm>
        </p:grpSpPr>
        <p:grpSp>
          <p:nvGrpSpPr>
            <p:cNvPr id="65544" name="Group 7"/>
            <p:cNvGrpSpPr>
              <a:grpSpLocks/>
            </p:cNvGrpSpPr>
            <p:nvPr/>
          </p:nvGrpSpPr>
          <p:grpSpPr bwMode="auto">
            <a:xfrm>
              <a:off x="3515" y="1887"/>
              <a:ext cx="635" cy="227"/>
              <a:chOff x="2472" y="1661"/>
              <a:chExt cx="816" cy="272"/>
            </a:xfrm>
          </p:grpSpPr>
          <p:sp>
            <p:nvSpPr>
              <p:cNvPr id="65566" name="Rectangle 8"/>
              <p:cNvSpPr>
                <a:spLocks noChangeArrowheads="1"/>
              </p:cNvSpPr>
              <p:nvPr/>
            </p:nvSpPr>
            <p:spPr bwMode="auto">
              <a:xfrm>
                <a:off x="2472" y="1661"/>
                <a:ext cx="272" cy="272"/>
              </a:xfrm>
              <a:prstGeom prst="rect">
                <a:avLst/>
              </a:prstGeom>
              <a:solidFill>
                <a:srgbClr val="66FF33"/>
              </a:solidFill>
              <a:ln w="9525">
                <a:solidFill>
                  <a:schemeClr val="tx1"/>
                </a:solidFill>
                <a:miter lim="800000"/>
                <a:headEnd/>
                <a:tailEnd/>
              </a:ln>
            </p:spPr>
            <p:txBody>
              <a:bodyPr wrap="none" anchor="ctr">
                <a:prstTxWarp prst="textNoShape">
                  <a:avLst/>
                </a:prstTxWarp>
              </a:bodyPr>
              <a:lstStyle/>
              <a:p>
                <a:endParaRPr lang="en-CA"/>
              </a:p>
            </p:txBody>
          </p:sp>
          <p:sp>
            <p:nvSpPr>
              <p:cNvPr id="65567" name="Rectangle 9"/>
              <p:cNvSpPr>
                <a:spLocks noChangeArrowheads="1"/>
              </p:cNvSpPr>
              <p:nvPr/>
            </p:nvSpPr>
            <p:spPr bwMode="auto">
              <a:xfrm>
                <a:off x="2744" y="1661"/>
                <a:ext cx="272" cy="272"/>
              </a:xfrm>
              <a:prstGeom prst="rect">
                <a:avLst/>
              </a:prstGeom>
              <a:solidFill>
                <a:srgbClr val="CCCCFF"/>
              </a:solidFill>
              <a:ln w="9525">
                <a:solidFill>
                  <a:schemeClr val="tx1"/>
                </a:solidFill>
                <a:miter lim="800000"/>
                <a:headEnd/>
                <a:tailEnd/>
              </a:ln>
            </p:spPr>
            <p:txBody>
              <a:bodyPr wrap="none" anchor="ctr">
                <a:prstTxWarp prst="textNoShape">
                  <a:avLst/>
                </a:prstTxWarp>
              </a:bodyPr>
              <a:lstStyle/>
              <a:p>
                <a:endParaRPr lang="en-CA"/>
              </a:p>
            </p:txBody>
          </p:sp>
          <p:sp>
            <p:nvSpPr>
              <p:cNvPr id="65568" name="Rectangle 10"/>
              <p:cNvSpPr>
                <a:spLocks noChangeArrowheads="1"/>
              </p:cNvSpPr>
              <p:nvPr/>
            </p:nvSpPr>
            <p:spPr bwMode="auto">
              <a:xfrm>
                <a:off x="3016" y="1661"/>
                <a:ext cx="272" cy="272"/>
              </a:xfrm>
              <a:prstGeom prst="rect">
                <a:avLst/>
              </a:prstGeom>
              <a:solidFill>
                <a:schemeClr val="folHlink"/>
              </a:solidFill>
              <a:ln w="9525">
                <a:solidFill>
                  <a:schemeClr val="tx1"/>
                </a:solidFill>
                <a:miter lim="800000"/>
                <a:headEnd/>
                <a:tailEnd/>
              </a:ln>
            </p:spPr>
            <p:txBody>
              <a:bodyPr wrap="none" anchor="ctr">
                <a:prstTxWarp prst="textNoShape">
                  <a:avLst/>
                </a:prstTxWarp>
              </a:bodyPr>
              <a:lstStyle/>
              <a:p>
                <a:endParaRPr lang="en-CA"/>
              </a:p>
            </p:txBody>
          </p:sp>
        </p:grpSp>
        <p:sp>
          <p:nvSpPr>
            <p:cNvPr id="65545" name="Line 11"/>
            <p:cNvSpPr>
              <a:spLocks noChangeShapeType="1"/>
            </p:cNvSpPr>
            <p:nvPr/>
          </p:nvSpPr>
          <p:spPr bwMode="auto">
            <a:xfrm>
              <a:off x="3832" y="1978"/>
              <a:ext cx="318" cy="227"/>
            </a:xfrm>
            <a:prstGeom prst="line">
              <a:avLst/>
            </a:prstGeom>
            <a:noFill/>
            <a:ln w="9525">
              <a:solidFill>
                <a:schemeClr val="tx1"/>
              </a:solidFill>
              <a:round/>
              <a:headEnd type="oval" w="med" len="med"/>
              <a:tailEnd type="triangle" w="med" len="med"/>
            </a:ln>
          </p:spPr>
          <p:txBody>
            <a:bodyPr>
              <a:prstTxWarp prst="textNoShape">
                <a:avLst/>
              </a:prstTxWarp>
            </a:bodyPr>
            <a:lstStyle/>
            <a:p>
              <a:endParaRPr lang="en-US"/>
            </a:p>
          </p:txBody>
        </p:sp>
        <p:grpSp>
          <p:nvGrpSpPr>
            <p:cNvPr id="65546" name="Group 12"/>
            <p:cNvGrpSpPr>
              <a:grpSpLocks/>
            </p:cNvGrpSpPr>
            <p:nvPr/>
          </p:nvGrpSpPr>
          <p:grpSpPr bwMode="auto">
            <a:xfrm>
              <a:off x="4150" y="2205"/>
              <a:ext cx="635" cy="227"/>
              <a:chOff x="2472" y="1661"/>
              <a:chExt cx="816" cy="272"/>
            </a:xfrm>
          </p:grpSpPr>
          <p:sp>
            <p:nvSpPr>
              <p:cNvPr id="65563" name="Rectangle 13"/>
              <p:cNvSpPr>
                <a:spLocks noChangeArrowheads="1"/>
              </p:cNvSpPr>
              <p:nvPr/>
            </p:nvSpPr>
            <p:spPr bwMode="auto">
              <a:xfrm>
                <a:off x="2472" y="1661"/>
                <a:ext cx="272" cy="272"/>
              </a:xfrm>
              <a:prstGeom prst="rect">
                <a:avLst/>
              </a:prstGeom>
              <a:solidFill>
                <a:srgbClr val="66FF33"/>
              </a:solidFill>
              <a:ln w="9525">
                <a:solidFill>
                  <a:schemeClr val="tx1"/>
                </a:solidFill>
                <a:miter lim="800000"/>
                <a:headEnd/>
                <a:tailEnd/>
              </a:ln>
            </p:spPr>
            <p:txBody>
              <a:bodyPr wrap="none" anchor="ctr">
                <a:prstTxWarp prst="textNoShape">
                  <a:avLst/>
                </a:prstTxWarp>
              </a:bodyPr>
              <a:lstStyle/>
              <a:p>
                <a:endParaRPr lang="en-CA"/>
              </a:p>
            </p:txBody>
          </p:sp>
          <p:sp>
            <p:nvSpPr>
              <p:cNvPr id="65564" name="Rectangle 14"/>
              <p:cNvSpPr>
                <a:spLocks noChangeArrowheads="1"/>
              </p:cNvSpPr>
              <p:nvPr/>
            </p:nvSpPr>
            <p:spPr bwMode="auto">
              <a:xfrm>
                <a:off x="2744" y="1661"/>
                <a:ext cx="272" cy="272"/>
              </a:xfrm>
              <a:prstGeom prst="rect">
                <a:avLst/>
              </a:prstGeom>
              <a:solidFill>
                <a:srgbClr val="CCCCFF"/>
              </a:solidFill>
              <a:ln w="9525">
                <a:solidFill>
                  <a:schemeClr val="tx1"/>
                </a:solidFill>
                <a:miter lim="800000"/>
                <a:headEnd/>
                <a:tailEnd/>
              </a:ln>
            </p:spPr>
            <p:txBody>
              <a:bodyPr wrap="none" anchor="ctr">
                <a:prstTxWarp prst="textNoShape">
                  <a:avLst/>
                </a:prstTxWarp>
              </a:bodyPr>
              <a:lstStyle/>
              <a:p>
                <a:endParaRPr lang="en-CA"/>
              </a:p>
            </p:txBody>
          </p:sp>
          <p:sp>
            <p:nvSpPr>
              <p:cNvPr id="65565" name="Rectangle 15"/>
              <p:cNvSpPr>
                <a:spLocks noChangeArrowheads="1"/>
              </p:cNvSpPr>
              <p:nvPr/>
            </p:nvSpPr>
            <p:spPr bwMode="auto">
              <a:xfrm>
                <a:off x="3016" y="1661"/>
                <a:ext cx="272" cy="272"/>
              </a:xfrm>
              <a:prstGeom prst="rect">
                <a:avLst/>
              </a:prstGeom>
              <a:solidFill>
                <a:schemeClr val="folHlink"/>
              </a:solidFill>
              <a:ln w="9525">
                <a:solidFill>
                  <a:schemeClr val="tx1"/>
                </a:solidFill>
                <a:miter lim="800000"/>
                <a:headEnd/>
                <a:tailEnd/>
              </a:ln>
            </p:spPr>
            <p:txBody>
              <a:bodyPr wrap="none" anchor="ctr">
                <a:prstTxWarp prst="textNoShape">
                  <a:avLst/>
                </a:prstTxWarp>
              </a:bodyPr>
              <a:lstStyle/>
              <a:p>
                <a:endParaRPr lang="en-CA"/>
              </a:p>
            </p:txBody>
          </p:sp>
        </p:grpSp>
        <p:grpSp>
          <p:nvGrpSpPr>
            <p:cNvPr id="65547" name="Group 16"/>
            <p:cNvGrpSpPr>
              <a:grpSpLocks/>
            </p:cNvGrpSpPr>
            <p:nvPr/>
          </p:nvGrpSpPr>
          <p:grpSpPr bwMode="auto">
            <a:xfrm>
              <a:off x="4785" y="2522"/>
              <a:ext cx="635" cy="227"/>
              <a:chOff x="2472" y="1661"/>
              <a:chExt cx="816" cy="272"/>
            </a:xfrm>
          </p:grpSpPr>
          <p:sp>
            <p:nvSpPr>
              <p:cNvPr id="65560" name="Rectangle 17"/>
              <p:cNvSpPr>
                <a:spLocks noChangeArrowheads="1"/>
              </p:cNvSpPr>
              <p:nvPr/>
            </p:nvSpPr>
            <p:spPr bwMode="auto">
              <a:xfrm>
                <a:off x="2472" y="1661"/>
                <a:ext cx="272" cy="272"/>
              </a:xfrm>
              <a:prstGeom prst="rect">
                <a:avLst/>
              </a:prstGeom>
              <a:solidFill>
                <a:srgbClr val="66FF33"/>
              </a:solidFill>
              <a:ln w="9525">
                <a:solidFill>
                  <a:schemeClr val="tx1"/>
                </a:solidFill>
                <a:miter lim="800000"/>
                <a:headEnd/>
                <a:tailEnd/>
              </a:ln>
            </p:spPr>
            <p:txBody>
              <a:bodyPr wrap="none" anchor="ctr">
                <a:prstTxWarp prst="textNoShape">
                  <a:avLst/>
                </a:prstTxWarp>
              </a:bodyPr>
              <a:lstStyle/>
              <a:p>
                <a:endParaRPr lang="en-CA"/>
              </a:p>
            </p:txBody>
          </p:sp>
          <p:sp>
            <p:nvSpPr>
              <p:cNvPr id="65561" name="Rectangle 18"/>
              <p:cNvSpPr>
                <a:spLocks noChangeArrowheads="1"/>
              </p:cNvSpPr>
              <p:nvPr/>
            </p:nvSpPr>
            <p:spPr bwMode="auto">
              <a:xfrm>
                <a:off x="2744" y="1661"/>
                <a:ext cx="272" cy="272"/>
              </a:xfrm>
              <a:prstGeom prst="rect">
                <a:avLst/>
              </a:prstGeom>
              <a:solidFill>
                <a:srgbClr val="CCCCFF"/>
              </a:solidFill>
              <a:ln w="9525">
                <a:solidFill>
                  <a:schemeClr val="tx1"/>
                </a:solidFill>
                <a:miter lim="800000"/>
                <a:headEnd/>
                <a:tailEnd/>
              </a:ln>
            </p:spPr>
            <p:txBody>
              <a:bodyPr wrap="none" anchor="ctr">
                <a:prstTxWarp prst="textNoShape">
                  <a:avLst/>
                </a:prstTxWarp>
              </a:bodyPr>
              <a:lstStyle/>
              <a:p>
                <a:endParaRPr lang="en-CA"/>
              </a:p>
            </p:txBody>
          </p:sp>
          <p:sp>
            <p:nvSpPr>
              <p:cNvPr id="65562" name="Rectangle 19"/>
              <p:cNvSpPr>
                <a:spLocks noChangeArrowheads="1"/>
              </p:cNvSpPr>
              <p:nvPr/>
            </p:nvSpPr>
            <p:spPr bwMode="auto">
              <a:xfrm>
                <a:off x="3016" y="1661"/>
                <a:ext cx="272" cy="272"/>
              </a:xfrm>
              <a:prstGeom prst="rect">
                <a:avLst/>
              </a:prstGeom>
              <a:solidFill>
                <a:schemeClr val="folHlink"/>
              </a:solidFill>
              <a:ln w="9525">
                <a:solidFill>
                  <a:schemeClr val="tx1"/>
                </a:solidFill>
                <a:miter lim="800000"/>
                <a:headEnd/>
                <a:tailEnd/>
              </a:ln>
            </p:spPr>
            <p:txBody>
              <a:bodyPr wrap="none" anchor="ctr">
                <a:prstTxWarp prst="textNoShape">
                  <a:avLst/>
                </a:prstTxWarp>
              </a:bodyPr>
              <a:lstStyle/>
              <a:p>
                <a:endParaRPr lang="en-CA"/>
              </a:p>
            </p:txBody>
          </p:sp>
        </p:grpSp>
        <p:sp>
          <p:nvSpPr>
            <p:cNvPr id="65548" name="Line 20"/>
            <p:cNvSpPr>
              <a:spLocks noChangeShapeType="1"/>
            </p:cNvSpPr>
            <p:nvPr/>
          </p:nvSpPr>
          <p:spPr bwMode="auto">
            <a:xfrm>
              <a:off x="4468" y="2341"/>
              <a:ext cx="317" cy="226"/>
            </a:xfrm>
            <a:prstGeom prst="line">
              <a:avLst/>
            </a:prstGeom>
            <a:noFill/>
            <a:ln w="9525">
              <a:solidFill>
                <a:schemeClr val="tx1"/>
              </a:solidFill>
              <a:round/>
              <a:headEnd type="oval" w="med" len="med"/>
              <a:tailEnd type="triangle" w="med" len="med"/>
            </a:ln>
          </p:spPr>
          <p:txBody>
            <a:bodyPr>
              <a:prstTxWarp prst="textNoShape">
                <a:avLst/>
              </a:prstTxWarp>
            </a:bodyPr>
            <a:lstStyle/>
            <a:p>
              <a:endParaRPr lang="en-US"/>
            </a:p>
          </p:txBody>
        </p:sp>
        <p:sp>
          <p:nvSpPr>
            <p:cNvPr id="65549" name="Line 21"/>
            <p:cNvSpPr>
              <a:spLocks noChangeShapeType="1"/>
            </p:cNvSpPr>
            <p:nvPr/>
          </p:nvSpPr>
          <p:spPr bwMode="auto">
            <a:xfrm flipH="1" flipV="1">
              <a:off x="4785" y="2295"/>
              <a:ext cx="544" cy="318"/>
            </a:xfrm>
            <a:prstGeom prst="line">
              <a:avLst/>
            </a:prstGeom>
            <a:noFill/>
            <a:ln w="9525">
              <a:solidFill>
                <a:schemeClr val="tx1"/>
              </a:solidFill>
              <a:round/>
              <a:headEnd type="oval" w="med" len="med"/>
              <a:tailEnd type="triangle" w="med" len="med"/>
            </a:ln>
          </p:spPr>
          <p:txBody>
            <a:bodyPr>
              <a:prstTxWarp prst="textNoShape">
                <a:avLst/>
              </a:prstTxWarp>
            </a:bodyPr>
            <a:lstStyle/>
            <a:p>
              <a:endParaRPr lang="en-US"/>
            </a:p>
          </p:txBody>
        </p:sp>
        <p:cxnSp>
          <p:nvCxnSpPr>
            <p:cNvPr id="65550" name="AutoShape 22"/>
            <p:cNvCxnSpPr>
              <a:cxnSpLocks noChangeShapeType="1"/>
              <a:stCxn id="65561" idx="1"/>
              <a:endCxn id="65561" idx="1"/>
            </p:cNvCxnSpPr>
            <p:nvPr/>
          </p:nvCxnSpPr>
          <p:spPr bwMode="auto">
            <a:xfrm>
              <a:off x="4997" y="2636"/>
              <a:ext cx="0" cy="0"/>
            </a:xfrm>
            <a:prstGeom prst="straightConnector1">
              <a:avLst/>
            </a:prstGeom>
            <a:noFill/>
            <a:ln w="9525">
              <a:solidFill>
                <a:schemeClr val="tx1"/>
              </a:solidFill>
              <a:miter lim="800000"/>
              <a:headEnd/>
              <a:tailEnd/>
            </a:ln>
          </p:spPr>
        </p:cxnSp>
        <p:sp>
          <p:nvSpPr>
            <p:cNvPr id="65551" name="Line 23"/>
            <p:cNvSpPr>
              <a:spLocks noChangeShapeType="1"/>
            </p:cNvSpPr>
            <p:nvPr/>
          </p:nvSpPr>
          <p:spPr bwMode="auto">
            <a:xfrm flipH="1" flipV="1">
              <a:off x="4150" y="2023"/>
              <a:ext cx="544" cy="318"/>
            </a:xfrm>
            <a:prstGeom prst="line">
              <a:avLst/>
            </a:prstGeom>
            <a:noFill/>
            <a:ln w="9525">
              <a:solidFill>
                <a:schemeClr val="tx1"/>
              </a:solidFill>
              <a:round/>
              <a:headEnd type="oval" w="med" len="med"/>
              <a:tailEnd type="triangle" w="med" len="med"/>
            </a:ln>
          </p:spPr>
          <p:txBody>
            <a:bodyPr>
              <a:prstTxWarp prst="textNoShape">
                <a:avLst/>
              </a:prstTxWarp>
            </a:bodyPr>
            <a:lstStyle/>
            <a:p>
              <a:endParaRPr lang="en-US"/>
            </a:p>
          </p:txBody>
        </p:sp>
        <p:grpSp>
          <p:nvGrpSpPr>
            <p:cNvPr id="65552" name="Group 24"/>
            <p:cNvGrpSpPr>
              <a:grpSpLocks/>
            </p:cNvGrpSpPr>
            <p:nvPr/>
          </p:nvGrpSpPr>
          <p:grpSpPr bwMode="auto">
            <a:xfrm>
              <a:off x="3016" y="1480"/>
              <a:ext cx="635" cy="226"/>
              <a:chOff x="2472" y="1661"/>
              <a:chExt cx="816" cy="272"/>
            </a:xfrm>
          </p:grpSpPr>
          <p:sp>
            <p:nvSpPr>
              <p:cNvPr id="65557" name="Rectangle 25"/>
              <p:cNvSpPr>
                <a:spLocks noChangeArrowheads="1"/>
              </p:cNvSpPr>
              <p:nvPr/>
            </p:nvSpPr>
            <p:spPr bwMode="auto">
              <a:xfrm>
                <a:off x="2472" y="1661"/>
                <a:ext cx="272" cy="272"/>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CA"/>
              </a:p>
            </p:txBody>
          </p:sp>
          <p:sp>
            <p:nvSpPr>
              <p:cNvPr id="65558" name="Rectangle 26"/>
              <p:cNvSpPr>
                <a:spLocks noChangeArrowheads="1"/>
              </p:cNvSpPr>
              <p:nvPr/>
            </p:nvSpPr>
            <p:spPr bwMode="auto">
              <a:xfrm>
                <a:off x="2744" y="1661"/>
                <a:ext cx="272" cy="272"/>
              </a:xfrm>
              <a:prstGeom prst="rect">
                <a:avLst/>
              </a:prstGeom>
              <a:solidFill>
                <a:srgbClr val="CCCCFF"/>
              </a:solidFill>
              <a:ln w="9525">
                <a:solidFill>
                  <a:schemeClr val="tx1"/>
                </a:solidFill>
                <a:miter lim="800000"/>
                <a:headEnd/>
                <a:tailEnd/>
              </a:ln>
            </p:spPr>
            <p:txBody>
              <a:bodyPr wrap="none" anchor="ctr">
                <a:prstTxWarp prst="textNoShape">
                  <a:avLst/>
                </a:prstTxWarp>
              </a:bodyPr>
              <a:lstStyle/>
              <a:p>
                <a:endParaRPr lang="en-CA"/>
              </a:p>
            </p:txBody>
          </p:sp>
          <p:sp>
            <p:nvSpPr>
              <p:cNvPr id="65559" name="Rectangle 27"/>
              <p:cNvSpPr>
                <a:spLocks noChangeArrowheads="1"/>
              </p:cNvSpPr>
              <p:nvPr/>
            </p:nvSpPr>
            <p:spPr bwMode="auto">
              <a:xfrm>
                <a:off x="3016" y="1661"/>
                <a:ext cx="272" cy="272"/>
              </a:xfrm>
              <a:prstGeom prst="rect">
                <a:avLst/>
              </a:prstGeom>
              <a:solidFill>
                <a:schemeClr val="folHlink"/>
              </a:solidFill>
              <a:ln w="9525">
                <a:solidFill>
                  <a:schemeClr val="tx1"/>
                </a:solidFill>
                <a:miter lim="800000"/>
                <a:headEnd/>
                <a:tailEnd/>
              </a:ln>
            </p:spPr>
            <p:txBody>
              <a:bodyPr wrap="none" anchor="ctr">
                <a:prstTxWarp prst="textNoShape">
                  <a:avLst/>
                </a:prstTxWarp>
              </a:bodyPr>
              <a:lstStyle/>
              <a:p>
                <a:endParaRPr lang="en-CA"/>
              </a:p>
            </p:txBody>
          </p:sp>
        </p:grpSp>
        <p:sp>
          <p:nvSpPr>
            <p:cNvPr id="65553" name="Line 28"/>
            <p:cNvSpPr>
              <a:spLocks noChangeShapeType="1"/>
            </p:cNvSpPr>
            <p:nvPr/>
          </p:nvSpPr>
          <p:spPr bwMode="auto">
            <a:xfrm>
              <a:off x="3334" y="1616"/>
              <a:ext cx="181" cy="272"/>
            </a:xfrm>
            <a:prstGeom prst="line">
              <a:avLst/>
            </a:prstGeom>
            <a:noFill/>
            <a:ln w="9525">
              <a:solidFill>
                <a:schemeClr val="tx1"/>
              </a:solidFill>
              <a:round/>
              <a:headEnd type="oval" w="med" len="med"/>
              <a:tailEnd type="triangle" w="med" len="med"/>
            </a:ln>
          </p:spPr>
          <p:txBody>
            <a:bodyPr>
              <a:prstTxWarp prst="textNoShape">
                <a:avLst/>
              </a:prstTxWarp>
            </a:bodyPr>
            <a:lstStyle/>
            <a:p>
              <a:endParaRPr lang="en-US"/>
            </a:p>
          </p:txBody>
        </p:sp>
        <p:sp>
          <p:nvSpPr>
            <p:cNvPr id="65554" name="Freeform 29"/>
            <p:cNvSpPr>
              <a:spLocks/>
            </p:cNvSpPr>
            <p:nvPr/>
          </p:nvSpPr>
          <p:spPr bwMode="auto">
            <a:xfrm>
              <a:off x="3560" y="1480"/>
              <a:ext cx="1724" cy="1043"/>
            </a:xfrm>
            <a:custGeom>
              <a:avLst/>
              <a:gdLst>
                <a:gd name="T0" fmla="*/ 0 w 1769"/>
                <a:gd name="T1" fmla="*/ 105 h 1066"/>
                <a:gd name="T2" fmla="*/ 1227 w 1769"/>
                <a:gd name="T3" fmla="*/ 147 h 1066"/>
                <a:gd name="T4" fmla="*/ 1595 w 1769"/>
                <a:gd name="T5" fmla="*/ 976 h 1066"/>
                <a:gd name="T6" fmla="*/ 0 60000 65536"/>
                <a:gd name="T7" fmla="*/ 0 60000 65536"/>
                <a:gd name="T8" fmla="*/ 0 60000 65536"/>
                <a:gd name="T9" fmla="*/ 0 w 1769"/>
                <a:gd name="T10" fmla="*/ 0 h 1066"/>
                <a:gd name="T11" fmla="*/ 1769 w 1769"/>
                <a:gd name="T12" fmla="*/ 1066 h 1066"/>
              </a:gdLst>
              <a:ahLst/>
              <a:cxnLst>
                <a:cxn ang="T6">
                  <a:pos x="T0" y="T1"/>
                </a:cxn>
                <a:cxn ang="T7">
                  <a:pos x="T2" y="T3"/>
                </a:cxn>
                <a:cxn ang="T8">
                  <a:pos x="T4" y="T5"/>
                </a:cxn>
              </a:cxnLst>
              <a:rect l="T9" t="T10" r="T11" b="T12"/>
              <a:pathLst>
                <a:path w="1769" h="1066">
                  <a:moveTo>
                    <a:pt x="0" y="113"/>
                  </a:moveTo>
                  <a:cubicBezTo>
                    <a:pt x="533" y="56"/>
                    <a:pt x="1066" y="0"/>
                    <a:pt x="1361" y="159"/>
                  </a:cubicBezTo>
                  <a:cubicBezTo>
                    <a:pt x="1656" y="318"/>
                    <a:pt x="1708" y="922"/>
                    <a:pt x="1769" y="1066"/>
                  </a:cubicBezTo>
                </a:path>
              </a:pathLst>
            </a:custGeom>
            <a:noFill/>
            <a:ln w="12700">
              <a:solidFill>
                <a:schemeClr val="tx1"/>
              </a:solidFill>
              <a:miter lim="800000"/>
              <a:headEnd type="oval" w="med" len="med"/>
              <a:tailEnd type="triangle" w="med" len="med"/>
            </a:ln>
          </p:spPr>
          <p:txBody>
            <a:bodyPr wrap="none">
              <a:prstTxWarp prst="textNoShape">
                <a:avLst/>
              </a:prstTxWarp>
            </a:bodyPr>
            <a:lstStyle/>
            <a:p>
              <a:endParaRPr lang="en-CA"/>
            </a:p>
          </p:txBody>
        </p:sp>
        <p:sp>
          <p:nvSpPr>
            <p:cNvPr id="65555" name="Freeform 30"/>
            <p:cNvSpPr>
              <a:spLocks/>
            </p:cNvSpPr>
            <p:nvPr/>
          </p:nvSpPr>
          <p:spPr bwMode="auto">
            <a:xfrm>
              <a:off x="3099" y="1706"/>
              <a:ext cx="2094" cy="1149"/>
            </a:xfrm>
            <a:custGeom>
              <a:avLst/>
              <a:gdLst>
                <a:gd name="T0" fmla="*/ 2004 w 2094"/>
                <a:gd name="T1" fmla="*/ 908 h 1149"/>
                <a:gd name="T2" fmla="*/ 1958 w 2094"/>
                <a:gd name="T3" fmla="*/ 1134 h 1149"/>
                <a:gd name="T4" fmla="*/ 1187 w 2094"/>
                <a:gd name="T5" fmla="*/ 998 h 1149"/>
                <a:gd name="T6" fmla="*/ 189 w 2094"/>
                <a:gd name="T7" fmla="*/ 409 h 1149"/>
                <a:gd name="T8" fmla="*/ 53 w 2094"/>
                <a:gd name="T9" fmla="*/ 0 h 1149"/>
                <a:gd name="T10" fmla="*/ 0 60000 65536"/>
                <a:gd name="T11" fmla="*/ 0 60000 65536"/>
                <a:gd name="T12" fmla="*/ 0 60000 65536"/>
                <a:gd name="T13" fmla="*/ 0 60000 65536"/>
                <a:gd name="T14" fmla="*/ 0 60000 65536"/>
                <a:gd name="T15" fmla="*/ 0 w 2094"/>
                <a:gd name="T16" fmla="*/ 0 h 1149"/>
                <a:gd name="T17" fmla="*/ 2094 w 2094"/>
                <a:gd name="T18" fmla="*/ 1149 h 1149"/>
              </a:gdLst>
              <a:ahLst/>
              <a:cxnLst>
                <a:cxn ang="T10">
                  <a:pos x="T0" y="T1"/>
                </a:cxn>
                <a:cxn ang="T11">
                  <a:pos x="T2" y="T3"/>
                </a:cxn>
                <a:cxn ang="T12">
                  <a:pos x="T4" y="T5"/>
                </a:cxn>
                <a:cxn ang="T13">
                  <a:pos x="T6" y="T7"/>
                </a:cxn>
                <a:cxn ang="T14">
                  <a:pos x="T8" y="T9"/>
                </a:cxn>
              </a:cxnLst>
              <a:rect l="T15" t="T16" r="T17" b="T18"/>
              <a:pathLst>
                <a:path w="2094" h="1149">
                  <a:moveTo>
                    <a:pt x="2004" y="908"/>
                  </a:moveTo>
                  <a:cubicBezTo>
                    <a:pt x="2049" y="1013"/>
                    <a:pt x="2094" y="1119"/>
                    <a:pt x="1958" y="1134"/>
                  </a:cubicBezTo>
                  <a:cubicBezTo>
                    <a:pt x="1822" y="1149"/>
                    <a:pt x="1482" y="1119"/>
                    <a:pt x="1187" y="998"/>
                  </a:cubicBezTo>
                  <a:cubicBezTo>
                    <a:pt x="892" y="877"/>
                    <a:pt x="378" y="575"/>
                    <a:pt x="189" y="409"/>
                  </a:cubicBezTo>
                  <a:cubicBezTo>
                    <a:pt x="0" y="243"/>
                    <a:pt x="76" y="68"/>
                    <a:pt x="53" y="0"/>
                  </a:cubicBezTo>
                </a:path>
              </a:pathLst>
            </a:custGeom>
            <a:noFill/>
            <a:ln w="12700">
              <a:solidFill>
                <a:schemeClr val="tx1"/>
              </a:solidFill>
              <a:miter lim="800000"/>
              <a:headEnd type="oval" w="med" len="med"/>
              <a:tailEnd type="triangle" w="med" len="med"/>
            </a:ln>
          </p:spPr>
          <p:txBody>
            <a:bodyPr wrap="none">
              <a:prstTxWarp prst="textNoShape">
                <a:avLst/>
              </a:prstTxWarp>
            </a:bodyPr>
            <a:lstStyle/>
            <a:p>
              <a:endParaRPr lang="en-CA"/>
            </a:p>
          </p:txBody>
        </p:sp>
        <p:sp>
          <p:nvSpPr>
            <p:cNvPr id="65556" name="Line 31"/>
            <p:cNvSpPr>
              <a:spLocks noChangeShapeType="1"/>
            </p:cNvSpPr>
            <p:nvPr/>
          </p:nvSpPr>
          <p:spPr bwMode="auto">
            <a:xfrm flipH="1" flipV="1">
              <a:off x="3651" y="1706"/>
              <a:ext cx="408" cy="273"/>
            </a:xfrm>
            <a:prstGeom prst="line">
              <a:avLst/>
            </a:prstGeom>
            <a:noFill/>
            <a:ln w="9525">
              <a:solidFill>
                <a:schemeClr val="tx1"/>
              </a:solidFill>
              <a:round/>
              <a:headEnd type="oval" w="med" len="med"/>
              <a:tailEnd type="triangle" w="med" len="med"/>
            </a:ln>
          </p:spPr>
          <p:txBody>
            <a:bodyPr>
              <a:prstTxWarp prst="textNoShape">
                <a:avLst/>
              </a:prstTxWarp>
            </a:bodyPr>
            <a:lstStyle/>
            <a:p>
              <a:endParaRPr lang="en-US"/>
            </a:p>
          </p:txBody>
        </p:sp>
      </p:grpSp>
      <p:sp>
        <p:nvSpPr>
          <p:cNvPr id="2" name="Footer Placeholder 1"/>
          <p:cNvSpPr>
            <a:spLocks noGrp="1"/>
          </p:cNvSpPr>
          <p:nvPr>
            <p:ph type="ftr" sz="quarter" idx="11"/>
          </p:nvPr>
        </p:nvSpPr>
        <p:spPr/>
        <p:txBody>
          <a:bodyPr/>
          <a:lstStyle/>
          <a:p>
            <a:pPr>
              <a:defRPr/>
            </a:pPr>
            <a:r>
              <a:rPr lang="en-US" smtClean="0"/>
              <a:t>© 2016-2017 Sam Cirka, All rights reserved</a:t>
            </a:r>
            <a:endParaRPr lang="en-US"/>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9"/>
          <p:cNvSpPr>
            <a:spLocks noGrp="1" noChangeArrowheads="1"/>
          </p:cNvSpPr>
          <p:nvPr>
            <p:ph type="title"/>
          </p:nvPr>
        </p:nvSpPr>
        <p:spPr/>
        <p:txBody>
          <a:bodyPr/>
          <a:lstStyle/>
          <a:p>
            <a:pPr eaLnBrk="1" hangingPunct="1"/>
            <a:r>
              <a:rPr lang="en-US" smtClean="0">
                <a:ea typeface="ＭＳ Ｐゴシック" pitchFamily="-107" charset="-128"/>
                <a:cs typeface="ＭＳ Ｐゴシック" pitchFamily="-107" charset="-128"/>
              </a:rPr>
              <a:t>Collections Framework</a:t>
            </a:r>
          </a:p>
        </p:txBody>
      </p:sp>
      <p:sp>
        <p:nvSpPr>
          <p:cNvPr id="24579" name="Rectangle 10"/>
          <p:cNvSpPr>
            <a:spLocks noGrp="1" noChangeArrowheads="1"/>
          </p:cNvSpPr>
          <p:nvPr>
            <p:ph idx="1"/>
          </p:nvPr>
        </p:nvSpPr>
        <p:spPr/>
        <p:txBody>
          <a:bodyPr/>
          <a:lstStyle/>
          <a:p>
            <a:pPr eaLnBrk="1" hangingPunct="1"/>
            <a:r>
              <a:rPr lang="en-US" smtClean="0">
                <a:ea typeface="ＭＳ Ｐゴシック" pitchFamily="-107" charset="-128"/>
                <a:cs typeface="ＭＳ Ｐゴシック" pitchFamily="-107" charset="-128"/>
              </a:rPr>
              <a:t>A collection is a container object that represents a group of objects, often referred to as elements.</a:t>
            </a:r>
          </a:p>
          <a:p>
            <a:pPr eaLnBrk="1" hangingPunct="1"/>
            <a:r>
              <a:rPr lang="en-US" smtClean="0">
                <a:ea typeface="ＭＳ Ｐゴシック" pitchFamily="-107" charset="-128"/>
                <a:cs typeface="ＭＳ Ｐゴシック" pitchFamily="-107" charset="-128"/>
              </a:rPr>
              <a:t>A collection allows a group of objects to be treated as a single unit</a:t>
            </a:r>
          </a:p>
          <a:p>
            <a:pPr eaLnBrk="1" hangingPunct="1"/>
            <a:endParaRPr noProof="1" smtClean="0">
              <a:ea typeface="ＭＳ Ｐゴシック" pitchFamily="-107" charset="-128"/>
              <a:cs typeface="ＭＳ Ｐゴシック" pitchFamily="-107" charset="-128"/>
            </a:endParaRPr>
          </a:p>
        </p:txBody>
      </p:sp>
      <p:pic>
        <p:nvPicPr>
          <p:cNvPr id="2" name="Picture 1"/>
          <p:cNvPicPr>
            <a:picLocks noChangeAspect="1"/>
          </p:cNvPicPr>
          <p:nvPr/>
        </p:nvPicPr>
        <p:blipFill>
          <a:blip r:embed="rId3"/>
          <a:stretch>
            <a:fillRect/>
          </a:stretch>
        </p:blipFill>
        <p:spPr>
          <a:xfrm>
            <a:off x="3733800" y="3352800"/>
            <a:ext cx="3124200" cy="2442767"/>
          </a:xfrm>
          <a:prstGeom prst="rect">
            <a:avLst/>
          </a:prstGeom>
          <a:effectLst>
            <a:reflection blurRad="6350" stA="52000" endA="300" endPos="35000" dir="5400000" sy="-100000" algn="bl" rotWithShape="0"/>
          </a:effectLst>
          <a:scene3d>
            <a:camera prst="perspectiveContrastingRightFacing"/>
            <a:lightRig rig="threePt" dir="t"/>
          </a:scene3d>
        </p:spPr>
      </p:pic>
      <p:sp>
        <p:nvSpPr>
          <p:cNvPr id="3" name="Footer Placeholder 2"/>
          <p:cNvSpPr>
            <a:spLocks noGrp="1"/>
          </p:cNvSpPr>
          <p:nvPr>
            <p:ph type="ftr" sz="quarter" idx="11"/>
          </p:nvPr>
        </p:nvSpPr>
        <p:spPr/>
        <p:txBody>
          <a:bodyPr/>
          <a:lstStyle/>
          <a:p>
            <a:pPr>
              <a:defRPr/>
            </a:pPr>
            <a:r>
              <a:rPr lang="en-US" smtClean="0"/>
              <a:t>© 2016-2017 Sam Cirka, All rights reserved</a:t>
            </a:r>
            <a:endParaRPr lang="en-US"/>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9"/>
          <p:cNvSpPr>
            <a:spLocks noGrp="1" noChangeArrowheads="1"/>
          </p:cNvSpPr>
          <p:nvPr>
            <p:ph type="title"/>
          </p:nvPr>
        </p:nvSpPr>
        <p:spPr/>
        <p:txBody>
          <a:bodyPr>
            <a:normAutofit/>
          </a:bodyPr>
          <a:lstStyle/>
          <a:p>
            <a:pPr eaLnBrk="1" hangingPunct="1"/>
            <a:r>
              <a:rPr lang="en-US" smtClean="0">
                <a:ea typeface="ＭＳ Ｐゴシック" pitchFamily="-107" charset="-128"/>
                <a:cs typeface="ＭＳ Ｐゴシック" pitchFamily="-107" charset="-128"/>
              </a:rPr>
              <a:t>ArrayList or LinkedList or Array?</a:t>
            </a:r>
          </a:p>
        </p:txBody>
      </p:sp>
      <p:sp>
        <p:nvSpPr>
          <p:cNvPr id="67587" name="Rectangle 10"/>
          <p:cNvSpPr>
            <a:spLocks noGrp="1" noChangeArrowheads="1"/>
          </p:cNvSpPr>
          <p:nvPr>
            <p:ph idx="1"/>
          </p:nvPr>
        </p:nvSpPr>
        <p:spPr/>
        <p:txBody>
          <a:bodyPr>
            <a:normAutofit lnSpcReduction="10000"/>
          </a:bodyPr>
          <a:lstStyle/>
          <a:p>
            <a:pPr eaLnBrk="1" hangingPunct="1"/>
            <a:r>
              <a:rPr lang="en-US" smtClean="0">
                <a:ea typeface="ＭＳ Ｐゴシック" pitchFamily="-107" charset="-128"/>
                <a:cs typeface="ＭＳ Ｐゴシック" pitchFamily="-107" charset="-128"/>
              </a:rPr>
              <a:t>If you need to support random access through an index without inserting or removing elements from any place other than the end, ArrayList offers the most efficient collection.</a:t>
            </a:r>
          </a:p>
          <a:p>
            <a:pPr eaLnBrk="1" hangingPunct="1"/>
            <a:r>
              <a:rPr lang="en-US" smtClean="0">
                <a:ea typeface="ＭＳ Ｐゴシック" pitchFamily="-107" charset="-128"/>
                <a:cs typeface="ＭＳ Ｐゴシック" pitchFamily="-107" charset="-128"/>
              </a:rPr>
              <a:t>If, however, your application requires the insertion or deletion of elements from any place in the list, you should choose LinkedList.</a:t>
            </a:r>
          </a:p>
          <a:p>
            <a:pPr eaLnBrk="1" hangingPunct="1"/>
            <a:r>
              <a:rPr lang="en-US" smtClean="0">
                <a:ea typeface="ＭＳ Ｐゴシック" pitchFamily="-107" charset="-128"/>
                <a:cs typeface="ＭＳ Ｐゴシック" pitchFamily="-107" charset="-128"/>
              </a:rPr>
              <a:t>A list can grow or shrink dynamically. An array is fixed once it is created. If your application does not require insertion or deletion of elements, the most efficient data structure is the array.</a:t>
            </a:r>
          </a:p>
        </p:txBody>
      </p:sp>
      <p:sp>
        <p:nvSpPr>
          <p:cNvPr id="2" name="Footer Placeholder 1"/>
          <p:cNvSpPr>
            <a:spLocks noGrp="1"/>
          </p:cNvSpPr>
          <p:nvPr>
            <p:ph type="ftr" sz="quarter" idx="11"/>
          </p:nvPr>
        </p:nvSpPr>
        <p:spPr/>
        <p:txBody>
          <a:bodyPr/>
          <a:lstStyle/>
          <a:p>
            <a:pPr>
              <a:defRPr/>
            </a:pPr>
            <a:r>
              <a:rPr lang="en-US" smtClean="0"/>
              <a:t>© 2016-2017 Sam Cirka, All rights reserved</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4"/>
          <p:cNvSpPr>
            <a:spLocks noGrp="1" noChangeArrowheads="1"/>
          </p:cNvSpPr>
          <p:nvPr>
            <p:ph type="title"/>
          </p:nvPr>
        </p:nvSpPr>
        <p:spPr/>
        <p:txBody>
          <a:bodyPr/>
          <a:lstStyle/>
          <a:p>
            <a:pPr eaLnBrk="1" hangingPunct="1"/>
            <a:r>
              <a:rPr lang="en-US" smtClean="0">
                <a:ea typeface="ＭＳ Ｐゴシック" pitchFamily="-107" charset="-128"/>
                <a:cs typeface="ＭＳ Ｐゴシック" pitchFamily="-107" charset="-128"/>
              </a:rPr>
              <a:t>The Stack Class</a:t>
            </a:r>
          </a:p>
        </p:txBody>
      </p:sp>
      <p:sp>
        <p:nvSpPr>
          <p:cNvPr id="69635" name="Rectangle 5"/>
          <p:cNvSpPr>
            <a:spLocks noGrp="1" noChangeArrowheads="1"/>
          </p:cNvSpPr>
          <p:nvPr>
            <p:ph idx="1"/>
          </p:nvPr>
        </p:nvSpPr>
        <p:spPr>
          <a:xfrm>
            <a:off x="779463" y="1828800"/>
            <a:ext cx="5621337" cy="4724400"/>
          </a:xfrm>
        </p:spPr>
        <p:txBody>
          <a:bodyPr>
            <a:normAutofit fontScale="92500" lnSpcReduction="20000"/>
          </a:bodyPr>
          <a:lstStyle/>
          <a:p>
            <a:pPr eaLnBrk="1" hangingPunct="1">
              <a:spcBef>
                <a:spcPct val="0"/>
              </a:spcBef>
            </a:pPr>
            <a:r>
              <a:rPr lang="en-US" sz="2400" dirty="0" smtClean="0">
                <a:ea typeface="ＭＳ Ｐゴシック" pitchFamily="-107" charset="-128"/>
                <a:cs typeface="ＭＳ Ｐゴシック" pitchFamily="-107" charset="-128"/>
              </a:rPr>
              <a:t>The Stack class represents a last-in first-out stack of objects</a:t>
            </a:r>
          </a:p>
          <a:p>
            <a:pPr eaLnBrk="1" hangingPunct="1">
              <a:spcBef>
                <a:spcPct val="0"/>
              </a:spcBef>
            </a:pPr>
            <a:r>
              <a:rPr lang="en-US" sz="2400" dirty="0" smtClean="0">
                <a:ea typeface="ＭＳ Ｐゴシック" pitchFamily="-107" charset="-128"/>
                <a:cs typeface="ＭＳ Ｐゴシック" pitchFamily="-107" charset="-128"/>
              </a:rPr>
              <a:t>The elements are accessed only from the top of the stack</a:t>
            </a:r>
          </a:p>
          <a:p>
            <a:pPr eaLnBrk="1" hangingPunct="1">
              <a:spcBef>
                <a:spcPct val="0"/>
              </a:spcBef>
            </a:pPr>
            <a:r>
              <a:rPr lang="en-US" sz="2400" dirty="0" smtClean="0">
                <a:ea typeface="ＭＳ Ｐゴシック" pitchFamily="-107" charset="-128"/>
                <a:cs typeface="ＭＳ Ｐゴシック" pitchFamily="-107" charset="-128"/>
              </a:rPr>
              <a:t>You can retrieve, insert, or remove an element from the top of the stack</a:t>
            </a:r>
          </a:p>
          <a:p>
            <a:pPr lvl="1" eaLnBrk="1" hangingPunct="1">
              <a:spcBef>
                <a:spcPct val="0"/>
              </a:spcBef>
            </a:pPr>
            <a:r>
              <a:rPr lang="en-US" sz="2000" dirty="0" err="1" smtClean="0"/>
              <a:t>boolean</a:t>
            </a:r>
            <a:r>
              <a:rPr lang="en-US" sz="2000" dirty="0" smtClean="0"/>
              <a:t> </a:t>
            </a:r>
            <a:r>
              <a:rPr lang="en-US" sz="2000" dirty="0" smtClean="0">
                <a:solidFill>
                  <a:srgbClr val="FF9900"/>
                </a:solidFill>
              </a:rPr>
              <a:t>empty()</a:t>
            </a:r>
            <a:r>
              <a:rPr lang="en-US" sz="2000" dirty="0" smtClean="0"/>
              <a:t> Tests if this stack is empty.</a:t>
            </a:r>
          </a:p>
          <a:p>
            <a:pPr lvl="1" eaLnBrk="1" hangingPunct="1">
              <a:spcBef>
                <a:spcPct val="0"/>
              </a:spcBef>
            </a:pPr>
            <a:r>
              <a:rPr lang="en-US" sz="2000" dirty="0" smtClean="0"/>
              <a:t>Object </a:t>
            </a:r>
            <a:r>
              <a:rPr lang="en-US" sz="2000" dirty="0" smtClean="0">
                <a:solidFill>
                  <a:srgbClr val="FF9900"/>
                </a:solidFill>
              </a:rPr>
              <a:t>peek()</a:t>
            </a:r>
            <a:r>
              <a:rPr lang="en-US" sz="2000" dirty="0" smtClean="0"/>
              <a:t> Looks at the object at the top of this stack without removing it from the stack.</a:t>
            </a:r>
          </a:p>
          <a:p>
            <a:pPr lvl="1" eaLnBrk="1" hangingPunct="1">
              <a:spcBef>
                <a:spcPct val="0"/>
              </a:spcBef>
            </a:pPr>
            <a:r>
              <a:rPr lang="en-US" sz="2000" dirty="0" smtClean="0"/>
              <a:t>Object </a:t>
            </a:r>
            <a:r>
              <a:rPr lang="en-US" sz="2000" dirty="0" smtClean="0">
                <a:solidFill>
                  <a:srgbClr val="FF9900"/>
                </a:solidFill>
              </a:rPr>
              <a:t>pop()</a:t>
            </a:r>
            <a:r>
              <a:rPr lang="en-US" sz="2000" dirty="0" smtClean="0"/>
              <a:t> Removes the object at the top of this stack and returns that object as the value of this function.</a:t>
            </a:r>
          </a:p>
          <a:p>
            <a:pPr lvl="1" eaLnBrk="1" hangingPunct="1">
              <a:spcBef>
                <a:spcPct val="0"/>
              </a:spcBef>
            </a:pPr>
            <a:r>
              <a:rPr lang="en-US" sz="2000" dirty="0" smtClean="0"/>
              <a:t>Object </a:t>
            </a:r>
            <a:r>
              <a:rPr lang="en-US" sz="2000" dirty="0" err="1" smtClean="0">
                <a:solidFill>
                  <a:srgbClr val="FF9900"/>
                </a:solidFill>
              </a:rPr>
              <a:t>push</a:t>
            </a:r>
            <a:r>
              <a:rPr lang="en-US" sz="2000" dirty="0" err="1" smtClean="0"/>
              <a:t>(Object</a:t>
            </a:r>
            <a:r>
              <a:rPr lang="en-US" sz="2000" dirty="0" smtClean="0"/>
              <a:t> item) Pushes an item onto the top of this stack.</a:t>
            </a:r>
          </a:p>
          <a:p>
            <a:pPr lvl="1" eaLnBrk="1" hangingPunct="1">
              <a:spcBef>
                <a:spcPct val="0"/>
              </a:spcBef>
            </a:pPr>
            <a:r>
              <a:rPr lang="en-US" sz="2000" dirty="0" err="1" smtClean="0"/>
              <a:t>int</a:t>
            </a:r>
            <a:r>
              <a:rPr lang="en-US" sz="2000" dirty="0" smtClean="0"/>
              <a:t> </a:t>
            </a:r>
            <a:r>
              <a:rPr lang="en-US" sz="2000" dirty="0" err="1" smtClean="0">
                <a:solidFill>
                  <a:srgbClr val="FF9900"/>
                </a:solidFill>
              </a:rPr>
              <a:t>search</a:t>
            </a:r>
            <a:r>
              <a:rPr lang="en-US" sz="2000" dirty="0" err="1" smtClean="0"/>
              <a:t>(Object</a:t>
            </a:r>
            <a:r>
              <a:rPr lang="en-US" sz="2000" dirty="0" smtClean="0"/>
              <a:t> </a:t>
            </a:r>
            <a:r>
              <a:rPr lang="en-US" sz="2000" dirty="0" err="1" smtClean="0"/>
              <a:t>o</a:t>
            </a:r>
            <a:r>
              <a:rPr lang="en-US" sz="2000" dirty="0" smtClean="0"/>
              <a:t>) Returns the 1-based position where an object is on this stack.</a:t>
            </a:r>
          </a:p>
        </p:txBody>
      </p:sp>
      <p:pic>
        <p:nvPicPr>
          <p:cNvPr id="2" name="Picture 1"/>
          <p:cNvPicPr>
            <a:picLocks noChangeAspect="1"/>
          </p:cNvPicPr>
          <p:nvPr/>
        </p:nvPicPr>
        <p:blipFill>
          <a:blip r:embed="rId3"/>
          <a:stretch>
            <a:fillRect/>
          </a:stretch>
        </p:blipFill>
        <p:spPr>
          <a:xfrm>
            <a:off x="6477000" y="1981200"/>
            <a:ext cx="2402554" cy="3467100"/>
          </a:xfrm>
          <a:prstGeom prst="rect">
            <a:avLst/>
          </a:prstGeom>
        </p:spPr>
      </p:pic>
      <p:sp>
        <p:nvSpPr>
          <p:cNvPr id="3" name="Footer Placeholder 2"/>
          <p:cNvSpPr>
            <a:spLocks noGrp="1"/>
          </p:cNvSpPr>
          <p:nvPr>
            <p:ph type="ftr" sz="quarter" idx="11"/>
          </p:nvPr>
        </p:nvSpPr>
        <p:spPr/>
        <p:txBody>
          <a:bodyPr/>
          <a:lstStyle/>
          <a:p>
            <a:pPr>
              <a:defRPr/>
            </a:pPr>
            <a:r>
              <a:rPr lang="en-US" smtClean="0"/>
              <a:t>© 2016-2017 Sam Cirka, All rights reserved</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4"/>
          <p:cNvSpPr>
            <a:spLocks noGrp="1" noChangeArrowheads="1"/>
          </p:cNvSpPr>
          <p:nvPr>
            <p:ph type="title"/>
          </p:nvPr>
        </p:nvSpPr>
        <p:spPr/>
        <p:txBody>
          <a:bodyPr/>
          <a:lstStyle/>
          <a:p>
            <a:pPr eaLnBrk="1" hangingPunct="1"/>
            <a:r>
              <a:rPr lang="en-CA" smtClean="0">
                <a:ea typeface="ＭＳ Ｐゴシック" pitchFamily="-107" charset="-128"/>
                <a:cs typeface="ＭＳ Ｐゴシック" pitchFamily="-107" charset="-128"/>
              </a:rPr>
              <a:t>java.util.Map</a:t>
            </a:r>
            <a:endParaRPr lang="en-US" smtClean="0">
              <a:ea typeface="ＭＳ Ｐゴシック" pitchFamily="-107" charset="-128"/>
              <a:cs typeface="ＭＳ Ｐゴシック" pitchFamily="-107" charset="-128"/>
            </a:endParaRPr>
          </a:p>
        </p:txBody>
      </p:sp>
      <p:sp>
        <p:nvSpPr>
          <p:cNvPr id="71683" name="Rectangle 5"/>
          <p:cNvSpPr>
            <a:spLocks noGrp="1" noChangeArrowheads="1"/>
          </p:cNvSpPr>
          <p:nvPr>
            <p:ph idx="1"/>
          </p:nvPr>
        </p:nvSpPr>
        <p:spPr/>
        <p:txBody>
          <a:bodyPr>
            <a:normAutofit/>
          </a:bodyPr>
          <a:lstStyle/>
          <a:p>
            <a:pPr eaLnBrk="1" hangingPunct="1">
              <a:spcBef>
                <a:spcPct val="0"/>
              </a:spcBef>
            </a:pPr>
            <a:r>
              <a:rPr lang="en-CA" dirty="0" smtClean="0">
                <a:ea typeface="ＭＳ Ｐゴシック" pitchFamily="-107" charset="-128"/>
                <a:cs typeface="ＭＳ Ｐゴシック" pitchFamily="-107" charset="-128"/>
              </a:rPr>
              <a:t>interface Map maps keys to values</a:t>
            </a:r>
          </a:p>
          <a:p>
            <a:pPr lvl="1" eaLnBrk="1" hangingPunct="1">
              <a:spcBef>
                <a:spcPct val="0"/>
              </a:spcBef>
            </a:pPr>
            <a:r>
              <a:rPr lang="en-CA" dirty="0" smtClean="0"/>
              <a:t>no duplicate keys</a:t>
            </a:r>
          </a:p>
          <a:p>
            <a:pPr lvl="1" eaLnBrk="1" hangingPunct="1">
              <a:spcBef>
                <a:spcPct val="0"/>
              </a:spcBef>
            </a:pPr>
            <a:r>
              <a:rPr lang="en-CA" dirty="0" smtClean="0"/>
              <a:t>each key maps to only one value</a:t>
            </a:r>
          </a:p>
          <a:p>
            <a:pPr eaLnBrk="1" hangingPunct="1">
              <a:spcBef>
                <a:spcPct val="0"/>
              </a:spcBef>
            </a:pPr>
            <a:r>
              <a:rPr lang="en-CA" dirty="0" smtClean="0">
                <a:ea typeface="ＭＳ Ｐゴシック" pitchFamily="-107" charset="-128"/>
                <a:cs typeface="ＭＳ Ｐゴシック" pitchFamily="-107" charset="-128"/>
              </a:rPr>
              <a:t>value is retrieved based on a key</a:t>
            </a:r>
          </a:p>
          <a:p>
            <a:pPr lvl="1" eaLnBrk="1" hangingPunct="1">
              <a:spcBef>
                <a:spcPct val="0"/>
              </a:spcBef>
            </a:pPr>
            <a:r>
              <a:rPr lang="en-CA" dirty="0" smtClean="0"/>
              <a:t>the keys order can be sorted (</a:t>
            </a:r>
            <a:r>
              <a:rPr lang="en-CA" dirty="0" err="1" smtClean="0"/>
              <a:t>TreeMap</a:t>
            </a:r>
            <a:r>
              <a:rPr lang="en-CA" dirty="0" smtClean="0"/>
              <a:t>), or not</a:t>
            </a:r>
          </a:p>
          <a:p>
            <a:pPr eaLnBrk="1" hangingPunct="1">
              <a:spcBef>
                <a:spcPct val="0"/>
              </a:spcBef>
            </a:pPr>
            <a:r>
              <a:rPr lang="en-US" dirty="0" smtClean="0">
                <a:ea typeface="ＭＳ Ｐゴシック" pitchFamily="-107" charset="-128"/>
                <a:cs typeface="ＭＳ Ｐゴシック" pitchFamily="-107" charset="-128"/>
              </a:rPr>
              <a:t>methods:</a:t>
            </a:r>
          </a:p>
          <a:p>
            <a:pPr lvl="1" eaLnBrk="1" hangingPunct="1">
              <a:spcBef>
                <a:spcPct val="0"/>
              </a:spcBef>
            </a:pPr>
            <a:r>
              <a:rPr lang="en-US" dirty="0" err="1" smtClean="0"/>
              <a:t>put(Object</a:t>
            </a:r>
            <a:r>
              <a:rPr lang="en-US" dirty="0" smtClean="0"/>
              <a:t> key, Object value)</a:t>
            </a:r>
          </a:p>
          <a:p>
            <a:pPr lvl="1" eaLnBrk="1" hangingPunct="1">
              <a:spcBef>
                <a:spcPct val="0"/>
              </a:spcBef>
            </a:pPr>
            <a:r>
              <a:rPr lang="en-US" dirty="0" err="1" smtClean="0"/>
              <a:t>get(Object</a:t>
            </a:r>
            <a:r>
              <a:rPr lang="en-US" dirty="0" smtClean="0"/>
              <a:t> key) </a:t>
            </a:r>
          </a:p>
          <a:p>
            <a:pPr lvl="1" eaLnBrk="1" hangingPunct="1">
              <a:spcBef>
                <a:spcPct val="0"/>
              </a:spcBef>
            </a:pPr>
            <a:r>
              <a:rPr lang="en-US" dirty="0" err="1" smtClean="0"/>
              <a:t>remove(Object</a:t>
            </a:r>
            <a:r>
              <a:rPr lang="en-US" dirty="0" smtClean="0"/>
              <a:t> key)</a:t>
            </a:r>
          </a:p>
          <a:p>
            <a:pPr lvl="1" eaLnBrk="1" hangingPunct="1">
              <a:spcBef>
                <a:spcPct val="0"/>
              </a:spcBef>
            </a:pPr>
            <a:r>
              <a:rPr lang="en-US" dirty="0" err="1" smtClean="0"/>
              <a:t>containsKey(Object</a:t>
            </a:r>
            <a:r>
              <a:rPr lang="en-US" dirty="0" smtClean="0"/>
              <a:t> key) </a:t>
            </a:r>
          </a:p>
          <a:p>
            <a:pPr lvl="1" eaLnBrk="1" hangingPunct="1">
              <a:spcBef>
                <a:spcPct val="0"/>
              </a:spcBef>
            </a:pPr>
            <a:r>
              <a:rPr lang="en-US" dirty="0" err="1" smtClean="0"/>
              <a:t>containsValue</a:t>
            </a:r>
            <a:r>
              <a:rPr lang="en-US" dirty="0" smtClean="0"/>
              <a:t>(Object value) </a:t>
            </a:r>
            <a:r>
              <a:rPr lang="en-US" dirty="0" smtClean="0">
                <a:solidFill>
                  <a:schemeClr val="accent2"/>
                </a:solidFill>
              </a:rPr>
              <a:t>caution - could be expensive!</a:t>
            </a:r>
          </a:p>
        </p:txBody>
      </p:sp>
      <p:sp>
        <p:nvSpPr>
          <p:cNvPr id="2" name="Footer Placeholder 1"/>
          <p:cNvSpPr>
            <a:spLocks noGrp="1"/>
          </p:cNvSpPr>
          <p:nvPr>
            <p:ph type="ftr" sz="quarter" idx="11"/>
          </p:nvPr>
        </p:nvSpPr>
        <p:spPr/>
        <p:txBody>
          <a:bodyPr/>
          <a:lstStyle/>
          <a:p>
            <a:pPr>
              <a:defRPr/>
            </a:pPr>
            <a:r>
              <a:rPr lang="en-US" smtClean="0"/>
              <a:t>© 2016-2017 Sam Cirka, All rights reserved</a:t>
            </a:r>
            <a:endParaRPr lang="en-US"/>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6"/>
          <p:cNvSpPr>
            <a:spLocks noGrp="1" noChangeArrowheads="1"/>
          </p:cNvSpPr>
          <p:nvPr>
            <p:ph type="title"/>
          </p:nvPr>
        </p:nvSpPr>
        <p:spPr/>
        <p:txBody>
          <a:bodyPr/>
          <a:lstStyle/>
          <a:p>
            <a:pPr eaLnBrk="1" hangingPunct="1"/>
            <a:r>
              <a:rPr lang="en-US" smtClean="0">
                <a:ea typeface="ＭＳ Ｐゴシック" pitchFamily="-107" charset="-128"/>
                <a:cs typeface="ＭＳ Ｐゴシック" pitchFamily="-107" charset="-128"/>
              </a:rPr>
              <a:t>HashMap </a:t>
            </a:r>
            <a:r>
              <a:rPr lang="en-CA" smtClean="0">
                <a:ea typeface="ＭＳ Ｐゴシック" pitchFamily="-107" charset="-128"/>
                <a:cs typeface="ＭＳ Ｐゴシック" pitchFamily="-107" charset="-128"/>
              </a:rPr>
              <a:t>Example</a:t>
            </a:r>
            <a:endParaRPr lang="en-US" smtClean="0">
              <a:ea typeface="ＭＳ Ｐゴシック" pitchFamily="-107" charset="-128"/>
              <a:cs typeface="ＭＳ Ｐゴシック" pitchFamily="-107" charset="-128"/>
            </a:endParaRPr>
          </a:p>
        </p:txBody>
      </p:sp>
      <p:sp>
        <p:nvSpPr>
          <p:cNvPr id="73731" name="Rectangle 7"/>
          <p:cNvSpPr>
            <a:spLocks noGrp="1" noChangeArrowheads="1"/>
          </p:cNvSpPr>
          <p:nvPr>
            <p:ph idx="1"/>
          </p:nvPr>
        </p:nvSpPr>
        <p:spPr/>
        <p:txBody>
          <a:bodyPr/>
          <a:lstStyle/>
          <a:p>
            <a:r>
              <a:rPr lang="en-CA" dirty="0" smtClean="0">
                <a:ea typeface="ＭＳ Ｐゴシック" pitchFamily="-107" charset="-128"/>
                <a:cs typeface="ＭＳ Ｐゴシック" pitchFamily="-107" charset="-128"/>
              </a:rPr>
              <a:t>see </a:t>
            </a:r>
            <a:r>
              <a:rPr lang="en-US" dirty="0" err="1" smtClean="0">
                <a:ea typeface="ＭＳ Ｐゴシック" pitchFamily="-107" charset="-128"/>
                <a:cs typeface="ＭＳ Ｐゴシック" pitchFamily="-107" charset="-128"/>
              </a:rPr>
              <a:t>HashMapExample.java</a:t>
            </a:r>
            <a:endParaRPr lang="en-US" dirty="0" smtClean="0">
              <a:ea typeface="ＭＳ Ｐゴシック" pitchFamily="-107" charset="-128"/>
              <a:cs typeface="ＭＳ Ｐゴシック" pitchFamily="-107" charset="-128"/>
            </a:endParaRPr>
          </a:p>
          <a:p>
            <a:pPr eaLnBrk="1" hangingPunct="1"/>
            <a:endParaRPr lang="en-US" dirty="0" smtClean="0">
              <a:ea typeface="ＭＳ Ｐゴシック" pitchFamily="-107" charset="-128"/>
              <a:cs typeface="ＭＳ Ｐゴシック" pitchFamily="-107" charset="-128"/>
            </a:endParaRPr>
          </a:p>
        </p:txBody>
      </p:sp>
      <p:sp>
        <p:nvSpPr>
          <p:cNvPr id="262148" name="Text Box 4"/>
          <p:cNvSpPr txBox="1">
            <a:spLocks noChangeArrowheads="1"/>
          </p:cNvSpPr>
          <p:nvPr/>
        </p:nvSpPr>
        <p:spPr bwMode="auto">
          <a:xfrm>
            <a:off x="2628900" y="2667000"/>
            <a:ext cx="3886200" cy="2298700"/>
          </a:xfrm>
          <a:prstGeom prst="rect">
            <a:avLst/>
          </a:prstGeom>
          <a:solidFill>
            <a:srgbClr val="D7EEFB"/>
          </a:solidFill>
          <a:ln w="9525">
            <a:solidFill>
              <a:schemeClr val="tx1"/>
            </a:solidFill>
            <a:miter lim="800000"/>
            <a:headEnd/>
            <a:tailEnd/>
          </a:ln>
          <a:effectLst>
            <a:outerShdw dist="107763" dir="2700000" algn="ctr" rotWithShape="0">
              <a:schemeClr val="bg2"/>
            </a:outerShdw>
          </a:effectLst>
        </p:spPr>
        <p:txBody>
          <a:bodyPr>
            <a:prstTxWarp prst="textNoShape">
              <a:avLst/>
            </a:prstTxWarp>
            <a:spAutoFit/>
          </a:bodyPr>
          <a:lstStyle/>
          <a:p>
            <a:pPr>
              <a:spcBef>
                <a:spcPct val="50000"/>
              </a:spcBef>
              <a:defRPr/>
            </a:pPr>
            <a:r>
              <a:rPr lang="en-CA" sz="1800" b="1">
                <a:latin typeface="Arial" pitchFamily="-106" charset="0"/>
                <a:ea typeface="ＭＳ Ｐゴシック" pitchFamily="-106" charset="-128"/>
                <a:cs typeface="ＭＳ Ｐゴシック" pitchFamily="-106" charset="-128"/>
              </a:rPr>
              <a:t>Results:</a:t>
            </a:r>
          </a:p>
          <a:p>
            <a:pPr>
              <a:defRPr/>
            </a:pPr>
            <a:r>
              <a:rPr lang="en-US" sz="1800" b="1">
                <a:latin typeface="Courier New" pitchFamily="-106" charset="0"/>
                <a:ea typeface="ＭＳ Ｐゴシック" pitchFamily="-106" charset="-128"/>
                <a:cs typeface="ＭＳ Ｐゴシック" pitchFamily="-106" charset="-128"/>
              </a:rPr>
              <a:t>The size is: 6</a:t>
            </a:r>
          </a:p>
          <a:p>
            <a:pPr>
              <a:defRPr/>
            </a:pPr>
            <a:r>
              <a:rPr lang="en-US" sz="1800" b="1">
                <a:latin typeface="Courier New" pitchFamily="-106" charset="0"/>
                <a:ea typeface="ＭＳ Ｐゴシック" pitchFamily="-106" charset="-128"/>
                <a:cs typeface="ＭＳ Ｐゴシック" pitchFamily="-106" charset="-128"/>
              </a:rPr>
              <a:t>five=cinco</a:t>
            </a:r>
          </a:p>
          <a:p>
            <a:pPr>
              <a:defRPr/>
            </a:pPr>
            <a:r>
              <a:rPr lang="en-US" sz="1800" b="1">
                <a:latin typeface="Courier New" pitchFamily="-106" charset="0"/>
                <a:ea typeface="ＭＳ Ｐゴシック" pitchFamily="-106" charset="-128"/>
                <a:cs typeface="ＭＳ Ｐゴシック" pitchFamily="-106" charset="-128"/>
              </a:rPr>
              <a:t>six=seis</a:t>
            </a:r>
          </a:p>
          <a:p>
            <a:pPr>
              <a:defRPr/>
            </a:pPr>
            <a:r>
              <a:rPr lang="en-US" sz="1800" b="1">
                <a:latin typeface="Courier New" pitchFamily="-106" charset="0"/>
                <a:ea typeface="ＭＳ Ｐゴシック" pitchFamily="-106" charset="-128"/>
                <a:cs typeface="ＭＳ Ｐゴシック" pitchFamily="-106" charset="-128"/>
              </a:rPr>
              <a:t>two=dos</a:t>
            </a:r>
          </a:p>
          <a:p>
            <a:pPr>
              <a:defRPr/>
            </a:pPr>
            <a:r>
              <a:rPr lang="en-US" sz="1800" b="1">
                <a:latin typeface="Courier New" pitchFamily="-106" charset="0"/>
                <a:ea typeface="ＭＳ Ｐゴシック" pitchFamily="-106" charset="-128"/>
                <a:cs typeface="ＭＳ Ｐゴシック" pitchFamily="-106" charset="-128"/>
              </a:rPr>
              <a:t>one=uno</a:t>
            </a:r>
          </a:p>
          <a:p>
            <a:pPr>
              <a:defRPr/>
            </a:pPr>
            <a:r>
              <a:rPr lang="en-US" sz="1800" b="1">
                <a:latin typeface="Courier New" pitchFamily="-106" charset="0"/>
                <a:ea typeface="ＭＳ Ｐゴシック" pitchFamily="-106" charset="-128"/>
                <a:cs typeface="ＭＳ Ｐゴシック" pitchFamily="-106" charset="-128"/>
              </a:rPr>
              <a:t>three=tres</a:t>
            </a:r>
          </a:p>
          <a:p>
            <a:pPr>
              <a:defRPr/>
            </a:pPr>
            <a:r>
              <a:rPr lang="en-US" sz="1800" b="1">
                <a:latin typeface="Courier New" pitchFamily="-106" charset="0"/>
                <a:ea typeface="ＭＳ Ｐゴシック" pitchFamily="-106" charset="-128"/>
                <a:cs typeface="ＭＳ Ｐゴシック" pitchFamily="-106" charset="-128"/>
              </a:rPr>
              <a:t>four=cuatro</a:t>
            </a:r>
          </a:p>
        </p:txBody>
      </p:sp>
      <p:sp>
        <p:nvSpPr>
          <p:cNvPr id="2" name="Footer Placeholder 1"/>
          <p:cNvSpPr>
            <a:spLocks noGrp="1"/>
          </p:cNvSpPr>
          <p:nvPr>
            <p:ph type="ftr" sz="quarter" idx="11"/>
          </p:nvPr>
        </p:nvSpPr>
        <p:spPr/>
        <p:txBody>
          <a:bodyPr/>
          <a:lstStyle/>
          <a:p>
            <a:pPr>
              <a:defRPr/>
            </a:pPr>
            <a:r>
              <a:rPr lang="en-US" smtClean="0"/>
              <a:t>© 2016-2017 Sam Cirka, All rights reserved</a:t>
            </a:r>
            <a:endParaRPr lang="en-US"/>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Inner Classes</a:t>
            </a:r>
            <a:endParaRPr lang="en-US" dirty="0"/>
          </a:p>
        </p:txBody>
      </p:sp>
      <p:sp>
        <p:nvSpPr>
          <p:cNvPr id="3" name="Content Placeholder 2"/>
          <p:cNvSpPr>
            <a:spLocks noGrp="1"/>
          </p:cNvSpPr>
          <p:nvPr>
            <p:ph idx="1"/>
          </p:nvPr>
        </p:nvSpPr>
        <p:spPr/>
        <p:txBody>
          <a:bodyPr>
            <a:normAutofit lnSpcReduction="10000"/>
          </a:bodyPr>
          <a:lstStyle/>
          <a:p>
            <a:pPr lvl="1"/>
            <a:r>
              <a:rPr lang="en-US" dirty="0" smtClean="0"/>
              <a:t>Recall that inner classes are just classes declared within a class to serve to encapsulate a particular </a:t>
            </a:r>
            <a:r>
              <a:rPr lang="en-US" dirty="0" err="1" smtClean="0"/>
              <a:t>behaviour</a:t>
            </a:r>
            <a:r>
              <a:rPr lang="en-US" dirty="0" smtClean="0"/>
              <a:t> to be used by the outer class</a:t>
            </a:r>
          </a:p>
          <a:p>
            <a:r>
              <a:rPr lang="en-US" dirty="0" smtClean="0"/>
              <a:t>Anonymous Inner Classes</a:t>
            </a:r>
          </a:p>
          <a:p>
            <a:pPr lvl="1"/>
            <a:r>
              <a:rPr lang="en-US" dirty="0" smtClean="0"/>
              <a:t>If the inner class is used one (like we do for new Lab1().run()), then we can skip the separate class declaration and simply declare and use it "in place"</a:t>
            </a:r>
          </a:p>
          <a:p>
            <a:r>
              <a:rPr lang="en-US" dirty="0" smtClean="0"/>
              <a:t>Static Inner Classes</a:t>
            </a:r>
          </a:p>
          <a:p>
            <a:pPr lvl="1"/>
            <a:r>
              <a:rPr lang="en-US" dirty="0" smtClean="0"/>
              <a:t>Sometimes it's convenient to group a number of</a:t>
            </a:r>
            <a:br>
              <a:rPr lang="en-US" dirty="0" smtClean="0"/>
            </a:br>
            <a:r>
              <a:rPr lang="en-US" dirty="0" smtClean="0"/>
              <a:t>simple, related inner classes in an outer class</a:t>
            </a:r>
          </a:p>
          <a:p>
            <a:pPr lvl="1"/>
            <a:r>
              <a:rPr lang="en-US" dirty="0" smtClean="0"/>
              <a:t>The outer class simply serves as a container</a:t>
            </a:r>
            <a:endParaRPr lang="en-US" dirty="0"/>
          </a:p>
        </p:txBody>
      </p:sp>
      <p:sp>
        <p:nvSpPr>
          <p:cNvPr id="5" name="Rectangle 4"/>
          <p:cNvSpPr/>
          <p:nvPr/>
        </p:nvSpPr>
        <p:spPr>
          <a:xfrm>
            <a:off x="5080000" y="6171228"/>
            <a:ext cx="2707768" cy="400110"/>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dirty="0" err="1"/>
              <a:t>CompareSortExample</a:t>
            </a:r>
            <a:endParaRPr lang="en-US" dirty="0"/>
          </a:p>
        </p:txBody>
      </p:sp>
      <p:pic>
        <p:nvPicPr>
          <p:cNvPr id="7" name="Picture 6"/>
          <p:cNvPicPr>
            <a:picLocks noChangeAspect="1"/>
          </p:cNvPicPr>
          <p:nvPr/>
        </p:nvPicPr>
        <p:blipFill>
          <a:blip r:embed="rId2"/>
          <a:stretch>
            <a:fillRect/>
          </a:stretch>
        </p:blipFill>
        <p:spPr>
          <a:xfrm>
            <a:off x="7366000" y="5104428"/>
            <a:ext cx="1701800" cy="1677372"/>
          </a:xfrm>
          <a:prstGeom prst="rect">
            <a:avLst/>
          </a:prstGeom>
          <a:ln>
            <a:solidFill>
              <a:schemeClr val="bg1">
                <a:lumMod val="85000"/>
              </a:schemeClr>
            </a:solidFill>
          </a:ln>
          <a:effectLst>
            <a:outerShdw blurRad="50800" dist="254000" dir="13500000" algn="br" rotWithShape="0">
              <a:prstClr val="black">
                <a:alpha val="40000"/>
              </a:prstClr>
            </a:outerShdw>
          </a:effectLst>
        </p:spPr>
      </p:pic>
      <p:sp>
        <p:nvSpPr>
          <p:cNvPr id="6" name="Footer Placeholder 5"/>
          <p:cNvSpPr>
            <a:spLocks noGrp="1"/>
          </p:cNvSpPr>
          <p:nvPr>
            <p:ph type="ftr" sz="quarter" idx="11"/>
          </p:nvPr>
        </p:nvSpPr>
        <p:spPr/>
        <p:txBody>
          <a:bodyPr/>
          <a:lstStyle/>
          <a:p>
            <a:pPr>
              <a:defRPr/>
            </a:pPr>
            <a:r>
              <a:rPr lang="en-US" smtClean="0"/>
              <a:t>© 2016-2017 Sam Cirka, All rights reserved</a:t>
            </a:r>
            <a:endParaRPr lang="en-US"/>
          </a:p>
        </p:txBody>
      </p:sp>
    </p:spTree>
    <p:extLst>
      <p:ext uri="{BB962C8B-B14F-4D97-AF65-F5344CB8AC3E}">
        <p14:creationId xmlns:p14="http://schemas.microsoft.com/office/powerpoint/2010/main" val="13059615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4"/>
          <p:cNvSpPr>
            <a:spLocks noGrp="1" noChangeArrowheads="1"/>
          </p:cNvSpPr>
          <p:nvPr>
            <p:ph type="title"/>
          </p:nvPr>
        </p:nvSpPr>
        <p:spPr/>
        <p:txBody>
          <a:bodyPr>
            <a:normAutofit fontScale="90000"/>
          </a:bodyPr>
          <a:lstStyle/>
          <a:p>
            <a:pPr eaLnBrk="1" hangingPunct="1"/>
            <a:r>
              <a:rPr lang="en-US" smtClean="0">
                <a:ea typeface="ＭＳ Ｐゴシック" pitchFamily="-107" charset="-128"/>
                <a:cs typeface="ＭＳ Ｐゴシック" pitchFamily="-107" charset="-128"/>
              </a:rPr>
              <a:t>Using Comparator with Collections </a:t>
            </a:r>
          </a:p>
        </p:txBody>
      </p:sp>
      <p:sp>
        <p:nvSpPr>
          <p:cNvPr id="79875" name="Rectangle 5"/>
          <p:cNvSpPr>
            <a:spLocks noGrp="1" noChangeArrowheads="1"/>
          </p:cNvSpPr>
          <p:nvPr>
            <p:ph idx="1"/>
          </p:nvPr>
        </p:nvSpPr>
        <p:spPr/>
        <p:txBody>
          <a:bodyPr/>
          <a:lstStyle/>
          <a:p>
            <a:pPr eaLnBrk="1" hangingPunct="1"/>
            <a:r>
              <a:rPr lang="en-US" dirty="0" smtClean="0">
                <a:ea typeface="ＭＳ Ｐゴシック" pitchFamily="-107" charset="-128"/>
                <a:cs typeface="ＭＳ Ｐゴシック" pitchFamily="-107" charset="-128"/>
              </a:rPr>
              <a:t>Comparators can be used to control the order of certain data structures</a:t>
            </a:r>
          </a:p>
        </p:txBody>
      </p:sp>
      <p:sp>
        <p:nvSpPr>
          <p:cNvPr id="5" name="Rectangle 4"/>
          <p:cNvSpPr/>
          <p:nvPr/>
        </p:nvSpPr>
        <p:spPr>
          <a:xfrm>
            <a:off x="5080000" y="6171228"/>
            <a:ext cx="2707768" cy="400110"/>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dirty="0" err="1"/>
              <a:t>CompareSortExample</a:t>
            </a:r>
            <a:endParaRPr lang="en-US" dirty="0"/>
          </a:p>
        </p:txBody>
      </p:sp>
      <p:sp>
        <p:nvSpPr>
          <p:cNvPr id="6" name="Text Box 4"/>
          <p:cNvSpPr txBox="1">
            <a:spLocks noChangeArrowheads="1"/>
          </p:cNvSpPr>
          <p:nvPr/>
        </p:nvSpPr>
        <p:spPr bwMode="auto">
          <a:xfrm>
            <a:off x="609600" y="3124200"/>
            <a:ext cx="2451100" cy="3077765"/>
          </a:xfrm>
          <a:prstGeom prst="rect">
            <a:avLst/>
          </a:prstGeom>
          <a:solidFill>
            <a:schemeClr val="bg2">
              <a:lumMod val="20000"/>
              <a:lumOff val="80000"/>
            </a:schemeClr>
          </a:solidFill>
          <a:ln w="12700">
            <a:solidFill>
              <a:schemeClr val="tx1"/>
            </a:solidFill>
            <a:miter lim="800000"/>
            <a:headEnd type="none" w="sm" len="sm"/>
            <a:tailEnd type="none" w="sm" len="sm"/>
          </a:ln>
          <a:effectLst>
            <a:outerShdw dist="107763" dir="2700000" algn="ctr" rotWithShape="0">
              <a:schemeClr val="bg2"/>
            </a:outerShdw>
          </a:effectLst>
        </p:spPr>
        <p:txBody>
          <a:bodyPr wrap="square">
            <a:prstTxWarp prst="textNoShape">
              <a:avLst/>
            </a:prstTxWarp>
            <a:spAutoFit/>
          </a:bodyPr>
          <a:lstStyle/>
          <a:p>
            <a:pPr>
              <a:spcBef>
                <a:spcPts val="120"/>
              </a:spcBef>
              <a:defRPr/>
            </a:pPr>
            <a:r>
              <a:rPr lang="en-US" sz="1200" b="1" dirty="0">
                <a:latin typeface="Consolas"/>
                <a:ea typeface="ＭＳ Ｐゴシック" pitchFamily="-106" charset="-128"/>
                <a:cs typeface="Consolas"/>
              </a:rPr>
              <a:t>Leopard</a:t>
            </a:r>
          </a:p>
          <a:p>
            <a:pPr>
              <a:spcBef>
                <a:spcPts val="120"/>
              </a:spcBef>
              <a:defRPr/>
            </a:pPr>
            <a:r>
              <a:rPr lang="en-US" sz="1200" b="1" dirty="0">
                <a:latin typeface="Consolas"/>
                <a:ea typeface="ＭＳ Ｐゴシック" pitchFamily="-106" charset="-128"/>
                <a:cs typeface="Consolas"/>
              </a:rPr>
              <a:t>Deer</a:t>
            </a:r>
          </a:p>
          <a:p>
            <a:pPr>
              <a:spcBef>
                <a:spcPts val="120"/>
              </a:spcBef>
              <a:defRPr/>
            </a:pPr>
            <a:r>
              <a:rPr lang="en-US" sz="1200" b="1" dirty="0">
                <a:latin typeface="Consolas"/>
                <a:ea typeface="ＭＳ Ｐゴシック" pitchFamily="-106" charset="-128"/>
                <a:cs typeface="Consolas"/>
              </a:rPr>
              <a:t>Cow</a:t>
            </a:r>
          </a:p>
          <a:p>
            <a:pPr>
              <a:spcBef>
                <a:spcPts val="120"/>
              </a:spcBef>
              <a:defRPr/>
            </a:pPr>
            <a:r>
              <a:rPr lang="en-US" sz="1200" b="1" dirty="0">
                <a:latin typeface="Consolas"/>
                <a:ea typeface="ＭＳ Ｐゴシック" pitchFamily="-106" charset="-128"/>
                <a:cs typeface="Consolas"/>
              </a:rPr>
              <a:t>Cat</a:t>
            </a:r>
          </a:p>
          <a:p>
            <a:pPr>
              <a:spcBef>
                <a:spcPts val="120"/>
              </a:spcBef>
              <a:defRPr/>
            </a:pPr>
            <a:r>
              <a:rPr lang="en-US" sz="1200" b="1" dirty="0">
                <a:latin typeface="Consolas"/>
                <a:ea typeface="ＭＳ Ｐゴシック" pitchFamily="-106" charset="-128"/>
                <a:cs typeface="Consolas"/>
              </a:rPr>
              <a:t>Cougar</a:t>
            </a:r>
          </a:p>
          <a:p>
            <a:pPr>
              <a:spcBef>
                <a:spcPts val="120"/>
              </a:spcBef>
              <a:defRPr/>
            </a:pPr>
            <a:r>
              <a:rPr lang="en-US" sz="1200" b="1" dirty="0">
                <a:latin typeface="Consolas"/>
                <a:ea typeface="ＭＳ Ｐゴシック" pitchFamily="-106" charset="-128"/>
                <a:cs typeface="Consolas"/>
              </a:rPr>
              <a:t>Lion</a:t>
            </a:r>
          </a:p>
          <a:p>
            <a:pPr>
              <a:spcBef>
                <a:spcPts val="120"/>
              </a:spcBef>
              <a:defRPr/>
            </a:pPr>
            <a:r>
              <a:rPr lang="en-US" sz="1200" b="1" dirty="0">
                <a:latin typeface="Consolas"/>
                <a:ea typeface="ＭＳ Ｐゴシック" pitchFamily="-106" charset="-128"/>
                <a:cs typeface="Consolas"/>
              </a:rPr>
              <a:t>Dog</a:t>
            </a:r>
          </a:p>
          <a:p>
            <a:pPr>
              <a:spcBef>
                <a:spcPts val="120"/>
              </a:spcBef>
              <a:defRPr/>
            </a:pPr>
            <a:r>
              <a:rPr lang="en-US" sz="1200" b="1" dirty="0">
                <a:latin typeface="Consolas"/>
                <a:ea typeface="ＭＳ Ｐゴシック" pitchFamily="-106" charset="-128"/>
                <a:cs typeface="Consolas"/>
              </a:rPr>
              <a:t>--------------------------</a:t>
            </a:r>
          </a:p>
          <a:p>
            <a:pPr>
              <a:spcBef>
                <a:spcPts val="120"/>
              </a:spcBef>
              <a:defRPr/>
            </a:pPr>
            <a:r>
              <a:rPr lang="en-US" sz="1200" b="1" dirty="0">
                <a:latin typeface="Consolas"/>
                <a:ea typeface="ＭＳ Ｐゴシック" pitchFamily="-106" charset="-128"/>
                <a:cs typeface="Consolas"/>
              </a:rPr>
              <a:t>Cow</a:t>
            </a:r>
          </a:p>
          <a:p>
            <a:pPr>
              <a:spcBef>
                <a:spcPts val="120"/>
              </a:spcBef>
              <a:defRPr/>
            </a:pPr>
            <a:r>
              <a:rPr lang="en-US" sz="1200" b="1" dirty="0">
                <a:latin typeface="Consolas"/>
                <a:ea typeface="ＭＳ Ｐゴシック" pitchFamily="-106" charset="-128"/>
                <a:cs typeface="Consolas"/>
              </a:rPr>
              <a:t>Cat</a:t>
            </a:r>
          </a:p>
          <a:p>
            <a:pPr>
              <a:spcBef>
                <a:spcPts val="120"/>
              </a:spcBef>
              <a:defRPr/>
            </a:pPr>
            <a:r>
              <a:rPr lang="en-US" sz="1200" b="1" dirty="0">
                <a:latin typeface="Consolas"/>
                <a:ea typeface="ＭＳ Ｐゴシック" pitchFamily="-106" charset="-128"/>
                <a:cs typeface="Consolas"/>
              </a:rPr>
              <a:t>Dog</a:t>
            </a:r>
          </a:p>
          <a:p>
            <a:pPr>
              <a:spcBef>
                <a:spcPts val="120"/>
              </a:spcBef>
              <a:defRPr/>
            </a:pPr>
            <a:r>
              <a:rPr lang="en-US" sz="1200" b="1" dirty="0">
                <a:latin typeface="Consolas"/>
                <a:ea typeface="ＭＳ Ｐゴシック" pitchFamily="-106" charset="-128"/>
                <a:cs typeface="Consolas"/>
              </a:rPr>
              <a:t>Deer</a:t>
            </a:r>
          </a:p>
          <a:p>
            <a:pPr>
              <a:spcBef>
                <a:spcPts val="120"/>
              </a:spcBef>
              <a:defRPr/>
            </a:pPr>
            <a:r>
              <a:rPr lang="en-US" sz="1200" b="1" dirty="0">
                <a:latin typeface="Consolas"/>
                <a:ea typeface="ＭＳ Ｐゴシック" pitchFamily="-106" charset="-128"/>
                <a:cs typeface="Consolas"/>
              </a:rPr>
              <a:t>Lion</a:t>
            </a:r>
          </a:p>
          <a:p>
            <a:pPr>
              <a:spcBef>
                <a:spcPts val="120"/>
              </a:spcBef>
              <a:defRPr/>
            </a:pPr>
            <a:r>
              <a:rPr lang="en-US" sz="1200" b="1" dirty="0">
                <a:latin typeface="Consolas"/>
                <a:ea typeface="ＭＳ Ｐゴシック" pitchFamily="-106" charset="-128"/>
                <a:cs typeface="Consolas"/>
              </a:rPr>
              <a:t>Cougar</a:t>
            </a:r>
          </a:p>
          <a:p>
            <a:pPr>
              <a:spcBef>
                <a:spcPts val="120"/>
              </a:spcBef>
              <a:defRPr/>
            </a:pPr>
            <a:r>
              <a:rPr lang="en-US" sz="1200" b="1" dirty="0">
                <a:latin typeface="Consolas"/>
                <a:ea typeface="ＭＳ Ｐゴシック" pitchFamily="-106" charset="-128"/>
                <a:cs typeface="Consolas"/>
              </a:rPr>
              <a:t>Leopard</a:t>
            </a:r>
          </a:p>
        </p:txBody>
      </p:sp>
      <p:sp>
        <p:nvSpPr>
          <p:cNvPr id="7" name="AutoShape 5"/>
          <p:cNvSpPr>
            <a:spLocks noChangeArrowheads="1"/>
          </p:cNvSpPr>
          <p:nvPr/>
        </p:nvSpPr>
        <p:spPr bwMode="auto">
          <a:xfrm>
            <a:off x="2819400" y="3581400"/>
            <a:ext cx="5715000" cy="2105025"/>
          </a:xfrm>
          <a:prstGeom prst="leftArrow">
            <a:avLst>
              <a:gd name="adj1" fmla="val 50000"/>
              <a:gd name="adj2" fmla="val 56818"/>
            </a:avLst>
          </a:prstGeom>
          <a:solidFill>
            <a:schemeClr val="accent6">
              <a:lumMod val="40000"/>
              <a:lumOff val="60000"/>
            </a:schemeClr>
          </a:solidFill>
          <a:ln w="12700">
            <a:solidFill>
              <a:schemeClr val="tx1"/>
            </a:solidFill>
            <a:miter lim="800000"/>
            <a:headEnd type="none" w="sm" len="sm"/>
            <a:tailEnd type="none" w="sm" len="sm"/>
          </a:ln>
          <a:effectLst>
            <a:outerShdw dist="107763" dir="2700000" algn="ctr" rotWithShape="0">
              <a:schemeClr val="bg2"/>
            </a:outerShdw>
          </a:effectLst>
        </p:spPr>
        <p:txBody>
          <a:bodyPr wrap="none" anchor="ctr">
            <a:prstTxWarp prst="textNoShape">
              <a:avLst/>
            </a:prstTxWarp>
          </a:bodyPr>
          <a:lstStyle/>
          <a:p>
            <a:pPr algn="ctr">
              <a:spcBef>
                <a:spcPct val="50000"/>
              </a:spcBef>
              <a:defRPr/>
            </a:pPr>
            <a:r>
              <a:rPr lang="en-CA" dirty="0">
                <a:latin typeface="Arial" pitchFamily="-106" charset="0"/>
                <a:ea typeface="ＭＳ Ｐゴシック" pitchFamily="-106" charset="-128"/>
                <a:cs typeface="ＭＳ Ｐゴシック" pitchFamily="-106" charset="-128"/>
              </a:rPr>
              <a:t>Notice that sorting is based on word length; </a:t>
            </a:r>
          </a:p>
          <a:p>
            <a:pPr algn="ctr">
              <a:spcBef>
                <a:spcPct val="50000"/>
              </a:spcBef>
              <a:defRPr/>
            </a:pPr>
            <a:r>
              <a:rPr lang="en-CA" dirty="0">
                <a:latin typeface="Arial" pitchFamily="-106" charset="0"/>
                <a:ea typeface="ＭＳ Ｐゴシック" pitchFamily="-106" charset="-128"/>
                <a:cs typeface="ＭＳ Ｐゴシック" pitchFamily="-106" charset="-128"/>
              </a:rPr>
              <a:t>not alphabetic order</a:t>
            </a:r>
            <a:endParaRPr lang="en-US" dirty="0">
              <a:latin typeface="Arial" pitchFamily="-106" charset="0"/>
              <a:ea typeface="ＭＳ Ｐゴシック" pitchFamily="-106" charset="-128"/>
              <a:cs typeface="ＭＳ Ｐゴシック" pitchFamily="-106" charset="-128"/>
            </a:endParaRPr>
          </a:p>
        </p:txBody>
      </p:sp>
      <p:sp>
        <p:nvSpPr>
          <p:cNvPr id="2" name="Footer Placeholder 1"/>
          <p:cNvSpPr>
            <a:spLocks noGrp="1"/>
          </p:cNvSpPr>
          <p:nvPr>
            <p:ph type="ftr" sz="quarter" idx="11"/>
          </p:nvPr>
        </p:nvSpPr>
        <p:spPr/>
        <p:txBody>
          <a:bodyPr/>
          <a:lstStyle/>
          <a:p>
            <a:pPr>
              <a:defRPr/>
            </a:pPr>
            <a:r>
              <a:rPr lang="en-US" smtClean="0"/>
              <a:t>© 2016-2017 Sam Cirka, All rights reserved</a:t>
            </a:r>
            <a:endParaRPr lang="en-US"/>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1"/>
          <p:cNvSpPr>
            <a:spLocks noGrp="1" noChangeArrowheads="1"/>
          </p:cNvSpPr>
          <p:nvPr>
            <p:ph type="title"/>
          </p:nvPr>
        </p:nvSpPr>
        <p:spPr/>
        <p:txBody>
          <a:bodyPr/>
          <a:lstStyle/>
          <a:p>
            <a:pPr eaLnBrk="1" hangingPunct="1"/>
            <a:r>
              <a:rPr lang="en-US" smtClean="0">
                <a:ea typeface="ＭＳ Ｐゴシック" pitchFamily="-107" charset="-128"/>
                <a:cs typeface="ＭＳ Ｐゴシック" pitchFamily="-107" charset="-128"/>
              </a:rPr>
              <a:t>The Collections Class</a:t>
            </a:r>
          </a:p>
        </p:txBody>
      </p:sp>
      <p:sp>
        <p:nvSpPr>
          <p:cNvPr id="83971" name="Rectangle 12"/>
          <p:cNvSpPr>
            <a:spLocks noGrp="1" noChangeArrowheads="1"/>
          </p:cNvSpPr>
          <p:nvPr>
            <p:ph idx="1"/>
          </p:nvPr>
        </p:nvSpPr>
        <p:spPr/>
        <p:txBody>
          <a:bodyPr/>
          <a:lstStyle/>
          <a:p>
            <a:pPr eaLnBrk="1" hangingPunct="1"/>
            <a:r>
              <a:rPr lang="en-US" dirty="0" smtClean="0">
                <a:ea typeface="ＭＳ Ｐゴシック" pitchFamily="-107" charset="-128"/>
                <a:cs typeface="ＭＳ Ｐゴシック" pitchFamily="-107" charset="-128"/>
              </a:rPr>
              <a:t>The Collections class contains various static methods for operating on collections and maps, for creating synchronized collection classes, and for creating read-only collection classes</a:t>
            </a:r>
          </a:p>
        </p:txBody>
      </p:sp>
      <p:sp>
        <p:nvSpPr>
          <p:cNvPr id="83973" name="Text Box 10"/>
          <p:cNvSpPr txBox="1">
            <a:spLocks noChangeArrowheads="1"/>
          </p:cNvSpPr>
          <p:nvPr/>
        </p:nvSpPr>
        <p:spPr bwMode="auto">
          <a:xfrm>
            <a:off x="6324600" y="5943600"/>
            <a:ext cx="2583052" cy="461665"/>
          </a:xfrm>
          <a:prstGeom prst="rect">
            <a:avLst/>
          </a:prstGeom>
          <a:solidFill>
            <a:schemeClr val="accent2"/>
          </a:solidFill>
          <a:ln>
            <a:headEnd/>
            <a:tailEnd/>
          </a:ln>
        </p:spPr>
        <p:style>
          <a:lnRef idx="1">
            <a:schemeClr val="accent4"/>
          </a:lnRef>
          <a:fillRef idx="2">
            <a:schemeClr val="accent4"/>
          </a:fillRef>
          <a:effectRef idx="1">
            <a:schemeClr val="accent4"/>
          </a:effectRef>
          <a:fontRef idx="minor">
            <a:schemeClr val="dk1"/>
          </a:fontRef>
        </p:style>
        <p:txBody>
          <a:bodyPr wrap="square">
            <a:prstTxWarp prst="textNoShape">
              <a:avLst/>
            </a:prstTxWarp>
            <a:spAutoFit/>
          </a:bodyPr>
          <a:lstStyle/>
          <a:p>
            <a:pPr algn="ctr"/>
            <a:r>
              <a:rPr lang="en-US" sz="2400" dirty="0" err="1" smtClean="0">
                <a:solidFill>
                  <a:srgbClr val="000000"/>
                </a:solidFill>
              </a:rPr>
              <a:t>TestCollections</a:t>
            </a:r>
            <a:endParaRPr lang="en-US" sz="2400" dirty="0" smtClean="0">
              <a:solidFill>
                <a:srgbClr val="000000"/>
              </a:solidFill>
            </a:endParaRPr>
          </a:p>
        </p:txBody>
      </p:sp>
      <p:sp>
        <p:nvSpPr>
          <p:cNvPr id="2" name="Footer Placeholder 1"/>
          <p:cNvSpPr>
            <a:spLocks noGrp="1"/>
          </p:cNvSpPr>
          <p:nvPr>
            <p:ph type="ftr" sz="quarter" idx="11"/>
          </p:nvPr>
        </p:nvSpPr>
        <p:spPr/>
        <p:txBody>
          <a:bodyPr/>
          <a:lstStyle/>
          <a:p>
            <a:pPr>
              <a:defRPr/>
            </a:pPr>
            <a:r>
              <a:rPr lang="en-US" smtClean="0"/>
              <a:t>© 2016-2017 Sam Cirka, All rights reserved</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12"/>
          <p:cNvSpPr>
            <a:spLocks noGrp="1" noChangeArrowheads="1"/>
          </p:cNvSpPr>
          <p:nvPr>
            <p:ph type="title"/>
          </p:nvPr>
        </p:nvSpPr>
        <p:spPr/>
        <p:txBody>
          <a:bodyPr/>
          <a:lstStyle/>
          <a:p>
            <a:pPr eaLnBrk="1" hangingPunct="1"/>
            <a:r>
              <a:rPr lang="en-US" dirty="0" smtClean="0">
                <a:ea typeface="ＭＳ Ｐゴシック" pitchFamily="-107" charset="-128"/>
                <a:cs typeface="ＭＳ Ｐゴシック" pitchFamily="-107" charset="-128"/>
              </a:rPr>
              <a:t>The Arrays Class</a:t>
            </a:r>
          </a:p>
        </p:txBody>
      </p:sp>
      <p:sp>
        <p:nvSpPr>
          <p:cNvPr id="86019" name="Rectangle 13"/>
          <p:cNvSpPr>
            <a:spLocks noGrp="1" noChangeArrowheads="1"/>
          </p:cNvSpPr>
          <p:nvPr>
            <p:ph idx="1"/>
          </p:nvPr>
        </p:nvSpPr>
        <p:spPr>
          <a:xfrm>
            <a:off x="457200" y="1600200"/>
            <a:ext cx="8305800" cy="4525963"/>
          </a:xfrm>
        </p:spPr>
        <p:txBody>
          <a:bodyPr/>
          <a:lstStyle/>
          <a:p>
            <a:pPr eaLnBrk="1" hangingPunct="1"/>
            <a:r>
              <a:rPr lang="en-US" dirty="0" smtClean="0">
                <a:ea typeface="ＭＳ Ｐゴシック" pitchFamily="-107" charset="-128"/>
                <a:cs typeface="ＭＳ Ｐゴシック" pitchFamily="-107" charset="-128"/>
              </a:rPr>
              <a:t>The Arrays class contains various static methods for sorting and searching arrays, for comparing arrays, and for filling array elements</a:t>
            </a:r>
          </a:p>
          <a:p>
            <a:pPr eaLnBrk="1" hangingPunct="1"/>
            <a:r>
              <a:rPr lang="en-US" dirty="0" smtClean="0">
                <a:ea typeface="ＭＳ Ｐゴシック" pitchFamily="-107" charset="-128"/>
                <a:cs typeface="ＭＳ Ｐゴシック" pitchFamily="-107" charset="-128"/>
              </a:rPr>
              <a:t>It also contains a method for converting an array to a list</a:t>
            </a:r>
          </a:p>
          <a:p>
            <a:pPr eaLnBrk="1" hangingPunct="1"/>
            <a:r>
              <a:rPr lang="en-US" smtClean="0">
                <a:ea typeface="ＭＳ Ｐゴシック" pitchFamily="-107" charset="-128"/>
                <a:cs typeface="ＭＳ Ｐゴシック" pitchFamily="-107" charset="-128"/>
              </a:rPr>
              <a:t>Arrays</a:t>
            </a:r>
            <a:endParaRPr lang="en-AU" dirty="0" smtClean="0">
              <a:ea typeface="ＭＳ Ｐゴシック" pitchFamily="-107" charset="-128"/>
              <a:cs typeface="ＭＳ Ｐゴシック" pitchFamily="-107" charset="-128"/>
            </a:endParaRPr>
          </a:p>
        </p:txBody>
      </p:sp>
      <p:sp>
        <p:nvSpPr>
          <p:cNvPr id="86021" name="Text Box 9"/>
          <p:cNvSpPr txBox="1">
            <a:spLocks noChangeArrowheads="1"/>
          </p:cNvSpPr>
          <p:nvPr/>
        </p:nvSpPr>
        <p:spPr bwMode="auto">
          <a:xfrm>
            <a:off x="6934200" y="5943600"/>
            <a:ext cx="1924957" cy="461665"/>
          </a:xfrm>
          <a:prstGeom prst="rect">
            <a:avLst/>
          </a:prstGeom>
          <a:solidFill>
            <a:srgbClr val="DDF53D"/>
          </a:solidFill>
          <a:ln>
            <a:solidFill>
              <a:srgbClr val="DDF53D"/>
            </a:solidFill>
            <a:headEnd/>
            <a:tailEnd/>
          </a:ln>
        </p:spPr>
        <p:style>
          <a:lnRef idx="1">
            <a:schemeClr val="accent4"/>
          </a:lnRef>
          <a:fillRef idx="2">
            <a:schemeClr val="accent4"/>
          </a:fillRef>
          <a:effectRef idx="1">
            <a:schemeClr val="accent4"/>
          </a:effectRef>
          <a:fontRef idx="minor">
            <a:schemeClr val="dk1"/>
          </a:fontRef>
        </p:style>
        <p:txBody>
          <a:bodyPr wrap="square">
            <a:prstTxWarp prst="textNoShape">
              <a:avLst/>
            </a:prstTxWarp>
            <a:spAutoFit/>
          </a:bodyPr>
          <a:lstStyle/>
          <a:p>
            <a:pPr algn="ctr"/>
            <a:r>
              <a:rPr lang="en-US" sz="2400" dirty="0" err="1"/>
              <a:t>TestArrays</a:t>
            </a:r>
            <a:endParaRPr lang="en-US" sz="2400" dirty="0"/>
          </a:p>
        </p:txBody>
      </p:sp>
      <p:sp>
        <p:nvSpPr>
          <p:cNvPr id="2" name="Footer Placeholder 1"/>
          <p:cNvSpPr>
            <a:spLocks noGrp="1"/>
          </p:cNvSpPr>
          <p:nvPr>
            <p:ph type="ftr" sz="quarter" idx="11"/>
          </p:nvPr>
        </p:nvSpPr>
        <p:spPr/>
        <p:txBody>
          <a:bodyPr/>
          <a:lstStyle/>
          <a:p>
            <a:pPr>
              <a:defRPr/>
            </a:pPr>
            <a:r>
              <a:rPr lang="en-US" smtClean="0"/>
              <a:t>© 2016-2017 Sam Cirka, All rights reserved</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title"/>
          </p:nvPr>
        </p:nvSpPr>
        <p:spPr/>
        <p:txBody>
          <a:bodyPr/>
          <a:lstStyle/>
          <a:p>
            <a:pPr eaLnBrk="1" hangingPunct="1"/>
            <a:r>
              <a:rPr lang="en-US" smtClean="0">
                <a:ea typeface="ＭＳ Ｐゴシック" pitchFamily="-107" charset="-128"/>
                <a:cs typeface="ＭＳ Ｐゴシック" pitchFamily="-107" charset="-128"/>
              </a:rPr>
              <a:t>Collections Framework</a:t>
            </a:r>
          </a:p>
        </p:txBody>
      </p:sp>
      <p:sp>
        <p:nvSpPr>
          <p:cNvPr id="26627" name="Rectangle 5"/>
          <p:cNvSpPr>
            <a:spLocks noGrp="1" noChangeArrowheads="1"/>
          </p:cNvSpPr>
          <p:nvPr>
            <p:ph idx="1"/>
          </p:nvPr>
        </p:nvSpPr>
        <p:spPr/>
        <p:txBody>
          <a:bodyPr/>
          <a:lstStyle/>
          <a:p>
            <a:pPr eaLnBrk="1" hangingPunct="1"/>
            <a:r>
              <a:rPr lang="en-US" dirty="0" smtClean="0">
                <a:ea typeface="ＭＳ Ｐゴシック" pitchFamily="-107" charset="-128"/>
                <a:cs typeface="ＭＳ Ｐゴシック" pitchFamily="-107" charset="-128"/>
              </a:rPr>
              <a:t>The Java Collections Framework supports three types of collections</a:t>
            </a:r>
          </a:p>
          <a:p>
            <a:pPr lvl="1" eaLnBrk="1" hangingPunct="1"/>
            <a:r>
              <a:rPr lang="en-US" dirty="0" smtClean="0"/>
              <a:t>sets</a:t>
            </a:r>
          </a:p>
          <a:p>
            <a:pPr lvl="1" eaLnBrk="1" hangingPunct="1"/>
            <a:r>
              <a:rPr lang="en-US" dirty="0" smtClean="0"/>
              <a:t>lists</a:t>
            </a:r>
          </a:p>
          <a:p>
            <a:pPr lvl="1" eaLnBrk="1" hangingPunct="1"/>
            <a:r>
              <a:rPr lang="en-US" dirty="0" smtClean="0"/>
              <a:t>maps</a:t>
            </a:r>
          </a:p>
        </p:txBody>
      </p:sp>
      <p:pic>
        <p:nvPicPr>
          <p:cNvPr id="2" name="Picture 1"/>
          <p:cNvPicPr>
            <a:picLocks noChangeAspect="1"/>
          </p:cNvPicPr>
          <p:nvPr/>
        </p:nvPicPr>
        <p:blipFill>
          <a:blip r:embed="rId3"/>
          <a:stretch>
            <a:fillRect/>
          </a:stretch>
        </p:blipFill>
        <p:spPr>
          <a:xfrm>
            <a:off x="594013" y="4038600"/>
            <a:ext cx="3063587" cy="2209800"/>
          </a:xfrm>
          <a:prstGeom prst="rect">
            <a:avLst/>
          </a:prstGeom>
        </p:spPr>
      </p:pic>
      <p:pic>
        <p:nvPicPr>
          <p:cNvPr id="3" name="Picture 2"/>
          <p:cNvPicPr>
            <a:picLocks noChangeAspect="1"/>
          </p:cNvPicPr>
          <p:nvPr/>
        </p:nvPicPr>
        <p:blipFill>
          <a:blip r:embed="rId4"/>
          <a:stretch>
            <a:fillRect/>
          </a:stretch>
        </p:blipFill>
        <p:spPr>
          <a:xfrm>
            <a:off x="6477000" y="4038600"/>
            <a:ext cx="2044700" cy="2182767"/>
          </a:xfrm>
          <a:prstGeom prst="rect">
            <a:avLst/>
          </a:prstGeom>
        </p:spPr>
      </p:pic>
      <p:pic>
        <p:nvPicPr>
          <p:cNvPr id="4" name="Picture 3"/>
          <p:cNvPicPr>
            <a:picLocks noChangeAspect="1"/>
          </p:cNvPicPr>
          <p:nvPr/>
        </p:nvPicPr>
        <p:blipFill>
          <a:blip r:embed="rId5"/>
          <a:stretch>
            <a:fillRect/>
          </a:stretch>
        </p:blipFill>
        <p:spPr>
          <a:xfrm>
            <a:off x="3886200" y="4013200"/>
            <a:ext cx="2298700" cy="2235200"/>
          </a:xfrm>
          <a:prstGeom prst="rect">
            <a:avLst/>
          </a:prstGeom>
        </p:spPr>
      </p:pic>
      <p:sp>
        <p:nvSpPr>
          <p:cNvPr id="5" name="Footer Placeholder 4"/>
          <p:cNvSpPr>
            <a:spLocks noGrp="1"/>
          </p:cNvSpPr>
          <p:nvPr>
            <p:ph type="ftr" sz="quarter" idx="11"/>
          </p:nvPr>
        </p:nvSpPr>
        <p:spPr/>
        <p:txBody>
          <a:bodyPr/>
          <a:lstStyle/>
          <a:p>
            <a:pPr>
              <a:defRPr/>
            </a:pPr>
            <a:r>
              <a:rPr lang="en-US" smtClean="0"/>
              <a:t>© 2016-2017 Sam Cirka, All rights reserved</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title"/>
          </p:nvPr>
        </p:nvSpPr>
        <p:spPr/>
        <p:txBody>
          <a:bodyPr/>
          <a:lstStyle/>
          <a:p>
            <a:pPr eaLnBrk="1" hangingPunct="1"/>
            <a:r>
              <a:rPr lang="en-CA" smtClean="0">
                <a:ea typeface="ＭＳ Ｐゴシック" pitchFamily="-107" charset="-128"/>
                <a:cs typeface="ＭＳ Ｐゴシック" pitchFamily="-107" charset="-128"/>
              </a:rPr>
              <a:t>Collections Framework</a:t>
            </a:r>
            <a:endParaRPr lang="en-US" smtClean="0">
              <a:ea typeface="ＭＳ Ｐゴシック" pitchFamily="-107" charset="-128"/>
              <a:cs typeface="ＭＳ Ｐゴシック" pitchFamily="-107" charset="-128"/>
            </a:endParaRPr>
          </a:p>
        </p:txBody>
      </p:sp>
      <p:sp>
        <p:nvSpPr>
          <p:cNvPr id="28675" name="Rectangle 5"/>
          <p:cNvSpPr>
            <a:spLocks noGrp="1" noChangeArrowheads="1"/>
          </p:cNvSpPr>
          <p:nvPr>
            <p:ph idx="1"/>
          </p:nvPr>
        </p:nvSpPr>
        <p:spPr/>
        <p:txBody>
          <a:bodyPr>
            <a:normAutofit/>
          </a:bodyPr>
          <a:lstStyle/>
          <a:p>
            <a:pPr eaLnBrk="1" hangingPunct="1"/>
            <a:r>
              <a:rPr lang="en-US" dirty="0" smtClean="0">
                <a:ea typeface="ＭＳ Ｐゴシック" pitchFamily="-107" charset="-128"/>
                <a:cs typeface="ＭＳ Ｐゴシック" pitchFamily="-107" charset="-128"/>
              </a:rPr>
              <a:t>The collections framework is provided in </a:t>
            </a:r>
            <a:r>
              <a:rPr lang="en-US" dirty="0" smtClean="0">
                <a:ea typeface="ＭＳ Ｐゴシック" pitchFamily="-107" charset="-128"/>
                <a:cs typeface="ＭＳ Ｐゴシック" pitchFamily="-107" charset="-128"/>
                <a:hlinkClick r:id="rId3" action="ppaction://hlinkfile"/>
              </a:rPr>
              <a:t>java.util</a:t>
            </a:r>
            <a:r>
              <a:rPr lang="en-US" dirty="0" smtClean="0">
                <a:ea typeface="ＭＳ Ｐゴシック" pitchFamily="-107" charset="-128"/>
                <a:cs typeface="ＭＳ Ｐゴシック" pitchFamily="-107" charset="-128"/>
              </a:rPr>
              <a:t> package and has three main elements</a:t>
            </a:r>
          </a:p>
          <a:p>
            <a:pPr lvl="1" eaLnBrk="1" hangingPunct="1"/>
            <a:r>
              <a:rPr lang="en-CA" dirty="0" smtClean="0">
                <a:solidFill>
                  <a:srgbClr val="FFFF00"/>
                </a:solidFill>
              </a:rPr>
              <a:t>core interfaces</a:t>
            </a:r>
            <a:r>
              <a:rPr lang="en-CA" dirty="0" smtClean="0"/>
              <a:t>, which allow collections to be manipulated independent of their implementation</a:t>
            </a:r>
          </a:p>
          <a:p>
            <a:pPr lvl="1" eaLnBrk="1" hangingPunct="1"/>
            <a:r>
              <a:rPr lang="en-CA" dirty="0" smtClean="0"/>
              <a:t>small set of </a:t>
            </a:r>
            <a:r>
              <a:rPr lang="en-CA" dirty="0" smtClean="0">
                <a:solidFill>
                  <a:srgbClr val="FFFF00"/>
                </a:solidFill>
              </a:rPr>
              <a:t>implementation classes</a:t>
            </a:r>
            <a:r>
              <a:rPr lang="en-CA" dirty="0" smtClean="0"/>
              <a:t>, providing data structures for you to use</a:t>
            </a:r>
          </a:p>
          <a:p>
            <a:pPr lvl="1" eaLnBrk="1" hangingPunct="1"/>
            <a:r>
              <a:rPr lang="en-CA" dirty="0" smtClean="0"/>
              <a:t>an assortment of </a:t>
            </a:r>
            <a:r>
              <a:rPr lang="en-CA" dirty="0" smtClean="0">
                <a:solidFill>
                  <a:srgbClr val="FFFF00"/>
                </a:solidFill>
              </a:rPr>
              <a:t>algorithms</a:t>
            </a:r>
            <a:r>
              <a:rPr lang="en-CA" dirty="0" smtClean="0"/>
              <a:t>, which can be used to perform various operations on collections, such as sorting and searching</a:t>
            </a:r>
            <a:endParaRPr lang="en-US" dirty="0" smtClean="0"/>
          </a:p>
        </p:txBody>
      </p:sp>
      <p:sp>
        <p:nvSpPr>
          <p:cNvPr id="2" name="Footer Placeholder 1"/>
          <p:cNvSpPr>
            <a:spLocks noGrp="1"/>
          </p:cNvSpPr>
          <p:nvPr>
            <p:ph type="ftr" sz="quarter" idx="11"/>
          </p:nvPr>
        </p:nvSpPr>
        <p:spPr/>
        <p:txBody>
          <a:bodyPr/>
          <a:lstStyle/>
          <a:p>
            <a:pPr>
              <a:defRPr/>
            </a:pPr>
            <a:r>
              <a:rPr lang="en-US" smtClean="0"/>
              <a:t>© 2016-2017 Sam Cirka, All rights reserved</a:t>
            </a:r>
            <a:endParaRPr lang="en-US"/>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6"/>
          <p:cNvSpPr>
            <a:spLocks noGrp="1" noChangeArrowheads="1"/>
          </p:cNvSpPr>
          <p:nvPr>
            <p:ph type="title"/>
          </p:nvPr>
        </p:nvSpPr>
        <p:spPr/>
        <p:txBody>
          <a:bodyPr/>
          <a:lstStyle/>
          <a:p>
            <a:r>
              <a:rPr lang="en-US" smtClean="0"/>
              <a:t>Core Interfaces</a:t>
            </a:r>
          </a:p>
        </p:txBody>
      </p:sp>
      <p:sp>
        <p:nvSpPr>
          <p:cNvPr id="7" name="Content Placeholder 6"/>
          <p:cNvSpPr>
            <a:spLocks noGrp="1"/>
          </p:cNvSpPr>
          <p:nvPr>
            <p:ph idx="1"/>
          </p:nvPr>
        </p:nvSpPr>
        <p:spPr/>
        <p:txBody>
          <a:bodyPr>
            <a:normAutofit fontScale="92500" lnSpcReduction="20000"/>
          </a:bodyPr>
          <a:lstStyle/>
          <a:p>
            <a:pPr>
              <a:lnSpc>
                <a:spcPct val="110000"/>
              </a:lnSpc>
              <a:spcBef>
                <a:spcPts val="0"/>
              </a:spcBef>
              <a:buFont typeface="Wingdings 2" pitchFamily="18" charset="2"/>
              <a:buChar char=""/>
              <a:defRPr/>
            </a:pPr>
            <a:r>
              <a:rPr lang="en-US" dirty="0" smtClean="0"/>
              <a:t>Collection</a:t>
            </a:r>
          </a:p>
          <a:p>
            <a:pPr lvl="1">
              <a:lnSpc>
                <a:spcPct val="110000"/>
              </a:lnSpc>
              <a:spcBef>
                <a:spcPts val="0"/>
              </a:spcBef>
              <a:buFont typeface="Wingdings 2" pitchFamily="18" charset="2"/>
              <a:buChar char=""/>
              <a:defRPr/>
            </a:pPr>
            <a:r>
              <a:rPr lang="en-US" dirty="0" smtClean="0"/>
              <a:t>basic interface that defines all collection operations</a:t>
            </a:r>
          </a:p>
          <a:p>
            <a:pPr>
              <a:lnSpc>
                <a:spcPct val="110000"/>
              </a:lnSpc>
              <a:spcBef>
                <a:spcPts val="0"/>
              </a:spcBef>
              <a:buFont typeface="Wingdings 2" pitchFamily="18" charset="2"/>
              <a:buChar char=""/>
              <a:defRPr/>
            </a:pPr>
            <a:r>
              <a:rPr lang="en-US" dirty="0" smtClean="0"/>
              <a:t>Set</a:t>
            </a:r>
          </a:p>
          <a:p>
            <a:pPr lvl="1">
              <a:lnSpc>
                <a:spcPct val="110000"/>
              </a:lnSpc>
              <a:spcBef>
                <a:spcPts val="0"/>
              </a:spcBef>
              <a:buFont typeface="Wingdings 2" pitchFamily="18" charset="2"/>
              <a:buChar char=""/>
              <a:defRPr/>
            </a:pPr>
            <a:r>
              <a:rPr lang="en-US" dirty="0" smtClean="0"/>
              <a:t>extends the Collection interface for sets that maintain unique elements </a:t>
            </a:r>
          </a:p>
          <a:p>
            <a:pPr>
              <a:lnSpc>
                <a:spcPct val="110000"/>
              </a:lnSpc>
              <a:spcBef>
                <a:spcPts val="0"/>
              </a:spcBef>
              <a:buFont typeface="Wingdings 2" pitchFamily="18" charset="2"/>
              <a:buChar char=""/>
              <a:defRPr/>
            </a:pPr>
            <a:r>
              <a:rPr lang="en-CA" dirty="0" smtClean="0"/>
              <a:t>List</a:t>
            </a:r>
          </a:p>
          <a:p>
            <a:pPr lvl="1">
              <a:lnSpc>
                <a:spcPct val="110000"/>
              </a:lnSpc>
              <a:spcBef>
                <a:spcPts val="0"/>
              </a:spcBef>
              <a:buFont typeface="Wingdings 2" pitchFamily="18" charset="2"/>
              <a:buChar char=""/>
              <a:defRPr/>
            </a:pPr>
            <a:r>
              <a:rPr lang="en-US" dirty="0" smtClean="0"/>
              <a:t>extends the Collection interface for group of elements in a sequential order</a:t>
            </a:r>
            <a:endParaRPr lang="en-CA" dirty="0" smtClean="0"/>
          </a:p>
          <a:p>
            <a:pPr>
              <a:lnSpc>
                <a:spcPct val="110000"/>
              </a:lnSpc>
              <a:spcBef>
                <a:spcPts val="0"/>
              </a:spcBef>
              <a:buFont typeface="Wingdings 2" pitchFamily="18" charset="2"/>
              <a:buChar char=""/>
              <a:defRPr/>
            </a:pPr>
            <a:r>
              <a:rPr lang="en-CA" dirty="0" smtClean="0"/>
              <a:t>Map </a:t>
            </a:r>
          </a:p>
          <a:p>
            <a:pPr lvl="1">
              <a:lnSpc>
                <a:spcPct val="110000"/>
              </a:lnSpc>
              <a:spcBef>
                <a:spcPts val="0"/>
              </a:spcBef>
              <a:buFont typeface="Wingdings 2" pitchFamily="18" charset="2"/>
              <a:buChar char=""/>
              <a:defRPr/>
            </a:pPr>
            <a:r>
              <a:rPr lang="en-CA" dirty="0" smtClean="0"/>
              <a:t>basic interface for a group of key to value mappings</a:t>
            </a:r>
          </a:p>
          <a:p>
            <a:pPr>
              <a:lnSpc>
                <a:spcPct val="110000"/>
              </a:lnSpc>
              <a:spcBef>
                <a:spcPts val="0"/>
              </a:spcBef>
              <a:buFont typeface="Wingdings 2" pitchFamily="18" charset="2"/>
              <a:buChar char=""/>
              <a:defRPr/>
            </a:pPr>
            <a:r>
              <a:rPr lang="en-CA" dirty="0" smtClean="0"/>
              <a:t>Additional Interfaces</a:t>
            </a:r>
          </a:p>
          <a:p>
            <a:pPr>
              <a:lnSpc>
                <a:spcPct val="110000"/>
              </a:lnSpc>
              <a:spcBef>
                <a:spcPts val="0"/>
              </a:spcBef>
              <a:buFont typeface="Wingdings 2" pitchFamily="18" charset="2"/>
              <a:buChar char=""/>
              <a:defRPr/>
            </a:pPr>
            <a:r>
              <a:rPr lang="en-CA" dirty="0" err="1" smtClean="0"/>
              <a:t>SortedSet</a:t>
            </a:r>
            <a:endParaRPr lang="en-CA" dirty="0" smtClean="0"/>
          </a:p>
          <a:p>
            <a:pPr lvl="1">
              <a:lnSpc>
                <a:spcPct val="110000"/>
              </a:lnSpc>
              <a:spcBef>
                <a:spcPts val="0"/>
              </a:spcBef>
              <a:buFont typeface="Wingdings 2" pitchFamily="18" charset="2"/>
              <a:buChar char=""/>
              <a:defRPr/>
            </a:pPr>
            <a:r>
              <a:rPr lang="en-CA" dirty="0" smtClean="0"/>
              <a:t>for sets with elements in sorted order</a:t>
            </a:r>
          </a:p>
          <a:p>
            <a:pPr>
              <a:lnSpc>
                <a:spcPct val="110000"/>
              </a:lnSpc>
              <a:spcBef>
                <a:spcPts val="0"/>
              </a:spcBef>
              <a:buFont typeface="Wingdings 2" pitchFamily="18" charset="2"/>
              <a:buChar char=""/>
              <a:defRPr/>
            </a:pPr>
            <a:r>
              <a:rPr lang="en-CA" dirty="0" err="1" smtClean="0"/>
              <a:t>SortedMap</a:t>
            </a:r>
            <a:r>
              <a:rPr lang="en-CA" dirty="0" smtClean="0"/>
              <a:t> </a:t>
            </a:r>
          </a:p>
          <a:p>
            <a:pPr lvl="1">
              <a:lnSpc>
                <a:spcPct val="110000"/>
              </a:lnSpc>
              <a:spcBef>
                <a:spcPts val="0"/>
              </a:spcBef>
              <a:buFont typeface="Wingdings 2" pitchFamily="18" charset="2"/>
              <a:buChar char=""/>
              <a:defRPr/>
            </a:pPr>
            <a:r>
              <a:rPr lang="en-CA" dirty="0" smtClean="0"/>
              <a:t>for maps with keys in sorted order</a:t>
            </a:r>
            <a:endParaRPr lang="en-US" dirty="0" smtClean="0"/>
          </a:p>
          <a:p>
            <a:endParaRPr lang="en-US" dirty="0"/>
          </a:p>
        </p:txBody>
      </p:sp>
      <p:sp>
        <p:nvSpPr>
          <p:cNvPr id="2" name="Footer Placeholder 1"/>
          <p:cNvSpPr>
            <a:spLocks noGrp="1"/>
          </p:cNvSpPr>
          <p:nvPr>
            <p:ph type="ftr" sz="quarter" idx="11"/>
          </p:nvPr>
        </p:nvSpPr>
        <p:spPr/>
        <p:txBody>
          <a:bodyPr/>
          <a:lstStyle/>
          <a:p>
            <a:pPr>
              <a:defRPr/>
            </a:pPr>
            <a:r>
              <a:rPr lang="en-US" smtClean="0"/>
              <a:t>© 2016-2017 Sam Cirka, All rights reserved</a:t>
            </a:r>
            <a:endParaRPr lang="en-US"/>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Grp="1" noChangeArrowheads="1"/>
          </p:cNvSpPr>
          <p:nvPr>
            <p:ph type="title"/>
          </p:nvPr>
        </p:nvSpPr>
        <p:spPr/>
        <p:txBody>
          <a:bodyPr/>
          <a:lstStyle/>
          <a:p>
            <a:r>
              <a:rPr lang="en-US" smtClean="0"/>
              <a:t>Basic Collection Methods</a:t>
            </a:r>
          </a:p>
        </p:txBody>
      </p:sp>
      <p:sp>
        <p:nvSpPr>
          <p:cNvPr id="7" name="Content Placeholder 6"/>
          <p:cNvSpPr>
            <a:spLocks noGrp="1"/>
          </p:cNvSpPr>
          <p:nvPr>
            <p:ph idx="1"/>
          </p:nvPr>
        </p:nvSpPr>
        <p:spPr/>
        <p:txBody>
          <a:bodyPr>
            <a:normAutofit fontScale="85000" lnSpcReduction="10000"/>
          </a:bodyPr>
          <a:lstStyle/>
          <a:p>
            <a:pPr>
              <a:spcBef>
                <a:spcPct val="0"/>
              </a:spcBef>
            </a:pPr>
            <a:r>
              <a:rPr lang="en-US" sz="2400" dirty="0" err="1" smtClean="0">
                <a:ea typeface="ＭＳ Ｐゴシック" pitchFamily="-107" charset="-128"/>
                <a:cs typeface="ＭＳ Ｐゴシック" pitchFamily="-107" charset="-128"/>
              </a:rPr>
              <a:t>add(Object</a:t>
            </a:r>
            <a:r>
              <a:rPr lang="en-US" sz="2400" dirty="0" smtClean="0">
                <a:ea typeface="ＭＳ Ｐゴシック" pitchFamily="-107" charset="-128"/>
                <a:cs typeface="ＭＳ Ｐゴシック" pitchFamily="-107" charset="-128"/>
              </a:rPr>
              <a:t> </a:t>
            </a:r>
            <a:r>
              <a:rPr lang="en-US" sz="2400" dirty="0" err="1" smtClean="0">
                <a:ea typeface="ＭＳ Ｐゴシック" pitchFamily="-107" charset="-128"/>
                <a:cs typeface="ＭＳ Ｐゴシック" pitchFamily="-107" charset="-128"/>
              </a:rPr>
              <a:t>o</a:t>
            </a:r>
            <a:r>
              <a:rPr lang="en-US" sz="2400" dirty="0" smtClean="0">
                <a:ea typeface="ＭＳ Ｐゴシック" pitchFamily="-107" charset="-128"/>
                <a:cs typeface="ＭＳ Ｐゴシック" pitchFamily="-107" charset="-128"/>
              </a:rPr>
              <a:t>), </a:t>
            </a:r>
            <a:r>
              <a:rPr lang="en-US" sz="2400" dirty="0" err="1" smtClean="0">
                <a:ea typeface="ＭＳ Ｐゴシック" pitchFamily="-107" charset="-128"/>
                <a:cs typeface="ＭＳ Ｐゴシック" pitchFamily="-107" charset="-128"/>
              </a:rPr>
              <a:t>addAll(Collection</a:t>
            </a:r>
            <a:r>
              <a:rPr lang="en-US" sz="2400" dirty="0" smtClean="0">
                <a:ea typeface="ＭＳ Ｐゴシック" pitchFamily="-107" charset="-128"/>
                <a:cs typeface="ＭＳ Ｐゴシック" pitchFamily="-107" charset="-128"/>
              </a:rPr>
              <a:t> </a:t>
            </a:r>
            <a:r>
              <a:rPr lang="en-US" sz="2400" dirty="0" err="1" smtClean="0">
                <a:ea typeface="ＭＳ Ｐゴシック" pitchFamily="-107" charset="-128"/>
                <a:cs typeface="ＭＳ Ｐゴシック" pitchFamily="-107" charset="-128"/>
              </a:rPr>
              <a:t>c</a:t>
            </a:r>
            <a:r>
              <a:rPr lang="en-US" sz="2400" dirty="0" smtClean="0">
                <a:ea typeface="ＭＳ Ｐゴシック" pitchFamily="-107" charset="-128"/>
                <a:cs typeface="ＭＳ Ｐゴシック" pitchFamily="-107" charset="-128"/>
              </a:rPr>
              <a:t>)</a:t>
            </a:r>
          </a:p>
          <a:p>
            <a:pPr lvl="1">
              <a:spcBef>
                <a:spcPct val="0"/>
              </a:spcBef>
            </a:pPr>
            <a:r>
              <a:rPr lang="en-US" sz="2400" dirty="0" smtClean="0"/>
              <a:t>ensures that this collection contains the specified element </a:t>
            </a:r>
          </a:p>
          <a:p>
            <a:pPr>
              <a:spcBef>
                <a:spcPct val="0"/>
              </a:spcBef>
            </a:pPr>
            <a:r>
              <a:rPr lang="en-US" sz="2400" dirty="0" err="1" smtClean="0">
                <a:ea typeface="ＭＳ Ｐゴシック" pitchFamily="-107" charset="-128"/>
                <a:cs typeface="ＭＳ Ｐゴシック" pitchFamily="-107" charset="-128"/>
              </a:rPr>
              <a:t>remove(Object</a:t>
            </a:r>
            <a:r>
              <a:rPr lang="en-US" sz="2400" dirty="0" smtClean="0">
                <a:ea typeface="ＭＳ Ｐゴシック" pitchFamily="-107" charset="-128"/>
                <a:cs typeface="ＭＳ Ｐゴシック" pitchFamily="-107" charset="-128"/>
              </a:rPr>
              <a:t> </a:t>
            </a:r>
            <a:r>
              <a:rPr lang="en-US" sz="2400" dirty="0" err="1" smtClean="0">
                <a:ea typeface="ＭＳ Ｐゴシック" pitchFamily="-107" charset="-128"/>
                <a:cs typeface="ＭＳ Ｐゴシック" pitchFamily="-107" charset="-128"/>
              </a:rPr>
              <a:t>o</a:t>
            </a:r>
            <a:r>
              <a:rPr lang="en-US" sz="2400" dirty="0" smtClean="0">
                <a:ea typeface="ＭＳ Ｐゴシック" pitchFamily="-107" charset="-128"/>
                <a:cs typeface="ＭＳ Ｐゴシック" pitchFamily="-107" charset="-128"/>
              </a:rPr>
              <a:t>), </a:t>
            </a:r>
            <a:r>
              <a:rPr lang="en-US" sz="2400" dirty="0" err="1" smtClean="0">
                <a:ea typeface="ＭＳ Ｐゴシック" pitchFamily="-107" charset="-128"/>
                <a:cs typeface="ＭＳ Ｐゴシック" pitchFamily="-107" charset="-128"/>
              </a:rPr>
              <a:t>removeAll(Collection</a:t>
            </a:r>
            <a:r>
              <a:rPr lang="en-US" sz="2400" dirty="0" smtClean="0">
                <a:ea typeface="ＭＳ Ｐゴシック" pitchFamily="-107" charset="-128"/>
                <a:cs typeface="ＭＳ Ｐゴシック" pitchFamily="-107" charset="-128"/>
              </a:rPr>
              <a:t> </a:t>
            </a:r>
            <a:r>
              <a:rPr lang="en-US" sz="2400" dirty="0" err="1" smtClean="0">
                <a:ea typeface="ＭＳ Ｐゴシック" pitchFamily="-107" charset="-128"/>
                <a:cs typeface="ＭＳ Ｐゴシック" pitchFamily="-107" charset="-128"/>
              </a:rPr>
              <a:t>c</a:t>
            </a:r>
            <a:r>
              <a:rPr lang="en-US" sz="2400" dirty="0" smtClean="0">
                <a:ea typeface="ＭＳ Ｐゴシック" pitchFamily="-107" charset="-128"/>
                <a:cs typeface="ＭＳ Ｐゴシック" pitchFamily="-107" charset="-128"/>
              </a:rPr>
              <a:t>)</a:t>
            </a:r>
          </a:p>
          <a:p>
            <a:pPr lvl="1">
              <a:spcBef>
                <a:spcPct val="0"/>
              </a:spcBef>
            </a:pPr>
            <a:r>
              <a:rPr lang="en-US" sz="2400" dirty="0" smtClean="0"/>
              <a:t>removes a single instance of the specified element from this collection, or all the elements</a:t>
            </a:r>
          </a:p>
          <a:p>
            <a:pPr>
              <a:spcBef>
                <a:spcPct val="0"/>
              </a:spcBef>
            </a:pPr>
            <a:r>
              <a:rPr lang="en-US" sz="2400" dirty="0" smtClean="0">
                <a:ea typeface="ＭＳ Ｐゴシック" pitchFamily="-107" charset="-128"/>
                <a:cs typeface="ＭＳ Ｐゴシック" pitchFamily="-107" charset="-128"/>
              </a:rPr>
              <a:t>size()</a:t>
            </a:r>
          </a:p>
          <a:p>
            <a:pPr lvl="1">
              <a:spcBef>
                <a:spcPct val="0"/>
              </a:spcBef>
            </a:pPr>
            <a:r>
              <a:rPr lang="en-US" sz="2400" dirty="0" smtClean="0"/>
              <a:t>returns the number of elements in this collection</a:t>
            </a:r>
          </a:p>
          <a:p>
            <a:pPr>
              <a:spcBef>
                <a:spcPct val="0"/>
              </a:spcBef>
            </a:pPr>
            <a:r>
              <a:rPr lang="en-US" sz="2400" dirty="0" smtClean="0">
                <a:ea typeface="ＭＳ Ｐゴシック" pitchFamily="-107" charset="-128"/>
                <a:cs typeface="ＭＳ Ｐゴシック" pitchFamily="-107" charset="-128"/>
              </a:rPr>
              <a:t>clear()</a:t>
            </a:r>
          </a:p>
          <a:p>
            <a:pPr lvl="1">
              <a:spcBef>
                <a:spcPct val="0"/>
              </a:spcBef>
            </a:pPr>
            <a:r>
              <a:rPr lang="en-US" sz="2400" dirty="0" smtClean="0"/>
              <a:t>removes all of the elements from this collection </a:t>
            </a:r>
          </a:p>
          <a:p>
            <a:pPr>
              <a:spcBef>
                <a:spcPct val="0"/>
              </a:spcBef>
            </a:pPr>
            <a:r>
              <a:rPr lang="en-US" sz="2400" dirty="0" err="1" smtClean="0">
                <a:ea typeface="ＭＳ Ｐゴシック" pitchFamily="-107" charset="-128"/>
                <a:cs typeface="ＭＳ Ｐゴシック" pitchFamily="-107" charset="-128"/>
              </a:rPr>
              <a:t>toArray</a:t>
            </a:r>
            <a:r>
              <a:rPr lang="en-US" sz="2400" dirty="0" smtClean="0">
                <a:ea typeface="ＭＳ Ｐゴシック" pitchFamily="-107" charset="-128"/>
                <a:cs typeface="ＭＳ Ｐゴシック" pitchFamily="-107" charset="-128"/>
              </a:rPr>
              <a:t>()</a:t>
            </a:r>
          </a:p>
          <a:p>
            <a:pPr lvl="1">
              <a:spcBef>
                <a:spcPct val="0"/>
              </a:spcBef>
            </a:pPr>
            <a:r>
              <a:rPr lang="en-US" sz="2400" dirty="0" smtClean="0"/>
              <a:t>returns an array containing all of the elements in this collection</a:t>
            </a:r>
          </a:p>
          <a:p>
            <a:pPr>
              <a:spcBef>
                <a:spcPct val="0"/>
              </a:spcBef>
            </a:pPr>
            <a:r>
              <a:rPr lang="en-US" sz="2400" dirty="0" smtClean="0">
                <a:ea typeface="ＭＳ Ｐゴシック" pitchFamily="-107" charset="-128"/>
                <a:cs typeface="ＭＳ Ｐゴシック" pitchFamily="-107" charset="-128"/>
              </a:rPr>
              <a:t>iterator()</a:t>
            </a:r>
          </a:p>
          <a:p>
            <a:pPr lvl="1">
              <a:spcBef>
                <a:spcPct val="0"/>
              </a:spcBef>
            </a:pPr>
            <a:r>
              <a:rPr lang="en-US" sz="2400" dirty="0" smtClean="0"/>
              <a:t>returns an </a:t>
            </a:r>
            <a:r>
              <a:rPr lang="en-US" sz="2400" dirty="0" err="1" smtClean="0"/>
              <a:t>iterator</a:t>
            </a:r>
            <a:r>
              <a:rPr lang="en-US" sz="2400" dirty="0" smtClean="0"/>
              <a:t> over the elements in this collection</a:t>
            </a:r>
          </a:p>
        </p:txBody>
      </p:sp>
      <p:sp>
        <p:nvSpPr>
          <p:cNvPr id="2" name="Footer Placeholder 1"/>
          <p:cNvSpPr>
            <a:spLocks noGrp="1"/>
          </p:cNvSpPr>
          <p:nvPr>
            <p:ph type="ftr" sz="quarter" idx="11"/>
          </p:nvPr>
        </p:nvSpPr>
        <p:spPr/>
        <p:txBody>
          <a:bodyPr/>
          <a:lstStyle/>
          <a:p>
            <a:pPr>
              <a:defRPr/>
            </a:pPr>
            <a:r>
              <a:rPr lang="en-US" smtClean="0"/>
              <a:t>© 2016-2017 Sam Cirka, All rights reserved</a:t>
            </a:r>
            <a:endParaRPr lang="en-US"/>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Iterator Pattern</a:t>
            </a:r>
            <a:endParaRPr lang="en-US" dirty="0"/>
          </a:p>
        </p:txBody>
      </p:sp>
      <p:sp>
        <p:nvSpPr>
          <p:cNvPr id="3" name="Content Placeholder 2"/>
          <p:cNvSpPr>
            <a:spLocks noGrp="1"/>
          </p:cNvSpPr>
          <p:nvPr>
            <p:ph idx="1"/>
          </p:nvPr>
        </p:nvSpPr>
        <p:spPr/>
        <p:txBody>
          <a:bodyPr/>
          <a:lstStyle/>
          <a:p>
            <a:r>
              <a:rPr lang="en-US" dirty="0" smtClean="0"/>
              <a:t>The </a:t>
            </a:r>
            <a:r>
              <a:rPr lang="en-US" dirty="0"/>
              <a:t>iterator pattern is a design pattern in which an iterator is used to traverse a container and access the container's </a:t>
            </a:r>
            <a:r>
              <a:rPr lang="en-US" dirty="0" smtClean="0"/>
              <a:t>elements</a:t>
            </a:r>
          </a:p>
          <a:p>
            <a:r>
              <a:rPr lang="en-US" dirty="0" smtClean="0"/>
              <a:t>The </a:t>
            </a:r>
            <a:r>
              <a:rPr lang="en-US" dirty="0"/>
              <a:t>iterator pattern </a:t>
            </a:r>
            <a:r>
              <a:rPr lang="en-US" dirty="0">
                <a:solidFill>
                  <a:srgbClr val="FF9900"/>
                </a:solidFill>
              </a:rPr>
              <a:t>decouples</a:t>
            </a:r>
            <a:r>
              <a:rPr lang="en-US" dirty="0"/>
              <a:t> algorithms from </a:t>
            </a:r>
            <a:r>
              <a:rPr lang="en-US" dirty="0" smtClean="0"/>
              <a:t>containers</a:t>
            </a:r>
            <a:endParaRPr lang="en-US" dirty="0"/>
          </a:p>
        </p:txBody>
      </p:sp>
      <p:sp>
        <p:nvSpPr>
          <p:cNvPr id="5" name="Footer Placeholder 4"/>
          <p:cNvSpPr>
            <a:spLocks noGrp="1"/>
          </p:cNvSpPr>
          <p:nvPr>
            <p:ph type="ftr" sz="quarter" idx="11"/>
          </p:nvPr>
        </p:nvSpPr>
        <p:spPr/>
        <p:txBody>
          <a:bodyPr/>
          <a:lstStyle/>
          <a:p>
            <a:pPr>
              <a:defRPr/>
            </a:pPr>
            <a:r>
              <a:rPr lang="en-US" smtClean="0"/>
              <a:t>© 2016-2017 Sam Cirka, All rights reserved</a:t>
            </a:r>
            <a:endParaRPr lang="en-US"/>
          </a:p>
        </p:txBody>
      </p:sp>
    </p:spTree>
    <p:extLst>
      <p:ext uri="{BB962C8B-B14F-4D97-AF65-F5344CB8AC3E}">
        <p14:creationId xmlns:p14="http://schemas.microsoft.com/office/powerpoint/2010/main" val="4189990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Grp="1" noChangeArrowheads="1"/>
          </p:cNvSpPr>
          <p:nvPr>
            <p:ph type="title"/>
          </p:nvPr>
        </p:nvSpPr>
        <p:spPr/>
        <p:txBody>
          <a:bodyPr/>
          <a:lstStyle/>
          <a:p>
            <a:pPr eaLnBrk="1" hangingPunct="1"/>
            <a:r>
              <a:rPr lang="en-US" dirty="0" err="1" smtClean="0">
                <a:ea typeface="ＭＳ Ｐゴシック" pitchFamily="-107" charset="-128"/>
                <a:cs typeface="ＭＳ Ｐゴシック" pitchFamily="-107" charset="-128"/>
              </a:rPr>
              <a:t>java.util.Iterator</a:t>
            </a:r>
            <a:endParaRPr lang="en-US" dirty="0" smtClean="0">
              <a:ea typeface="ＭＳ Ｐゴシック" pitchFamily="-107" charset="-128"/>
              <a:cs typeface="ＭＳ Ｐゴシック" pitchFamily="-107" charset="-128"/>
            </a:endParaRPr>
          </a:p>
        </p:txBody>
      </p:sp>
      <p:sp>
        <p:nvSpPr>
          <p:cNvPr id="34819" name="Rectangle 5"/>
          <p:cNvSpPr>
            <a:spLocks noGrp="1" noChangeArrowheads="1"/>
          </p:cNvSpPr>
          <p:nvPr>
            <p:ph idx="1"/>
          </p:nvPr>
        </p:nvSpPr>
        <p:spPr/>
        <p:txBody>
          <a:bodyPr>
            <a:normAutofit/>
          </a:bodyPr>
          <a:lstStyle/>
          <a:p>
            <a:pPr eaLnBrk="1" hangingPunct="1">
              <a:lnSpc>
                <a:spcPct val="90000"/>
              </a:lnSpc>
            </a:pPr>
            <a:r>
              <a:rPr lang="en-US" dirty="0" err="1" smtClean="0">
                <a:solidFill>
                  <a:srgbClr val="FFFF00"/>
                </a:solidFill>
                <a:ea typeface="ＭＳ Ｐゴシック" pitchFamily="-107" charset="-128"/>
                <a:cs typeface="ＭＳ Ｐゴシック" pitchFamily="-107" charset="-128"/>
              </a:rPr>
              <a:t>Iterator</a:t>
            </a:r>
            <a:r>
              <a:rPr lang="en-US" dirty="0" smtClean="0">
                <a:solidFill>
                  <a:srgbClr val="FFFF00"/>
                </a:solidFill>
                <a:ea typeface="ＭＳ Ｐゴシック" pitchFamily="-107" charset="-128"/>
                <a:cs typeface="ＭＳ Ｐゴシック" pitchFamily="-107" charset="-128"/>
              </a:rPr>
              <a:t> </a:t>
            </a:r>
            <a:r>
              <a:rPr lang="en-US" dirty="0" smtClean="0">
                <a:ea typeface="ＭＳ Ｐゴシック" pitchFamily="-107" charset="-128"/>
                <a:cs typeface="ＭＳ Ｐゴシック" pitchFamily="-107" charset="-128"/>
              </a:rPr>
              <a:t>provides a way to access the elements of the collection sequentially without exposing its underlying representation</a:t>
            </a:r>
          </a:p>
          <a:p>
            <a:pPr eaLnBrk="1" hangingPunct="1">
              <a:lnSpc>
                <a:spcPct val="90000"/>
              </a:lnSpc>
            </a:pPr>
            <a:r>
              <a:rPr lang="en-US" dirty="0" err="1" smtClean="0">
                <a:ea typeface="ＭＳ Ｐゴシック" pitchFamily="-107" charset="-128"/>
                <a:cs typeface="ＭＳ Ｐゴシック" pitchFamily="-107" charset="-128"/>
              </a:rPr>
              <a:t>boolean</a:t>
            </a:r>
            <a:r>
              <a:rPr lang="en-US" dirty="0" smtClean="0">
                <a:ea typeface="ＭＳ Ｐゴシック" pitchFamily="-107" charset="-128"/>
                <a:cs typeface="ＭＳ Ｐゴシック" pitchFamily="-107" charset="-128"/>
              </a:rPr>
              <a:t> </a:t>
            </a:r>
            <a:r>
              <a:rPr lang="en-US" dirty="0" smtClean="0">
                <a:ea typeface="ＭＳ Ｐゴシック" pitchFamily="-107" charset="-128"/>
                <a:cs typeface="ＭＳ Ｐゴシック" pitchFamily="-107" charset="-128"/>
                <a:hlinkClick r:id=""/>
              </a:rPr>
              <a:t>hasNext()</a:t>
            </a:r>
            <a:r>
              <a:rPr lang="en-US" dirty="0" smtClean="0">
                <a:ea typeface="ＭＳ Ｐゴシック" pitchFamily="-107" charset="-128"/>
                <a:cs typeface="ＭＳ Ｐゴシック" pitchFamily="-107" charset="-128"/>
              </a:rPr>
              <a:t> </a:t>
            </a:r>
          </a:p>
          <a:p>
            <a:pPr lvl="1" eaLnBrk="1" hangingPunct="1">
              <a:lnSpc>
                <a:spcPct val="90000"/>
              </a:lnSpc>
            </a:pPr>
            <a:r>
              <a:rPr lang="en-US" dirty="0" smtClean="0"/>
              <a:t>returns true if the iteration has more elements</a:t>
            </a:r>
          </a:p>
          <a:p>
            <a:pPr eaLnBrk="1" hangingPunct="1">
              <a:lnSpc>
                <a:spcPct val="90000"/>
              </a:lnSpc>
            </a:pPr>
            <a:r>
              <a:rPr lang="en-US" dirty="0" smtClean="0">
                <a:ea typeface="ＭＳ Ｐゴシック" pitchFamily="-107" charset="-128"/>
                <a:cs typeface="ＭＳ Ｐゴシック" pitchFamily="-107" charset="-128"/>
              </a:rPr>
              <a:t> Object </a:t>
            </a:r>
            <a:r>
              <a:rPr lang="en-US" dirty="0" smtClean="0">
                <a:ea typeface="ＭＳ Ｐゴシック" pitchFamily="-107" charset="-128"/>
                <a:cs typeface="ＭＳ Ｐゴシック" pitchFamily="-107" charset="-128"/>
                <a:hlinkClick r:id=""/>
              </a:rPr>
              <a:t>next()</a:t>
            </a:r>
            <a:endParaRPr lang="en-US" dirty="0" smtClean="0">
              <a:ea typeface="ＭＳ Ｐゴシック" pitchFamily="-107" charset="-128"/>
              <a:cs typeface="ＭＳ Ｐゴシック" pitchFamily="-107" charset="-128"/>
            </a:endParaRPr>
          </a:p>
          <a:p>
            <a:pPr lvl="1" eaLnBrk="1" hangingPunct="1">
              <a:lnSpc>
                <a:spcPct val="90000"/>
              </a:lnSpc>
            </a:pPr>
            <a:r>
              <a:rPr lang="en-US" dirty="0" smtClean="0"/>
              <a:t>returns the next element in the </a:t>
            </a:r>
            <a:r>
              <a:rPr lang="en-US" dirty="0" err="1" smtClean="0"/>
              <a:t>interation</a:t>
            </a:r>
            <a:endParaRPr lang="en-US" dirty="0" smtClean="0"/>
          </a:p>
          <a:p>
            <a:pPr eaLnBrk="1" hangingPunct="1">
              <a:lnSpc>
                <a:spcPct val="90000"/>
              </a:lnSpc>
            </a:pPr>
            <a:r>
              <a:rPr lang="en-US" dirty="0" smtClean="0">
                <a:ea typeface="ＭＳ Ｐゴシック" pitchFamily="-107" charset="-128"/>
                <a:cs typeface="ＭＳ Ｐゴシック" pitchFamily="-107" charset="-128"/>
              </a:rPr>
              <a:t> void </a:t>
            </a:r>
            <a:r>
              <a:rPr lang="en-US" dirty="0" smtClean="0">
                <a:ea typeface="ＭＳ Ｐゴシック" pitchFamily="-107" charset="-128"/>
                <a:cs typeface="ＭＳ Ｐゴシック" pitchFamily="-107" charset="-128"/>
                <a:hlinkClick r:id=""/>
              </a:rPr>
              <a:t>remove()</a:t>
            </a:r>
            <a:endParaRPr lang="en-US" dirty="0" smtClean="0">
              <a:ea typeface="ＭＳ Ｐゴシック" pitchFamily="-107" charset="-128"/>
              <a:cs typeface="ＭＳ Ｐゴシック" pitchFamily="-107" charset="-128"/>
            </a:endParaRPr>
          </a:p>
          <a:p>
            <a:pPr lvl="1" eaLnBrk="1" hangingPunct="1">
              <a:lnSpc>
                <a:spcPct val="90000"/>
              </a:lnSpc>
            </a:pPr>
            <a:r>
              <a:rPr lang="en-US" dirty="0" smtClean="0"/>
              <a:t>removes from the underlying collection the last element returned by the </a:t>
            </a:r>
            <a:r>
              <a:rPr lang="en-US" dirty="0" err="1" smtClean="0"/>
              <a:t>iterator</a:t>
            </a:r>
            <a:r>
              <a:rPr lang="en-US" dirty="0" smtClean="0"/>
              <a:t> (optional operation)</a:t>
            </a:r>
          </a:p>
        </p:txBody>
      </p:sp>
      <p:sp>
        <p:nvSpPr>
          <p:cNvPr id="2" name="Footer Placeholder 1"/>
          <p:cNvSpPr>
            <a:spLocks noGrp="1"/>
          </p:cNvSpPr>
          <p:nvPr>
            <p:ph type="ftr" sz="quarter" idx="11"/>
          </p:nvPr>
        </p:nvSpPr>
        <p:spPr/>
        <p:txBody>
          <a:bodyPr/>
          <a:lstStyle/>
          <a:p>
            <a:pPr>
              <a:defRPr/>
            </a:pPr>
            <a:r>
              <a:rPr lang="en-US" smtClean="0"/>
              <a:t>© 2016-2017 Sam Cirka, All rights reserved</a:t>
            </a:r>
            <a:endParaRPr lang="en-US"/>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smtClean="0">
                <a:ea typeface="ＭＳ Ｐゴシック" pitchFamily="-109" charset="-128"/>
                <a:cs typeface="ＭＳ Ｐゴシック" pitchFamily="-109" charset="-128"/>
              </a:rPr>
              <a:t>Generic Iterators</a:t>
            </a:r>
          </a:p>
        </p:txBody>
      </p:sp>
      <p:sp>
        <p:nvSpPr>
          <p:cNvPr id="63491" name="Rectangle 3"/>
          <p:cNvSpPr>
            <a:spLocks noGrp="1" noChangeArrowheads="1"/>
          </p:cNvSpPr>
          <p:nvPr>
            <p:ph idx="1"/>
          </p:nvPr>
        </p:nvSpPr>
        <p:spPr>
          <a:xfrm>
            <a:off x="779463" y="1828800"/>
            <a:ext cx="8135937" cy="4208463"/>
          </a:xfrm>
        </p:spPr>
        <p:txBody>
          <a:bodyPr>
            <a:normAutofit/>
          </a:bodyPr>
          <a:lstStyle/>
          <a:p>
            <a:pPr eaLnBrk="1" hangingPunct="1"/>
            <a:r>
              <a:rPr lang="en-US" dirty="0" smtClean="0">
                <a:ea typeface="ＭＳ Ｐゴシック" pitchFamily="-109" charset="-128"/>
                <a:cs typeface="ＭＳ Ｐゴシック" pitchFamily="-109" charset="-128"/>
              </a:rPr>
              <a:t>To iterate over generic collections, you can use a generic </a:t>
            </a:r>
            <a:r>
              <a:rPr lang="en-US" dirty="0" err="1" smtClean="0">
                <a:ea typeface="ＭＳ Ｐゴシック" pitchFamily="-109" charset="-128"/>
                <a:cs typeface="ＭＳ Ｐゴシック" pitchFamily="-109" charset="-128"/>
              </a:rPr>
              <a:t>iterator</a:t>
            </a:r>
            <a:endParaRPr lang="en-US" dirty="0" smtClean="0">
              <a:ea typeface="ＭＳ Ｐゴシック" pitchFamily="-109" charset="-128"/>
              <a:cs typeface="ＭＳ Ｐゴシック" pitchFamily="-109" charset="-128"/>
            </a:endParaRPr>
          </a:p>
          <a:p>
            <a:pPr lvl="1" eaLnBrk="1" hangingPunct="1"/>
            <a:r>
              <a:rPr lang="en-US" dirty="0" smtClean="0"/>
              <a:t>List&lt;String&gt; </a:t>
            </a:r>
            <a:r>
              <a:rPr lang="en-US" dirty="0" err="1" smtClean="0"/>
              <a:t>listOfStrings</a:t>
            </a:r>
            <a:r>
              <a:rPr lang="en-US" dirty="0" smtClean="0"/>
              <a:t> = new </a:t>
            </a:r>
            <a:r>
              <a:rPr lang="en-US" dirty="0" err="1" smtClean="0"/>
              <a:t>LinkedList</a:t>
            </a:r>
            <a:r>
              <a:rPr lang="en-US" dirty="0" smtClean="0"/>
              <a:t>&lt;String&gt;();</a:t>
            </a:r>
            <a:br>
              <a:rPr lang="en-US" dirty="0" smtClean="0"/>
            </a:br>
            <a:r>
              <a:rPr lang="en-US" dirty="0" smtClean="0"/>
              <a:t>...</a:t>
            </a:r>
            <a:br>
              <a:rPr lang="en-US" dirty="0" smtClean="0"/>
            </a:br>
            <a:r>
              <a:rPr lang="en-US" dirty="0" smtClean="0"/>
              <a:t>for (</a:t>
            </a:r>
            <a:r>
              <a:rPr lang="en-US" dirty="0" err="1" smtClean="0"/>
              <a:t>Iterator</a:t>
            </a:r>
            <a:r>
              <a:rPr lang="en-US" dirty="0" smtClean="0"/>
              <a:t>&lt;String&gt; </a:t>
            </a:r>
            <a:r>
              <a:rPr lang="en-US" dirty="0" err="1" smtClean="0"/>
              <a:t>i</a:t>
            </a:r>
            <a:r>
              <a:rPr lang="en-US" dirty="0" smtClean="0"/>
              <a:t> = </a:t>
            </a:r>
            <a:r>
              <a:rPr lang="en-US" dirty="0" err="1" smtClean="0"/>
              <a:t>listOfStrings.iterator</a:t>
            </a:r>
            <a:r>
              <a:rPr lang="en-US" dirty="0" smtClean="0"/>
              <a:t>(); </a:t>
            </a:r>
            <a:r>
              <a:rPr lang="en-US" dirty="0" err="1" smtClean="0"/>
              <a:t>i.hasNext</a:t>
            </a:r>
            <a:r>
              <a:rPr lang="en-US" dirty="0" smtClean="0"/>
              <a:t>(); ) {</a:t>
            </a:r>
            <a:br>
              <a:rPr lang="en-US" dirty="0" smtClean="0"/>
            </a:br>
            <a:r>
              <a:rPr lang="en-US" dirty="0" smtClean="0"/>
              <a:t>    String </a:t>
            </a:r>
            <a:r>
              <a:rPr lang="en-US" dirty="0" err="1" smtClean="0"/>
              <a:t>s</a:t>
            </a:r>
            <a:r>
              <a:rPr lang="en-US" dirty="0" smtClean="0"/>
              <a:t> = </a:t>
            </a:r>
            <a:r>
              <a:rPr lang="en-US" dirty="0" err="1" smtClean="0"/>
              <a:t>i.next</a:t>
            </a:r>
            <a:r>
              <a:rPr lang="en-US" dirty="0" smtClean="0"/>
              <a:t>();</a:t>
            </a:r>
            <a:br>
              <a:rPr lang="en-US" dirty="0" smtClean="0"/>
            </a:br>
            <a:r>
              <a:rPr lang="en-US" dirty="0" smtClean="0"/>
              <a:t>    </a:t>
            </a:r>
            <a:r>
              <a:rPr lang="en-US" dirty="0" err="1" smtClean="0"/>
              <a:t>System.out.println(s</a:t>
            </a:r>
            <a:r>
              <a:rPr lang="en-US" dirty="0" smtClean="0"/>
              <a:t>);</a:t>
            </a:r>
            <a:br>
              <a:rPr lang="en-US" dirty="0" smtClean="0"/>
            </a:br>
            <a:r>
              <a:rPr lang="en-US" dirty="0" smtClean="0"/>
              <a:t>}</a:t>
            </a:r>
          </a:p>
        </p:txBody>
      </p:sp>
      <p:sp>
        <p:nvSpPr>
          <p:cNvPr id="2" name="Footer Placeholder 1"/>
          <p:cNvSpPr>
            <a:spLocks noGrp="1"/>
          </p:cNvSpPr>
          <p:nvPr>
            <p:ph type="ftr" sz="quarter" idx="11"/>
          </p:nvPr>
        </p:nvSpPr>
        <p:spPr/>
        <p:txBody>
          <a:bodyPr/>
          <a:lstStyle/>
          <a:p>
            <a:pPr>
              <a:defRPr/>
            </a:pPr>
            <a:r>
              <a:rPr lang="en-US" smtClean="0"/>
              <a:t>© 2016-2017 Sam Cirka, All rights reserved</a:t>
            </a:r>
            <a:endParaRPr lang="en-US"/>
          </a:p>
        </p:txBody>
      </p:sp>
    </p:spTree>
    <p:extLst>
      <p:ext uri="{BB962C8B-B14F-4D97-AF65-F5344CB8AC3E}">
        <p14:creationId xmlns:p14="http://schemas.microsoft.com/office/powerpoint/2010/main" val="27519923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Revolution">
  <a:themeElements>
    <a:clrScheme name="Revolution">
      <a:dk1>
        <a:sysClr val="windowText" lastClr="000000"/>
      </a:dk1>
      <a:lt1>
        <a:sysClr val="window" lastClr="FFFFFF"/>
      </a:lt1>
      <a:dk2>
        <a:srgbClr val="1B3861"/>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Revolution">
      <a:fillStyleLst>
        <a:solidFill>
          <a:schemeClr val="phClr"/>
        </a:solidFill>
        <a:solidFill>
          <a:schemeClr val="phClr"/>
        </a:soli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3175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0800000">
              <a:srgbClr val="808080">
                <a:alpha val="75000"/>
              </a:srgbClr>
            </a:innerShdw>
          </a:effectLst>
        </a:effectStyle>
        <a:effectStyle>
          <a:effectLst>
            <a:innerShdw blurRad="50800" dist="25400" dir="13500000">
              <a:srgbClr val="808080">
                <a:alpha val="75000"/>
              </a:srgbClr>
            </a:innerShdw>
            <a:outerShdw blurRad="63500" dist="50800" dir="5400000" algn="br" rotWithShape="0">
              <a:srgbClr val="000000">
                <a:alpha val="35000"/>
              </a:srgbClr>
            </a:outerShdw>
          </a:effectLst>
          <a:scene3d>
            <a:camera prst="orthographicFront">
              <a:rot lat="0" lon="0" rev="0"/>
            </a:camera>
            <a:lightRig rig="threePt" dir="tl">
              <a:rot lat="0" lon="0" rev="11400000"/>
            </a:lightRig>
          </a:scene3d>
          <a:sp3d contourW="12700" prstMaterial="softmetal">
            <a:bevelT w="63500" h="254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Revolution.thmx</Template>
  <TotalTime>4125</TotalTime>
  <Words>1515</Words>
  <Application>Microsoft Macintosh PowerPoint</Application>
  <PresentationFormat>On-screen Show (4:3)</PresentationFormat>
  <Paragraphs>224</Paragraphs>
  <Slides>27</Slides>
  <Notes>25</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Revolution</vt:lpstr>
      <vt:lpstr>Collections</vt:lpstr>
      <vt:lpstr>Collections Framework</vt:lpstr>
      <vt:lpstr>Collections Framework</vt:lpstr>
      <vt:lpstr>Collections Framework</vt:lpstr>
      <vt:lpstr>Core Interfaces</vt:lpstr>
      <vt:lpstr>Basic Collection Methods</vt:lpstr>
      <vt:lpstr>Iterator Pattern</vt:lpstr>
      <vt:lpstr>java.util.Iterator</vt:lpstr>
      <vt:lpstr>Generic Iterators</vt:lpstr>
      <vt:lpstr>Better Iterator</vt:lpstr>
      <vt:lpstr>java.util.Set</vt:lpstr>
      <vt:lpstr>java.util.HashSet</vt:lpstr>
      <vt:lpstr>java.util.List</vt:lpstr>
      <vt:lpstr>java.util.ArrayList</vt:lpstr>
      <vt:lpstr>toArray</vt:lpstr>
      <vt:lpstr>ArrayList Example 1</vt:lpstr>
      <vt:lpstr>ArrayList Example 2</vt:lpstr>
      <vt:lpstr>java.util.LinkedList</vt:lpstr>
      <vt:lpstr>LinkedList Example</vt:lpstr>
      <vt:lpstr>ArrayList or LinkedList or Array?</vt:lpstr>
      <vt:lpstr>The Stack Class</vt:lpstr>
      <vt:lpstr>java.util.Map</vt:lpstr>
      <vt:lpstr>HashMap Example</vt:lpstr>
      <vt:lpstr>More Inner Classes</vt:lpstr>
      <vt:lpstr>Using Comparator with Collections </vt:lpstr>
      <vt:lpstr>The Collections Class</vt:lpstr>
      <vt:lpstr>The Arrays Class</vt:lpstr>
    </vt:vector>
  </TitlesOfParts>
  <Company>Kodak Graphic Communication Canada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Collections</dc:title>
  <cp:lastModifiedBy>Sam Cirka</cp:lastModifiedBy>
  <cp:revision>65</cp:revision>
  <dcterms:created xsi:type="dcterms:W3CDTF">2010-11-07T14:39:48Z</dcterms:created>
  <dcterms:modified xsi:type="dcterms:W3CDTF">2017-01-29T22:09:51Z</dcterms:modified>
</cp:coreProperties>
</file>