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6"/>
  </p:notesMasterIdLst>
  <p:handoutMasterIdLst>
    <p:handoutMasterId r:id="rId7"/>
  </p:handoutMasterIdLst>
  <p:sldIdLst>
    <p:sldId id="256" r:id="rId2"/>
    <p:sldId id="384" r:id="rId3"/>
    <p:sldId id="385" r:id="rId4"/>
    <p:sldId id="386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9933FF"/>
    <a:srgbClr val="3333FF"/>
    <a:srgbClr val="00FFCC"/>
    <a:srgbClr val="66FF33"/>
    <a:srgbClr val="FFFF00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-1960" y="-96"/>
      </p:cViewPr>
      <p:guideLst>
        <p:guide orient="horz" pos="2160"/>
        <p:guide orient="horz" pos="751"/>
        <p:guide orient="horz" pos="121"/>
        <p:guide orient="horz" pos="855"/>
        <p:guide orient="horz" pos="4032"/>
        <p:guide pos="2880"/>
        <p:guide pos="5616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fld id="{247F69FB-F7C3-014F-9E10-9E5998108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73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73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AU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AU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AU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3E77B-178A-CD46-B3A2-DB16A99E18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52DF4-8155-A74C-84B8-BED85C4F7AA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FF26B-0C80-5143-B2EF-D3A6B7D6297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FF26B-0C80-5143-B2EF-D3A6B7D6297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FF26B-0C80-5143-B2EF-D3A6B7D6297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FF26B-0C80-5143-B2EF-D3A6B7D6297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FF26B-0C80-5143-B2EF-D3A6B7D6297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FF26B-0C80-5143-B2EF-D3A6B7D6297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EA458-F082-BD44-8593-4F3A57A266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84C43-4732-A54D-A8CF-C4B4F0E1A696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6CEB0-9EB8-CE4F-890C-36C9C5681D1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D7C6C-DA66-B547-B965-17BA7E0E250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FF26B-0C80-5143-B2EF-D3A6B7D6297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FF26B-0C80-5143-B2EF-D3A6B7D6297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FF26B-0C80-5143-B2EF-D3A6B7D6297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EF5CC-6CD0-EE47-B17F-EC7AF4EA108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7FF26B-0C80-5143-B2EF-D3A6B7D6297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top-10-lists-common-java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hungry.blogspot.com/2013/08/hashing-how-hash-map-works-in-java-o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tutorial/collections/index.html" TargetMode="External"/><Relationship Id="rId4" Type="http://schemas.openxmlformats.org/officeDocument/2006/relationships/hyperlink" Target="http://www.javacodegeeks.com/2010/08/java-best-practices-vector-arraylis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 dirty="0" smtClean="0">
                <a:ea typeface="ＭＳ Ｐゴシック" pitchFamily="-107" charset="-128"/>
                <a:cs typeface="ＭＳ Ｐゴシック" pitchFamily="-107" charset="-128"/>
              </a:rPr>
              <a:t>READ</a:t>
            </a:r>
            <a:endParaRPr lang="en-US" dirty="0" smtClean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Mistakes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Top 10 Lists of Common Java Mistakes (That Makes Top 100!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>
                <a:hlinkClick r:id="rId3"/>
              </a:rPr>
              <a:t>http://java.dzone.com/articles/top-10-lists-common-</a:t>
            </a:r>
            <a:r>
              <a:rPr lang="en-US" b="1" dirty="0" smtClean="0">
                <a:hlinkClick r:id="rId3"/>
              </a:rPr>
              <a:t>java</a:t>
            </a:r>
            <a:r>
              <a:rPr lang="en-US" b="1" dirty="0" smtClean="0"/>
              <a:t> </a:t>
            </a:r>
            <a:endParaRPr lang="en-US" b="1" dirty="0"/>
          </a:p>
          <a:p>
            <a:pPr marL="68580" indent="0" eaLnBrk="1" hangingPunct="1">
              <a:buNone/>
            </a:pPr>
            <a:endParaRPr noProof="1" smtClean="0"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3810000"/>
            <a:ext cx="2616200" cy="2675065"/>
          </a:xfrm>
          <a:prstGeom prst="rect">
            <a:avLst/>
          </a:prstGeom>
          <a:effectLst>
            <a:outerShdw blurRad="165100" dist="165100" dir="2700000" algn="tl" rotWithShape="0">
              <a:schemeClr val="bg2">
                <a:lumMod val="60000"/>
                <a:lumOff val="40000"/>
                <a:alpha val="43000"/>
              </a:scheme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 :How Hash Map Works In Java Or How Get() Method Works Internally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://javahungry.blogspot.com/2013/08/hashing-how-hash-map-works-in-java-</a:t>
            </a:r>
            <a:r>
              <a:rPr lang="en-US" dirty="0" smtClean="0">
                <a:hlinkClick r:id="rId2"/>
              </a:rPr>
              <a:t>or.html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Read</a:t>
            </a:r>
          </a:p>
        </p:txBody>
      </p:sp>
      <p:sp>
        <p:nvSpPr>
          <p:cNvPr id="880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7" charset="-128"/>
                <a:cs typeface="ＭＳ Ｐゴシック" pitchFamily="-107" charset="-128"/>
                <a:hlinkClick r:id="rId3"/>
              </a:rPr>
              <a:t>http://download.oracle.com/javase/tutorial/collections/index.html</a:t>
            </a:r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 </a:t>
            </a:r>
          </a:p>
          <a:p>
            <a:pPr lvl="1"/>
            <a:r>
              <a:rPr lang="en-US" dirty="0" smtClean="0"/>
              <a:t>Java Collections Framework</a:t>
            </a:r>
          </a:p>
          <a:p>
            <a:r>
              <a:rPr lang="en-US" dirty="0">
                <a:hlinkClick r:id="rId4"/>
              </a:rPr>
              <a:t>http://www.javacodegeeks.com/2010/08/java-best-practices-vector-</a:t>
            </a:r>
            <a:r>
              <a:rPr lang="en-US" dirty="0" smtClean="0">
                <a:hlinkClick r:id="rId4"/>
              </a:rPr>
              <a:t>arraylist.html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Java Best Practices – Vector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/>
              <a:t>HashSet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4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1535</TotalTime>
  <Words>150</Words>
  <Application>Microsoft Macintosh PowerPoint</Application>
  <PresentationFormat>On-screen Show (4:3)</PresentationFormat>
  <Paragraphs>15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Revolution</vt:lpstr>
      <vt:lpstr>READ</vt:lpstr>
      <vt:lpstr>Mistakes</vt:lpstr>
      <vt:lpstr>Read</vt:lpstr>
      <vt:lpstr>Read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cp:lastModifiedBy>Sam Cirka</cp:lastModifiedBy>
  <cp:revision>57</cp:revision>
  <dcterms:created xsi:type="dcterms:W3CDTF">2010-11-07T14:39:48Z</dcterms:created>
  <dcterms:modified xsi:type="dcterms:W3CDTF">2017-01-29T22:10:08Z</dcterms:modified>
</cp:coreProperties>
</file>