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32" r:id="rId1"/>
  </p:sldMasterIdLst>
  <p:notesMasterIdLst>
    <p:notesMasterId r:id="rId8"/>
  </p:notesMasterIdLst>
  <p:sldIdLst>
    <p:sldId id="256" r:id="rId2"/>
    <p:sldId id="295" r:id="rId3"/>
    <p:sldId id="296" r:id="rId4"/>
    <p:sldId id="297" r:id="rId5"/>
    <p:sldId id="298" r:id="rId6"/>
    <p:sldId id="29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1"/>
    <a:srgbClr val="CC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-1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5FE03594-70CE-5F48-924F-FB8A0424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A2C9B-BEFE-1941-9203-C1D6843B0FD5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03594-70CE-5F48-924F-FB8A0424BA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1C6A-9CB2-DC41-839C-FC056D1A0A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25025-7D5E-B348-8E9D-81A4C9400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1DD45-978C-8B44-B516-30A86A75BE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541E1-110B-7245-A9B3-9AA63210AC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  <p:sldLayoutId id="2147484644" r:id="rId12"/>
    <p:sldLayoutId id="2147484645" r:id="rId13"/>
    <p:sldLayoutId id="2147484646" r:id="rId14"/>
    <p:sldLayoutId id="2147484647" r:id="rId15"/>
    <p:sldLayoutId id="2147484648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Open-source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ons.apache.org/proper/commons-cli/download_cli.cgi" TargetMode="Externa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89913" y="6348413"/>
            <a:ext cx="954087" cy="3571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fld id="{C1752C87-46F3-D941-9A73-E9F9C95E0FBC}" type="slidenum">
              <a:rPr lang="en-US">
                <a:latin typeface="Calibri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 dirty="0">
              <a:latin typeface="Calibri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Arial" pitchFamily="-106" charset="0"/>
              </a:rPr>
              <a:t>Using Jars</a:t>
            </a:r>
            <a:endParaRPr lang="en-US" sz="4000" dirty="0" smtClean="0">
              <a:latin typeface="Arial" pitchFamily="-106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AU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Using Jar Files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Up until now we've been creating a runnable jar file that contains 'main' and allows us to run our app independent of the IDE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Typically we want to re-use functionality from other codebases, ex.</a:t>
            </a:r>
          </a:p>
          <a:p>
            <a:pPr lvl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unit testing –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junit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lvl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logging – log4j2</a:t>
            </a:r>
          </a:p>
          <a:p>
            <a:pPr lvl="1"/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commandline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processing – apache commons cli</a:t>
            </a:r>
          </a:p>
          <a:p>
            <a:pPr lvl="1"/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fld id="{B6F67ADC-59FF-124E-B893-410FA745FFC5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2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Apache Commons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Apache </a:t>
            </a:r>
            <a:r>
              <a:rPr lang="en-US" dirty="0"/>
              <a:t>Commons CLI library </a:t>
            </a:r>
            <a:r>
              <a:rPr lang="en-US" dirty="0" smtClean="0"/>
              <a:t>is an </a:t>
            </a:r>
            <a:r>
              <a:rPr lang="en-US" dirty="0" smtClean="0">
                <a:hlinkClick r:id="rId3"/>
              </a:rPr>
              <a:t>open source</a:t>
            </a:r>
            <a:r>
              <a:rPr lang="en-US" dirty="0" smtClean="0"/>
              <a:t> library that provides </a:t>
            </a:r>
            <a:r>
              <a:rPr lang="en-US" dirty="0"/>
              <a:t>an API for parsing command line options passed to </a:t>
            </a:r>
            <a:r>
              <a:rPr lang="en-US" dirty="0" smtClean="0"/>
              <a:t>your program</a:t>
            </a:r>
          </a:p>
          <a:p>
            <a:r>
              <a:rPr lang="en-US" dirty="0"/>
              <a:t>Commons CLI supports different types of options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POSIX like options (</a:t>
            </a:r>
            <a:r>
              <a:rPr lang="en-US" dirty="0" err="1"/>
              <a:t>ie</a:t>
            </a:r>
            <a:r>
              <a:rPr lang="en-US" dirty="0"/>
              <a:t>. tar -</a:t>
            </a:r>
            <a:r>
              <a:rPr lang="en-US" dirty="0" err="1"/>
              <a:t>zxvf</a:t>
            </a:r>
            <a:r>
              <a:rPr lang="en-US" dirty="0"/>
              <a:t> </a:t>
            </a:r>
            <a:r>
              <a:rPr lang="en-US" dirty="0" err="1"/>
              <a:t>foo.tar.gz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GNU like long options (</a:t>
            </a:r>
            <a:r>
              <a:rPr lang="en-US" dirty="0" err="1"/>
              <a:t>ie</a:t>
            </a:r>
            <a:r>
              <a:rPr lang="en-US" dirty="0"/>
              <a:t>. du --human-readable --max-depth=1)</a:t>
            </a:r>
          </a:p>
          <a:p>
            <a:pPr lvl="1"/>
            <a:r>
              <a:rPr lang="en-US" dirty="0"/>
              <a:t>Java like properties (</a:t>
            </a:r>
            <a:r>
              <a:rPr lang="en-US" dirty="0" err="1"/>
              <a:t>ie</a:t>
            </a:r>
            <a:r>
              <a:rPr lang="en-US" dirty="0"/>
              <a:t>. java -</a:t>
            </a:r>
            <a:r>
              <a:rPr lang="en-US" dirty="0" err="1"/>
              <a:t>Djava.awt.headless</a:t>
            </a:r>
            <a:r>
              <a:rPr lang="en-US" dirty="0"/>
              <a:t>=true -</a:t>
            </a:r>
            <a:r>
              <a:rPr lang="en-US" dirty="0" err="1"/>
              <a:t>Djava.net.useSystemProxies</a:t>
            </a:r>
            <a:r>
              <a:rPr lang="en-US" dirty="0"/>
              <a:t>=true Foo)</a:t>
            </a:r>
          </a:p>
          <a:p>
            <a:pPr lvl="1"/>
            <a:r>
              <a:rPr lang="en-US" dirty="0"/>
              <a:t>Short options with value attached 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gcc</a:t>
            </a:r>
            <a:r>
              <a:rPr lang="en-US" dirty="0"/>
              <a:t> -O2 </a:t>
            </a:r>
            <a:r>
              <a:rPr lang="en-US" dirty="0" err="1"/>
              <a:t>foo.c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 options with single hyphen (</a:t>
            </a:r>
            <a:r>
              <a:rPr lang="en-US" dirty="0" err="1"/>
              <a:t>ie</a:t>
            </a:r>
            <a:r>
              <a:rPr lang="en-US" dirty="0"/>
              <a:t>. ant -</a:t>
            </a:r>
            <a:r>
              <a:rPr lang="en-US" dirty="0" err="1"/>
              <a:t>projecthelp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find and download the library you want to use</a:t>
            </a:r>
          </a:p>
          <a:p>
            <a:pPr lvl="1"/>
            <a:r>
              <a:rPr lang="en-US" dirty="0">
                <a:hlinkClick r:id="rId2"/>
              </a:rPr>
              <a:t>http://commons.apache.org/proper/commons-cli/</a:t>
            </a:r>
            <a:r>
              <a:rPr lang="en-US" dirty="0" smtClean="0">
                <a:hlinkClick r:id="rId2"/>
              </a:rPr>
              <a:t>download_cli.cgi</a:t>
            </a:r>
            <a:endParaRPr lang="en-US" dirty="0" smtClean="0"/>
          </a:p>
          <a:p>
            <a:r>
              <a:rPr lang="en-US" dirty="0" smtClean="0"/>
              <a:t>Although you can create a common location for all your external (or third-party) libraries, for simplicity we'll create a </a:t>
            </a:r>
            <a:r>
              <a:rPr lang="en-US" dirty="0" smtClean="0">
                <a:solidFill>
                  <a:srgbClr val="FFFF00"/>
                </a:solidFill>
              </a:rPr>
              <a:t>lib</a:t>
            </a:r>
            <a:r>
              <a:rPr lang="en-US" dirty="0" smtClean="0"/>
              <a:t> folder and </a:t>
            </a:r>
            <a:r>
              <a:rPr lang="en-US" dirty="0"/>
              <a:t>put the </a:t>
            </a:r>
            <a:r>
              <a:rPr lang="en-US" dirty="0">
                <a:solidFill>
                  <a:srgbClr val="FFFF00"/>
                </a:solidFill>
              </a:rPr>
              <a:t>commons-cli-1.3.1.jar</a:t>
            </a:r>
            <a:r>
              <a:rPr lang="en-US" dirty="0"/>
              <a:t> </a:t>
            </a:r>
            <a:r>
              <a:rPr lang="en-US" dirty="0" smtClean="0"/>
              <a:t>file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267200"/>
            <a:ext cx="2819400" cy="2463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2484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project – if it already exists in eclipse then refresh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make the jar file visible to the compiler, you must add it to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lvl="1"/>
            <a:r>
              <a:rPr lang="en-US" dirty="0" smtClean="0"/>
              <a:t>Right-click the jar file &gt; Build Path &gt; Add to build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2717800" cy="2400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40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the jar file is in your build path, </a:t>
            </a:r>
            <a:br>
              <a:rPr lang="en-US" dirty="0" smtClean="0"/>
            </a:br>
            <a:r>
              <a:rPr lang="en-US" dirty="0" smtClean="0"/>
              <a:t>you can use the classes the same as using</a:t>
            </a:r>
            <a:br>
              <a:rPr lang="en-US" dirty="0" smtClean="0"/>
            </a:br>
            <a:r>
              <a:rPr lang="en-US" dirty="0" smtClean="0"/>
              <a:t>any java library classes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CliExample</a:t>
            </a:r>
            <a:endParaRPr lang="en-US" dirty="0" smtClean="0"/>
          </a:p>
          <a:p>
            <a:r>
              <a:rPr lang="en-US" dirty="0" smtClean="0"/>
              <a:t>Note – for assignment 1, you can make use of Apache Common CLI, if you do then each of the </a:t>
            </a:r>
            <a:r>
              <a:rPr lang="en-US" dirty="0" err="1" smtClean="0"/>
              <a:t>commandline</a:t>
            </a:r>
            <a:r>
              <a:rPr lang="en-US" dirty="0" smtClean="0"/>
              <a:t> arguments will be </a:t>
            </a:r>
            <a:r>
              <a:rPr lang="en-US" smtClean="0"/>
              <a:t>preceded with a dash ('-')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609600"/>
            <a:ext cx="2438400" cy="2425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6324600" y="6019800"/>
            <a:ext cx="174113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CliExample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32114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18568</TotalTime>
  <Words>298</Words>
  <Application>Microsoft Macintosh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Revolution</vt:lpstr>
      <vt:lpstr>Using Jars</vt:lpstr>
      <vt:lpstr>Using Jar Files</vt:lpstr>
      <vt:lpstr>Example: Apache Commons CLI</vt:lpstr>
      <vt:lpstr>Setup</vt:lpstr>
      <vt:lpstr>eclipse</vt:lpstr>
      <vt:lpstr>Using the jar file</vt:lpstr>
    </vt:vector>
  </TitlesOfParts>
  <Company>Creo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5 features</dc:title>
  <dc:creator>Sam Cirka</dc:creator>
  <cp:lastModifiedBy>Sam Cirka</cp:lastModifiedBy>
  <cp:revision>111</cp:revision>
  <cp:lastPrinted>2005-06-18T16:36:38Z</cp:lastPrinted>
  <dcterms:created xsi:type="dcterms:W3CDTF">2010-10-30T05:25:31Z</dcterms:created>
  <dcterms:modified xsi:type="dcterms:W3CDTF">2016-10-08T23:32:46Z</dcterms:modified>
</cp:coreProperties>
</file>