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6"/>
  </p:notesMasterIdLst>
  <p:sldIdLst>
    <p:sldId id="270" r:id="rId2"/>
    <p:sldId id="271" r:id="rId3"/>
    <p:sldId id="272" r:id="rId4"/>
    <p:sldId id="273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BD9B0C1-7F49-407B-9BFB-922FC69EA3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5923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8F45DF-4F90-457C-80F4-A00D934634BD}" type="datetime1">
              <a:rPr lang="en-US" smtClean="0"/>
              <a:pPr>
                <a:defRPr/>
              </a:pPr>
              <a:t>6/5/2015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email: a00257145@learn.bcit.ca</a:t>
            </a: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A5A8A-76FB-4794-88BC-9A0568FD5F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5A7FE-6CC7-488E-8FF7-0E39238EF56A}" type="datetime1">
              <a:rPr lang="en-US" smtClean="0"/>
              <a:pPr>
                <a:defRPr/>
              </a:pPr>
              <a:t>6/5/2015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email: a00257145@learn.bcit.ca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5B449-1960-4D3F-9D18-A1D49E3605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045C4-FAC6-430E-829C-22C922033BA1}" type="datetime1">
              <a:rPr lang="en-US" smtClean="0"/>
              <a:pPr>
                <a:defRPr/>
              </a:pPr>
              <a:t>6/5/2015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email: a00257145@learn.bcit.ca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27F8F-8DE8-44A1-BA67-5A7C2E95F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92CCF-F46F-4F77-9C7F-38AF08C944EA}" type="datetime1">
              <a:rPr lang="en-US" smtClean="0"/>
              <a:pPr>
                <a:defRPr/>
              </a:pPr>
              <a:t>6/5/2015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email: a00257145@learn.bcit.ca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202FD-B37A-4CE3-A25C-98E9B3EE32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48E6A5-140D-4912-B703-C41F09D1BE23}" type="datetime1">
              <a:rPr lang="en-US" smtClean="0"/>
              <a:pPr>
                <a:defRPr/>
              </a:pPr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email: a00257145@learn.bcit.ca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96327-393A-42CF-B382-C819CF5BA2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BA9A9-C53C-4B18-B984-4BBC619A7158}" type="datetime1">
              <a:rPr lang="en-US" smtClean="0"/>
              <a:pPr>
                <a:defRPr/>
              </a:pPr>
              <a:t>6/5/2015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email: a00257145@learn.bcit.ca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4104-87B0-4B37-B5FD-5E6F9AC688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1BE9B-27A2-4528-9632-680EE226380A}" type="datetime1">
              <a:rPr lang="en-US" smtClean="0"/>
              <a:pPr>
                <a:defRPr/>
              </a:pPr>
              <a:t>6/5/2015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email: a00257145@learn.bcit.ca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FDC43-5061-48A6-A93A-FE073983F1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D4E0A-BCF7-497F-B10D-9F3734B97A90}" type="datetime1">
              <a:rPr lang="en-US" smtClean="0"/>
              <a:pPr>
                <a:defRPr/>
              </a:pPr>
              <a:t>6/5/2015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email: a00257145@learn.bcit.ca</a:t>
            </a: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228B1-01DB-401F-A12F-D9325FEC5D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EF8C8-F755-4B5B-AF9E-96DAAA8CFBE1}" type="datetime1">
              <a:rPr lang="en-US" smtClean="0"/>
              <a:pPr>
                <a:defRPr/>
              </a:pPr>
              <a:t>6/5/2015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email: a00257145@learn.bcit.ca</a:t>
            </a: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6331C-BB55-4C7C-8C28-9F6A318A24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99D9F-A02C-427D-80DA-833221C29CF8}" type="datetime1">
              <a:rPr lang="en-US" smtClean="0"/>
              <a:pPr>
                <a:defRPr/>
              </a:pPr>
              <a:t>6/5/2015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email: a00257145@learn.bcit.ca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8E0CE-286C-4DCC-B718-CB6F2BCEA3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0E6CF6-F9B9-4269-B176-55916EDEC3B8}" type="datetime1">
              <a:rPr lang="en-US" smtClean="0"/>
              <a:pPr>
                <a:defRPr/>
              </a:pPr>
              <a:t>6/5/2015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email: a00257145@learn.bcit.ca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74431-D291-458B-9795-5DBFEA915F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CB501BAF-2389-4EFB-A34E-9BDA405913C2}" type="datetime1">
              <a:rPr lang="en-US" smtClean="0"/>
              <a:pPr>
                <a:defRPr/>
              </a:pPr>
              <a:t>6/5/2015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email: a00257145@learn.bcit.ca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F566745B-485D-4E45-A4D1-B3A87FA392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2" r:id="rId2"/>
    <p:sldLayoutId id="214748376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63" r:id="rId9"/>
    <p:sldLayoutId id="2147483758" r:id="rId10"/>
    <p:sldLayoutId id="214748375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 </a:t>
            </a:r>
            <a:r>
              <a:rPr lang="en-US" dirty="0" smtClean="0"/>
              <a:t>2613 Lab 8</a:t>
            </a:r>
            <a:endParaRPr lang="en-US" dirty="0"/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635896" y="3810000"/>
            <a:ext cx="5203304" cy="1771650"/>
          </a:xfrm>
        </p:spPr>
        <p:txBody>
          <a:bodyPr>
            <a:normAutofit/>
          </a:bodyPr>
          <a:lstStyle/>
          <a:p>
            <a:r>
              <a:rPr lang="en-US" dirty="0" smtClean="0"/>
              <a:t>The Great Race</a:t>
            </a:r>
          </a:p>
          <a:p>
            <a:r>
              <a:rPr lang="en-US" dirty="0" smtClean="0"/>
              <a:t>Tortoise vs. Hare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dirty="0"/>
              <a:t>Lab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788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Using two threads recreate the famous race between the tortoise and the hare</a:t>
            </a:r>
          </a:p>
          <a:p>
            <a:endParaRPr lang="en-US" dirty="0" smtClean="0"/>
          </a:p>
          <a:p>
            <a:r>
              <a:rPr lang="en-US" dirty="0" smtClean="0"/>
              <a:t>Your solution will create a tortoise Thread and an hare Thread, which will accumulate randomly generated values from 1 to 5.</a:t>
            </a:r>
          </a:p>
          <a:p>
            <a:r>
              <a:rPr lang="en-US" dirty="0" smtClean="0"/>
              <a:t>The first thread to reach or surpass 100 will win the race.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551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Sample output…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5827"/>
            <a:ext cx="8229600" cy="4389437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Tortoise: 2, Hare: 6</a:t>
            </a:r>
          </a:p>
          <a:p>
            <a:pPr>
              <a:buNone/>
            </a:pPr>
            <a:r>
              <a:rPr lang="en-US" sz="2000" dirty="0" smtClean="0"/>
              <a:t>…</a:t>
            </a:r>
          </a:p>
          <a:p>
            <a:pPr>
              <a:buNone/>
            </a:pPr>
            <a:r>
              <a:rPr lang="en-US" sz="2000" dirty="0" smtClean="0"/>
              <a:t>Tortoise: 17, Hare: 20</a:t>
            </a:r>
          </a:p>
          <a:p>
            <a:pPr>
              <a:buNone/>
            </a:pPr>
            <a:r>
              <a:rPr lang="en-US" sz="2000" dirty="0" smtClean="0"/>
              <a:t>…</a:t>
            </a:r>
          </a:p>
          <a:p>
            <a:pPr>
              <a:buNone/>
            </a:pPr>
            <a:r>
              <a:rPr lang="en-US" sz="2000" dirty="0" smtClean="0"/>
              <a:t>Tortoise: 42, Hare: 44</a:t>
            </a:r>
          </a:p>
          <a:p>
            <a:pPr>
              <a:buNone/>
            </a:pPr>
            <a:r>
              <a:rPr lang="en-US" sz="2000" dirty="0" smtClean="0"/>
              <a:t>…</a:t>
            </a:r>
          </a:p>
          <a:p>
            <a:pPr>
              <a:buNone/>
            </a:pPr>
            <a:r>
              <a:rPr lang="en-US" sz="2000" dirty="0" smtClean="0"/>
              <a:t>Tortoise: 61, Hare: 62</a:t>
            </a:r>
          </a:p>
          <a:p>
            <a:pPr>
              <a:buNone/>
            </a:pPr>
            <a:r>
              <a:rPr lang="en-US" sz="2000" dirty="0" smtClean="0"/>
              <a:t>…</a:t>
            </a:r>
          </a:p>
          <a:p>
            <a:pPr>
              <a:buNone/>
            </a:pPr>
            <a:r>
              <a:rPr lang="en-US" sz="2000" dirty="0" smtClean="0"/>
              <a:t>Tortoise: 87, Hare: 82</a:t>
            </a:r>
          </a:p>
          <a:p>
            <a:pPr>
              <a:buNone/>
            </a:pPr>
            <a:r>
              <a:rPr lang="en-US" sz="2000" dirty="0" smtClean="0"/>
              <a:t>…</a:t>
            </a:r>
          </a:p>
          <a:p>
            <a:pPr>
              <a:buNone/>
            </a:pPr>
            <a:r>
              <a:rPr lang="en-US" sz="2000" dirty="0" smtClean="0"/>
              <a:t>Tortoise: 102, Hare: 90</a:t>
            </a:r>
          </a:p>
          <a:p>
            <a:pPr>
              <a:buNone/>
            </a:pPr>
            <a:r>
              <a:rPr lang="en-US" sz="2000" dirty="0" smtClean="0"/>
              <a:t>Tortoise WINS!!!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95450"/>
            <a:ext cx="8001000" cy="3409950"/>
          </a:xfrm>
        </p:spPr>
        <p:txBody>
          <a:bodyPr>
            <a:normAutofit/>
          </a:bodyPr>
          <a:lstStyle/>
          <a:p>
            <a:r>
              <a:rPr lang="en-US" dirty="0" smtClean="0"/>
              <a:t>The solution must use two threads which share a single run() method.</a:t>
            </a:r>
          </a:p>
          <a:p>
            <a:r>
              <a:rPr lang="en-US" dirty="0" smtClean="0"/>
              <a:t>Output will be to the console</a:t>
            </a:r>
          </a:p>
          <a:p>
            <a:r>
              <a:rPr lang="en-US" dirty="0" smtClean="0"/>
              <a:t>Each thread will sleep for a short time in order for the program to operate at a moderate pace. I suggest you sleep for at 200 milliseconds after each move.</a:t>
            </a:r>
          </a:p>
          <a:p>
            <a:r>
              <a:rPr lang="en-US" dirty="0" smtClean="0"/>
              <a:t>Consider using </a:t>
            </a:r>
            <a:r>
              <a:rPr lang="en-US" dirty="0" err="1" smtClean="0"/>
              <a:t>booleans</a:t>
            </a:r>
            <a:r>
              <a:rPr lang="en-US" dirty="0" smtClean="0"/>
              <a:t> to help control Threads.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294</TotalTime>
  <Words>176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COMP 2613 Lab 8</vt:lpstr>
      <vt:lpstr>Lab 8</vt:lpstr>
      <vt:lpstr>Sample output…</vt:lpstr>
      <vt:lpstr>Features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MMSD 3630 Lab #8</dc:title>
  <dc:creator>Paul</dc:creator>
  <cp:lastModifiedBy>paul</cp:lastModifiedBy>
  <cp:revision>54</cp:revision>
  <dcterms:created xsi:type="dcterms:W3CDTF">2003-10-28T17:24:10Z</dcterms:created>
  <dcterms:modified xsi:type="dcterms:W3CDTF">2015-06-05T21:59:53Z</dcterms:modified>
</cp:coreProperties>
</file>