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5"/>
  </p:notesMasterIdLst>
  <p:handoutMasterIdLst>
    <p:handoutMasterId r:id="rId6"/>
  </p:handoutMasterIdLst>
  <p:sldIdLst>
    <p:sldId id="256" r:id="rId2"/>
    <p:sldId id="284" r:id="rId3"/>
    <p:sldId id="285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Objects="1" showGuides="1"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A7AE-366C-8F42-BC5E-67E430267E42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86FE-15A0-7C43-8638-D766C4D33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5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FC1960-C314-CA4B-B15F-F4AD463F0430}" type="datetime1">
              <a:rPr lang="en-US"/>
              <a:pPr>
                <a:defRPr/>
              </a:pPr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2F48FC-EBED-B34D-9176-0B2CEDC14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7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F33050-F7BF-D84E-A99F-1681C94C3CD9}" type="slidenum">
              <a:rPr lang="en-US">
                <a:ea typeface="ＭＳ Ｐゴシック" pitchFamily="-112" charset="-128"/>
                <a:cs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pitchFamily="-11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9" y="1828800"/>
            <a:ext cx="6960065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7" y="4800600"/>
            <a:ext cx="6960066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743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395" y="1268760"/>
            <a:ext cx="8643209" cy="49685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94" y="6400653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2903" y="6399350"/>
            <a:ext cx="1087325" cy="276228"/>
          </a:xfrm>
        </p:spPr>
        <p:txBody>
          <a:bodyPr/>
          <a:lstStyle/>
          <a:p>
            <a:pPr>
              <a:defRPr/>
            </a:pPr>
            <a:fld id="{E83F64B1-4C0C-A349-8991-C8350A7864C1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790" y="6400075"/>
            <a:ext cx="628815" cy="276228"/>
          </a:xfrm>
        </p:spPr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9184" y="381001"/>
            <a:ext cx="1143298" cy="57843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394" y="381001"/>
            <a:ext cx="7400749" cy="5784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94" y="6400800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2903" y="6400800"/>
            <a:ext cx="1087325" cy="276228"/>
          </a:xfrm>
        </p:spPr>
        <p:txBody>
          <a:bodyPr/>
          <a:lstStyle/>
          <a:p>
            <a:pPr>
              <a:defRPr/>
            </a:pPr>
            <a:fld id="{13B3DD80-8597-EB43-ACF8-9128881B5D2C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3599" y="6400800"/>
            <a:ext cx="628815" cy="276228"/>
          </a:xfrm>
        </p:spPr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671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95" y="1196753"/>
            <a:ext cx="8643209" cy="5040559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94" y="6400653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923" y="6400653"/>
            <a:ext cx="1087325" cy="276228"/>
          </a:xfrm>
        </p:spPr>
        <p:txBody>
          <a:bodyPr/>
          <a:lstStyle/>
          <a:p>
            <a:pPr>
              <a:defRPr/>
            </a:pPr>
            <a:fld id="{1529AF5F-3A03-5E48-A193-8B755D751F08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311" y="6400653"/>
            <a:ext cx="628815" cy="276228"/>
          </a:xfrm>
        </p:spPr>
        <p:txBody>
          <a:bodyPr/>
          <a:lstStyle/>
          <a:p>
            <a:pPr>
              <a:defRPr/>
            </a:pPr>
            <a:fld id="{39FE8B0A-72EF-1340-8FB8-2480617E5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66E6CE-D749-5B4A-A280-E3D415483C30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AEE1-0273-154C-AEDE-1052F74393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75" y="381000"/>
            <a:ext cx="8697230" cy="743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375" y="1268760"/>
            <a:ext cx="4248068" cy="4968552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268760"/>
            <a:ext cx="4220500" cy="4968552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1418" y="6400800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6923" y="6400800"/>
            <a:ext cx="1087325" cy="276228"/>
          </a:xfrm>
        </p:spPr>
        <p:txBody>
          <a:bodyPr/>
          <a:lstStyle/>
          <a:p>
            <a:pPr>
              <a:defRPr/>
            </a:pPr>
            <a:fld id="{39E05396-B6DC-6A49-88FC-1D91B9B36DC3}" type="datetime1">
              <a:rPr lang="en-CA" smtClean="0"/>
              <a:t>2017-05-21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4790" y="6400800"/>
            <a:ext cx="628815" cy="276228"/>
          </a:xfrm>
        </p:spPr>
        <p:txBody>
          <a:bodyPr/>
          <a:lstStyle/>
          <a:p>
            <a:pPr>
              <a:defRPr/>
            </a:pPr>
            <a:fld id="{75E33E22-7F55-9D4D-85EB-9C62C3CDB7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7437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394" y="1361426"/>
            <a:ext cx="420498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395" y="2276872"/>
            <a:ext cx="4204988" cy="396044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361426"/>
            <a:ext cx="420498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276872"/>
            <a:ext cx="4204988" cy="396044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394" y="6400369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56923" y="6400800"/>
            <a:ext cx="1087325" cy="276228"/>
          </a:xfrm>
        </p:spPr>
        <p:txBody>
          <a:bodyPr/>
          <a:lstStyle/>
          <a:p>
            <a:pPr>
              <a:defRPr/>
            </a:pPr>
            <a:fld id="{82BEC066-A93F-184F-AAE8-B86C4D58A7B8}" type="datetime1">
              <a:rPr lang="en-CA" smtClean="0"/>
              <a:t>2017-05-21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64790" y="6400800"/>
            <a:ext cx="628815" cy="276228"/>
          </a:xfrm>
        </p:spPr>
        <p:txBody>
          <a:bodyPr/>
          <a:lstStyle/>
          <a:p>
            <a:pPr>
              <a:defRPr/>
            </a:pPr>
            <a:fld id="{4FE56949-3AF1-F040-B761-85C66382C9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743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E2F851-8BAF-0240-B1E1-00CDD49977B7}" type="datetime1">
              <a:rPr lang="en-CA" smtClean="0"/>
              <a:t>2017-05-21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973A-846B-574C-A817-00B9FA30FB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928124-78C4-CC43-8BC6-EE7A0C43FDC7}" type="datetime1">
              <a:rPr lang="en-CA" smtClean="0"/>
              <a:t>2017-05-21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7CB55-46FE-7947-B86E-546EDCFBA3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001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8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7D805-0F44-934D-96B7-E98CA1274E85}" type="datetime1">
              <a:rPr lang="en-CA" smtClean="0"/>
              <a:t>2017-05-21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99D011-615D-2542-A6CC-05749B15AF20}" type="datetime1">
              <a:rPr lang="en-CA" smtClean="0"/>
              <a:t>2017-05-21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375" y="381000"/>
            <a:ext cx="8751250" cy="7437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75" y="1268760"/>
            <a:ext cx="8751249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20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6923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4813B7-2025-D14A-B1C1-21CBCDF83C77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810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2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001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347755" indent="-173878" algn="l" defTabSz="6859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512105" indent="-164350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43109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72922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Anonymous </a:t>
            </a:r>
            <a:r>
              <a:rPr lang="en-US" dirty="0" smtClean="0">
                <a:latin typeface="Arial Unicode MS"/>
                <a:cs typeface="Arial Unicode MS"/>
              </a:rPr>
              <a:t>Inner Classes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Refresher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905250" y="6288088"/>
            <a:ext cx="523875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219075"/>
            <a:ext cx="493712" cy="365125"/>
          </a:xfrm>
        </p:spPr>
        <p:txBody>
          <a:bodyPr/>
          <a:lstStyle/>
          <a:p>
            <a:pPr>
              <a:defRPr/>
            </a:pPr>
            <a:fld id="{F86FB131-D592-0046-ADA7-04E4D8064AD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Inner Classes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local class without a </a:t>
            </a:r>
            <a:r>
              <a:rPr lang="en-US" sz="2400" dirty="0" smtClean="0"/>
              <a:t>name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Defined </a:t>
            </a:r>
            <a:r>
              <a:rPr lang="en-US" sz="2400" dirty="0"/>
              <a:t>and instantiated in a single succinct expression using the new </a:t>
            </a:r>
            <a:r>
              <a:rPr lang="en-US" sz="2400" dirty="0" smtClean="0"/>
              <a:t>operator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While </a:t>
            </a:r>
            <a:r>
              <a:rPr lang="en-US" sz="2000" dirty="0"/>
              <a:t>a local class definition is a statement in a block of Java code, an anonymous class definition is an expression, which means that it can be included as part of a larger expression, such as a method </a:t>
            </a:r>
            <a:r>
              <a:rPr lang="en-US" sz="2000" dirty="0" smtClean="0"/>
              <a:t>call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When </a:t>
            </a:r>
            <a:r>
              <a:rPr lang="en-US" sz="2000" dirty="0"/>
              <a:t>a local class is used only once, consider using anonymous class syntax, which places the definition and use of the class in exactly the same </a:t>
            </a:r>
            <a:r>
              <a:rPr lang="en-US" sz="2000" dirty="0" smtClean="0"/>
              <a:t>place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An anonymous inner class is compiled into a class named </a:t>
            </a:r>
            <a:r>
              <a:rPr lang="en-US" sz="2400" dirty="0" err="1" smtClean="0"/>
              <a:t>OuterClassName$n.class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 example, if the outer class Test has two anonymous inner classes, these two classes are compiled into Test$1.class and Test$2.class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544A25-DA42-834D-8A36-2699ED96B915}" type="slidenum">
              <a:rPr lang="en-US">
                <a:ea typeface="ＭＳ Ｐゴシック" pitchFamily="-112" charset="-128"/>
                <a:cs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an Anonymous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The class has a very short </a:t>
            </a:r>
            <a:r>
              <a:rPr lang="en-US" dirty="0" smtClean="0"/>
              <a:t>body</a:t>
            </a:r>
            <a:endParaRPr lang="en-US" dirty="0"/>
          </a:p>
          <a:p>
            <a:r>
              <a:rPr lang="en-US" dirty="0"/>
              <a:t>Only one instance of the class is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dirty="0"/>
              <a:t>The class is used right after it is </a:t>
            </a:r>
            <a:r>
              <a:rPr lang="en-US" dirty="0" smtClean="0"/>
              <a:t>defined</a:t>
            </a:r>
            <a:endParaRPr lang="en-US" dirty="0"/>
          </a:p>
          <a:p>
            <a:r>
              <a:rPr lang="en-US" dirty="0"/>
              <a:t>The name of the class does not make your code any easier to </a:t>
            </a:r>
            <a:r>
              <a:rPr lang="en-US" dirty="0" smtClean="0"/>
              <a:t>understand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E8B0A-72EF-1340-8FB8-2480617E5A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unnel2" id="{BCAD56B9-849B-6444-BEC7-392E398A569D}" vid="{A5EC84AA-169A-AA4F-A2F7-3C649BA25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BlueTunnel2</Template>
  <TotalTime>2134</TotalTime>
  <Words>202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Calibri</vt:lpstr>
      <vt:lpstr>Corbel</vt:lpstr>
      <vt:lpstr>ＭＳ Ｐゴシック</vt:lpstr>
      <vt:lpstr>Arial</vt:lpstr>
      <vt:lpstr>Digital Blue Tunnel 16x9</vt:lpstr>
      <vt:lpstr>Anonymous Inner Classes</vt:lpstr>
      <vt:lpstr>Anonymous Inner Classes</vt:lpstr>
      <vt:lpstr>When to Use an Anonymous Class</vt:lpstr>
    </vt:vector>
  </TitlesOfParts>
  <Company>BCIT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 Cirka</dc:creator>
  <cp:lastModifiedBy>Cirka, Sam</cp:lastModifiedBy>
  <cp:revision>26</cp:revision>
  <dcterms:created xsi:type="dcterms:W3CDTF">2010-09-17T06:47:30Z</dcterms:created>
  <dcterms:modified xsi:type="dcterms:W3CDTF">2017-05-22T01:08:37Z</dcterms:modified>
</cp:coreProperties>
</file>