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8" r:id="rId1"/>
  </p:sldMasterIdLst>
  <p:notesMasterIdLst>
    <p:notesMasterId r:id="rId30"/>
  </p:notesMasterIdLst>
  <p:handoutMasterIdLst>
    <p:handoutMasterId r:id="rId31"/>
  </p:handoutMasterIdLst>
  <p:sldIdLst>
    <p:sldId id="311" r:id="rId2"/>
    <p:sldId id="333" r:id="rId3"/>
    <p:sldId id="334" r:id="rId4"/>
    <p:sldId id="336" r:id="rId5"/>
    <p:sldId id="338" r:id="rId6"/>
    <p:sldId id="325" r:id="rId7"/>
    <p:sldId id="326" r:id="rId8"/>
    <p:sldId id="327" r:id="rId9"/>
    <p:sldId id="328" r:id="rId10"/>
    <p:sldId id="329" r:id="rId11"/>
    <p:sldId id="330" r:id="rId12"/>
    <p:sldId id="331" r:id="rId13"/>
    <p:sldId id="332" r:id="rId14"/>
    <p:sldId id="316" r:id="rId15"/>
    <p:sldId id="317" r:id="rId16"/>
    <p:sldId id="318" r:id="rId17"/>
    <p:sldId id="319" r:id="rId18"/>
    <p:sldId id="320" r:id="rId19"/>
    <p:sldId id="322" r:id="rId20"/>
    <p:sldId id="339" r:id="rId21"/>
    <p:sldId id="343" r:id="rId22"/>
    <p:sldId id="307" r:id="rId23"/>
    <p:sldId id="310" r:id="rId24"/>
    <p:sldId id="308" r:id="rId25"/>
    <p:sldId id="340" r:id="rId26"/>
    <p:sldId id="341" r:id="rId27"/>
    <p:sldId id="342" r:id="rId28"/>
    <p:sldId id="324" r:id="rId2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112" charset="0"/>
        <a:ea typeface="ＭＳ Ｐゴシック" pitchFamily="-112" charset="-128"/>
        <a:cs typeface="ＭＳ Ｐゴシック" pitchFamily="-112" charset="-128"/>
      </a:defRPr>
    </a:lvl1pPr>
    <a:lvl2pPr marL="457200" algn="l" defTabSz="457200" rtl="0" fontAlgn="base">
      <a:spcBef>
        <a:spcPct val="0"/>
      </a:spcBef>
      <a:spcAft>
        <a:spcPct val="0"/>
      </a:spcAft>
      <a:defRPr kern="1200">
        <a:solidFill>
          <a:schemeClr val="tx1"/>
        </a:solidFill>
        <a:latin typeface="Arial" pitchFamily="-112" charset="0"/>
        <a:ea typeface="ＭＳ Ｐゴシック" pitchFamily="-112" charset="-128"/>
        <a:cs typeface="ＭＳ Ｐゴシック" pitchFamily="-112" charset="-128"/>
      </a:defRPr>
    </a:lvl2pPr>
    <a:lvl3pPr marL="914400" algn="l" defTabSz="457200" rtl="0" fontAlgn="base">
      <a:spcBef>
        <a:spcPct val="0"/>
      </a:spcBef>
      <a:spcAft>
        <a:spcPct val="0"/>
      </a:spcAft>
      <a:defRPr kern="1200">
        <a:solidFill>
          <a:schemeClr val="tx1"/>
        </a:solidFill>
        <a:latin typeface="Arial" pitchFamily="-112" charset="0"/>
        <a:ea typeface="ＭＳ Ｐゴシック" pitchFamily="-112" charset="-128"/>
        <a:cs typeface="ＭＳ Ｐゴシック" pitchFamily="-112" charset="-128"/>
      </a:defRPr>
    </a:lvl3pPr>
    <a:lvl4pPr marL="1371600" algn="l" defTabSz="457200" rtl="0" fontAlgn="base">
      <a:spcBef>
        <a:spcPct val="0"/>
      </a:spcBef>
      <a:spcAft>
        <a:spcPct val="0"/>
      </a:spcAft>
      <a:defRPr kern="1200">
        <a:solidFill>
          <a:schemeClr val="tx1"/>
        </a:solidFill>
        <a:latin typeface="Arial" pitchFamily="-112" charset="0"/>
        <a:ea typeface="ＭＳ Ｐゴシック" pitchFamily="-112" charset="-128"/>
        <a:cs typeface="ＭＳ Ｐゴシック" pitchFamily="-112" charset="-128"/>
      </a:defRPr>
    </a:lvl4pPr>
    <a:lvl5pPr marL="1828800" algn="l" defTabSz="457200" rtl="0" fontAlgn="base">
      <a:spcBef>
        <a:spcPct val="0"/>
      </a:spcBef>
      <a:spcAft>
        <a:spcPct val="0"/>
      </a:spcAft>
      <a:defRPr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30"/>
  </p:normalViewPr>
  <p:slideViewPr>
    <p:cSldViewPr snapToObjects="1" showGuides="1">
      <p:cViewPr varScale="1">
        <p:scale>
          <a:sx n="113" d="100"/>
          <a:sy n="113" d="100"/>
        </p:scale>
        <p:origin x="400"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832"/>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48F131-342E-CB4C-B6B9-D103B7E96CA3}" type="datetimeFigureOut">
              <a:rPr lang="en-US" smtClean="0"/>
              <a:t>5/21/17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6B5BEF-82B4-E443-B99E-BDE94C357F3A}" type="slidenum">
              <a:rPr lang="en-US" smtClean="0"/>
              <a:t>‹#›</a:t>
            </a:fld>
            <a:endParaRPr lang="en-US"/>
          </a:p>
        </p:txBody>
      </p:sp>
    </p:spTree>
    <p:extLst>
      <p:ext uri="{BB962C8B-B14F-4D97-AF65-F5344CB8AC3E}">
        <p14:creationId xmlns:p14="http://schemas.microsoft.com/office/powerpoint/2010/main" val="26486291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DEFC1960-C314-CA4B-B15F-F4AD463F0430}" type="datetime1">
              <a:rPr lang="en-US"/>
              <a:pPr>
                <a:defRPr/>
              </a:pPr>
              <a:t>5/21/17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C52F48FC-EBED-B34D-9176-0B2CEDC14BEE}" type="slidenum">
              <a:rPr lang="en-US"/>
              <a:pPr>
                <a:defRPr/>
              </a:pPr>
              <a:t>‹#›</a:t>
            </a:fld>
            <a:endParaRPr lang="en-US"/>
          </a:p>
        </p:txBody>
      </p:sp>
    </p:spTree>
    <p:extLst>
      <p:ext uri="{BB962C8B-B14F-4D97-AF65-F5344CB8AC3E}">
        <p14:creationId xmlns:p14="http://schemas.microsoft.com/office/powerpoint/2010/main" val="1761738094"/>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itchFamily="-112" charset="-128"/>
        <a:cs typeface="ＭＳ Ｐゴシック" pitchFamily="-112" charset="-128"/>
      </a:defRPr>
    </a:lvl1pPr>
    <a:lvl2pPr marL="457200" algn="l" defTabSz="457200" rtl="0" fontAlgn="base">
      <a:spcBef>
        <a:spcPct val="30000"/>
      </a:spcBef>
      <a:spcAft>
        <a:spcPct val="0"/>
      </a:spcAft>
      <a:defRPr sz="1200" kern="1200">
        <a:solidFill>
          <a:schemeClr val="tx1"/>
        </a:solidFill>
        <a:latin typeface="+mn-lt"/>
        <a:ea typeface="ＭＳ Ｐゴシック" pitchFamily="-112"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112"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112"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485851-A9CF-514F-BFDD-A436A3AA3C30}" type="slidenum">
              <a:rPr lang="en-US"/>
              <a:pPr/>
              <a:t>2</a:t>
            </a:fld>
            <a:endParaRPr lang="en-US"/>
          </a:p>
        </p:txBody>
      </p:sp>
      <p:sp>
        <p:nvSpPr>
          <p:cNvPr id="381954" name="Rectangle 2"/>
          <p:cNvSpPr>
            <a:spLocks noGrp="1" noRot="1" noChangeAspect="1" noChangeArrowheads="1" noTextEdit="1"/>
          </p:cNvSpPr>
          <p:nvPr>
            <p:ph type="sldImg"/>
          </p:nvPr>
        </p:nvSpPr>
        <p:spPr>
          <a:xfrm>
            <a:off x="1150938" y="692150"/>
            <a:ext cx="4556125" cy="3416300"/>
          </a:xfrm>
          <a:ln/>
        </p:spPr>
      </p:sp>
      <p:sp>
        <p:nvSpPr>
          <p:cNvPr id="381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B76CD7-AD5E-DD47-B0ED-C566FAF9DEFE}" type="slidenum">
              <a:rPr lang="en-US"/>
              <a:pPr/>
              <a:t>15</a:t>
            </a:fld>
            <a:endParaRPr lang="en-US"/>
          </a:p>
        </p:txBody>
      </p:sp>
      <p:sp>
        <p:nvSpPr>
          <p:cNvPr id="337922" name="Rectangle 2"/>
          <p:cNvSpPr>
            <a:spLocks noGrp="1" noRot="1" noChangeAspect="1" noChangeArrowheads="1" noTextEdit="1"/>
          </p:cNvSpPr>
          <p:nvPr>
            <p:ph type="sldImg"/>
          </p:nvPr>
        </p:nvSpPr>
        <p:spPr>
          <a:xfrm>
            <a:off x="1150938" y="692150"/>
            <a:ext cx="4556125" cy="3416300"/>
          </a:xfrm>
          <a:ln/>
        </p:spPr>
      </p:sp>
      <p:sp>
        <p:nvSpPr>
          <p:cNvPr id="337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795C84-80DA-1049-8EE8-7DAF555F5859}" type="slidenum">
              <a:rPr lang="en-US"/>
              <a:pPr/>
              <a:t>16</a:t>
            </a:fld>
            <a:endParaRPr lang="en-US"/>
          </a:p>
        </p:txBody>
      </p:sp>
      <p:sp>
        <p:nvSpPr>
          <p:cNvPr id="358402" name="Rectangle 2"/>
          <p:cNvSpPr>
            <a:spLocks noGrp="1" noRot="1" noChangeAspect="1" noChangeArrowheads="1" noTextEdit="1"/>
          </p:cNvSpPr>
          <p:nvPr>
            <p:ph type="sldImg"/>
          </p:nvPr>
        </p:nvSpPr>
        <p:spPr>
          <a:xfrm>
            <a:off x="1150938" y="692150"/>
            <a:ext cx="4556125" cy="3416300"/>
          </a:xfrm>
          <a:ln/>
        </p:spPr>
      </p:sp>
      <p:sp>
        <p:nvSpPr>
          <p:cNvPr id="358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0C6AB-E2A6-484F-9234-CE1B8BDC7E08}" type="slidenum">
              <a:rPr lang="en-US"/>
              <a:pPr/>
              <a:t>17</a:t>
            </a:fld>
            <a:endParaRPr lang="en-US"/>
          </a:p>
        </p:txBody>
      </p:sp>
      <p:sp>
        <p:nvSpPr>
          <p:cNvPr id="327682" name="Rectangle 2"/>
          <p:cNvSpPr>
            <a:spLocks noGrp="1" noRot="1" noChangeAspect="1" noChangeArrowheads="1" noTextEdit="1"/>
          </p:cNvSpPr>
          <p:nvPr>
            <p:ph type="sldImg"/>
          </p:nvPr>
        </p:nvSpPr>
        <p:spPr>
          <a:xfrm>
            <a:off x="1150938" y="692150"/>
            <a:ext cx="4556125" cy="3416300"/>
          </a:xfrm>
          <a:ln/>
        </p:spPr>
      </p:sp>
      <p:sp>
        <p:nvSpPr>
          <p:cNvPr id="327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BAF06B-236A-2842-B08D-5BD707E947FF}" type="slidenum">
              <a:rPr lang="en-US"/>
              <a:pPr/>
              <a:t>18</a:t>
            </a:fld>
            <a:endParaRPr lang="en-US"/>
          </a:p>
        </p:txBody>
      </p:sp>
      <p:sp>
        <p:nvSpPr>
          <p:cNvPr id="331778" name="Rectangle 1026"/>
          <p:cNvSpPr>
            <a:spLocks noGrp="1" noRot="1" noChangeAspect="1" noChangeArrowheads="1" noTextEdit="1"/>
          </p:cNvSpPr>
          <p:nvPr>
            <p:ph type="sldImg"/>
          </p:nvPr>
        </p:nvSpPr>
        <p:spPr>
          <a:xfrm>
            <a:off x="1150938" y="692150"/>
            <a:ext cx="4556125" cy="3416300"/>
          </a:xfrm>
          <a:ln/>
        </p:spPr>
      </p:sp>
      <p:sp>
        <p:nvSpPr>
          <p:cNvPr id="33177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946A85-C3F7-A14B-87CD-FBC2F004370B}" type="slidenum">
              <a:rPr lang="en-US"/>
              <a:pPr/>
              <a:t>3</a:t>
            </a:fld>
            <a:endParaRPr lang="en-US"/>
          </a:p>
        </p:txBody>
      </p:sp>
      <p:sp>
        <p:nvSpPr>
          <p:cNvPr id="467970" name="Rectangle 2"/>
          <p:cNvSpPr>
            <a:spLocks noGrp="1" noRot="1" noChangeAspect="1" noChangeArrowheads="1" noTextEdit="1"/>
          </p:cNvSpPr>
          <p:nvPr>
            <p:ph type="sldImg"/>
          </p:nvPr>
        </p:nvSpPr>
        <p:spPr>
          <a:xfrm>
            <a:off x="1150938" y="692150"/>
            <a:ext cx="4556125" cy="3416300"/>
          </a:xfrm>
          <a:ln/>
        </p:spPr>
      </p:sp>
      <p:sp>
        <p:nvSpPr>
          <p:cNvPr id="46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554C26-88C0-1247-A83A-B238010DA569}" type="slidenum">
              <a:rPr lang="en-US">
                <a:ea typeface="ＭＳ Ｐゴシック" pitchFamily="-112" charset="-128"/>
                <a:cs typeface="ＭＳ Ｐゴシック" pitchFamily="-112" charset="-128"/>
              </a:rPr>
              <a:pPr fontAlgn="base">
                <a:spcBef>
                  <a:spcPct val="0"/>
                </a:spcBef>
                <a:spcAft>
                  <a:spcPct val="0"/>
                </a:spcAft>
              </a:pPr>
              <a:t>7</a:t>
            </a:fld>
            <a:endParaRPr lang="en-US">
              <a:ea typeface="ＭＳ Ｐゴシック" pitchFamily="-112" charset="-128"/>
              <a:cs typeface="ＭＳ Ｐゴシック" pitchFamily="-112" charset="-128"/>
            </a:endParaRPr>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latin typeface="Arial" pitchFamily="-112"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B8BC602-B76B-5C44-9077-2141BAC70C15}" type="slidenum">
              <a:rPr lang="en-US">
                <a:ea typeface="ＭＳ Ｐゴシック" pitchFamily="-112" charset="-128"/>
                <a:cs typeface="ＭＳ Ｐゴシック" pitchFamily="-112" charset="-128"/>
              </a:rPr>
              <a:pPr fontAlgn="base">
                <a:spcBef>
                  <a:spcPct val="0"/>
                </a:spcBef>
                <a:spcAft>
                  <a:spcPct val="0"/>
                </a:spcAft>
              </a:pPr>
              <a:t>8</a:t>
            </a:fld>
            <a:endParaRPr lang="en-US">
              <a:ea typeface="ＭＳ Ｐゴシック" pitchFamily="-112" charset="-128"/>
              <a:cs typeface="ＭＳ Ｐゴシック" pitchFamily="-112" charset="-128"/>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9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latin typeface="Arial" pitchFamily="-112"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BAE129A-E183-3146-BEA7-DBC5F426FC62}" type="slidenum">
              <a:rPr lang="en-US">
                <a:ea typeface="ＭＳ Ｐゴシック" pitchFamily="-112" charset="-128"/>
                <a:cs typeface="ＭＳ Ｐゴシック" pitchFamily="-112" charset="-128"/>
              </a:rPr>
              <a:pPr fontAlgn="base">
                <a:spcBef>
                  <a:spcPct val="0"/>
                </a:spcBef>
                <a:spcAft>
                  <a:spcPct val="0"/>
                </a:spcAft>
              </a:pPr>
              <a:t>9</a:t>
            </a:fld>
            <a:endParaRPr lang="en-US">
              <a:ea typeface="ＭＳ Ｐゴシック" pitchFamily="-112" charset="-128"/>
              <a:cs typeface="ＭＳ Ｐゴシック" pitchFamily="-112" charset="-128"/>
            </a:endParaRPr>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latin typeface="Arial" pitchFamily="-112"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75ABFEA-B0E0-E94D-94BE-05715A4B2841}" type="slidenum">
              <a:rPr lang="en-US">
                <a:ea typeface="ＭＳ Ｐゴシック" pitchFamily="-112" charset="-128"/>
                <a:cs typeface="ＭＳ Ｐゴシック" pitchFamily="-112" charset="-128"/>
              </a:rPr>
              <a:pPr fontAlgn="base">
                <a:spcBef>
                  <a:spcPct val="0"/>
                </a:spcBef>
                <a:spcAft>
                  <a:spcPct val="0"/>
                </a:spcAft>
              </a:pPr>
              <a:t>10</a:t>
            </a:fld>
            <a:endParaRPr lang="en-US">
              <a:ea typeface="ＭＳ Ｐゴシック" pitchFamily="-112" charset="-128"/>
              <a:cs typeface="ＭＳ Ｐゴシック" pitchFamily="-112" charset="-128"/>
            </a:endParaRPr>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latin typeface="Arial" pitchFamily="-112"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2FB76B4-3D28-3F43-8D49-8F97EED16CC6}" type="slidenum">
              <a:rPr lang="en-US">
                <a:ea typeface="ＭＳ Ｐゴシック" pitchFamily="-112" charset="-128"/>
                <a:cs typeface="ＭＳ Ｐゴシック" pitchFamily="-112" charset="-128"/>
              </a:rPr>
              <a:pPr fontAlgn="base">
                <a:spcBef>
                  <a:spcPct val="0"/>
                </a:spcBef>
                <a:spcAft>
                  <a:spcPct val="0"/>
                </a:spcAft>
              </a:pPr>
              <a:t>11</a:t>
            </a:fld>
            <a:endParaRPr lang="en-US">
              <a:ea typeface="ＭＳ Ｐゴシック" pitchFamily="-112" charset="-128"/>
              <a:cs typeface="ＭＳ Ｐゴシック" pitchFamily="-112" charset="-128"/>
            </a:endParaRPr>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latin typeface="Arial" pitchFamily="-112"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2078ECF-A563-0E40-98A2-3FE1B6BF415B}" type="slidenum">
              <a:rPr lang="en-US">
                <a:ea typeface="ＭＳ Ｐゴシック" pitchFamily="-112" charset="-128"/>
                <a:cs typeface="ＭＳ Ｐゴシック" pitchFamily="-112" charset="-128"/>
              </a:rPr>
              <a:pPr fontAlgn="base">
                <a:spcBef>
                  <a:spcPct val="0"/>
                </a:spcBef>
                <a:spcAft>
                  <a:spcPct val="0"/>
                </a:spcAft>
              </a:pPr>
              <a:t>12</a:t>
            </a:fld>
            <a:endParaRPr lang="en-US">
              <a:ea typeface="ＭＳ Ｐゴシック" pitchFamily="-112" charset="-128"/>
              <a:cs typeface="ＭＳ Ｐゴシック" pitchFamily="-112" charset="-128"/>
            </a:endParaRPr>
          </a:p>
        </p:txBody>
      </p:sp>
      <p:sp>
        <p:nvSpPr>
          <p:cNvPr id="89091" name="Rectangle 1026"/>
          <p:cNvSpPr>
            <a:spLocks noGrp="1" noRot="1" noChangeAspect="1" noChangeArrowheads="1" noTextEdit="1"/>
          </p:cNvSpPr>
          <p:nvPr>
            <p:ph type="sldImg"/>
          </p:nvPr>
        </p:nvSpPr>
        <p:spPr bwMode="auto">
          <a:noFill/>
          <a:ln>
            <a:solidFill>
              <a:srgbClr val="000000"/>
            </a:solidFill>
            <a:miter lim="800000"/>
            <a:headEnd/>
            <a:tailEnd/>
          </a:ln>
        </p:spPr>
      </p:sp>
      <p:sp>
        <p:nvSpPr>
          <p:cNvPr id="89092" name="Rectangle 1027"/>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latin typeface="Arial" pitchFamily="-112"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CF69E4-56C6-AB44-81CD-F52DD3714683}" type="slidenum">
              <a:rPr lang="en-US"/>
              <a:pPr/>
              <a:t>14</a:t>
            </a:fld>
            <a:endParaRPr lang="en-US"/>
          </a:p>
        </p:txBody>
      </p:sp>
      <p:sp>
        <p:nvSpPr>
          <p:cNvPr id="334850" name="Rectangle 2"/>
          <p:cNvSpPr>
            <a:spLocks noGrp="1" noRot="1" noChangeAspect="1" noChangeArrowheads="1" noTextEdit="1"/>
          </p:cNvSpPr>
          <p:nvPr>
            <p:ph type="sldImg"/>
          </p:nvPr>
        </p:nvSpPr>
        <p:spPr>
          <a:xfrm>
            <a:off x="1150938" y="692150"/>
            <a:ext cx="4556125" cy="3416300"/>
          </a:xfrm>
          <a:ln/>
        </p:spPr>
      </p:sp>
      <p:sp>
        <p:nvSpPr>
          <p:cNvPr id="33485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9119" y="1828800"/>
            <a:ext cx="6960065" cy="2895600"/>
          </a:xfrm>
        </p:spPr>
        <p:txBody>
          <a:bodyPr anchor="b">
            <a:normAutofit/>
          </a:bodyPr>
          <a:lstStyle>
            <a:lvl1pPr>
              <a:lnSpc>
                <a:spcPct val="80000"/>
              </a:lnSpc>
              <a:defRPr sz="4951">
                <a:solidFill>
                  <a:schemeClr val="tx1"/>
                </a:solidFill>
              </a:defRPr>
            </a:lvl1pPr>
          </a:lstStyle>
          <a:p>
            <a:r>
              <a:rPr lang="en-US" smtClean="0"/>
              <a:t>Click to edit Master title style</a:t>
            </a:r>
            <a:endParaRPr dirty="0"/>
          </a:p>
        </p:txBody>
      </p:sp>
      <p:sp>
        <p:nvSpPr>
          <p:cNvPr id="3" name="Subtitle 2"/>
          <p:cNvSpPr>
            <a:spLocks noGrp="1"/>
          </p:cNvSpPr>
          <p:nvPr>
            <p:ph type="subTitle" idx="1"/>
          </p:nvPr>
        </p:nvSpPr>
        <p:spPr>
          <a:xfrm>
            <a:off x="799117" y="4800600"/>
            <a:ext cx="6960066" cy="1219200"/>
          </a:xfrm>
        </p:spPr>
        <p:txBody>
          <a:bodyPr>
            <a:normAutofit/>
          </a:bodyPr>
          <a:lstStyle>
            <a:lvl1pPr marL="0" indent="0" algn="l">
              <a:spcBef>
                <a:spcPts val="0"/>
              </a:spcBef>
              <a:buNone/>
              <a:defRPr sz="1500" cap="all" spc="150" baseline="0">
                <a:solidFill>
                  <a:schemeClr val="accent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smtClean="0"/>
              <a:t>Click to edit Master subtitle style</a:t>
            </a:r>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0395" y="381000"/>
            <a:ext cx="8643210" cy="743744"/>
          </a:xfrm>
        </p:spPr>
        <p:txBody>
          <a:bodyPr/>
          <a:lstStyle/>
          <a:p>
            <a:r>
              <a:rPr lang="en-US" smtClean="0"/>
              <a:t>Click to edit Master title style</a:t>
            </a:r>
            <a:endParaRPr dirty="0"/>
          </a:p>
        </p:txBody>
      </p:sp>
      <p:sp>
        <p:nvSpPr>
          <p:cNvPr id="3" name="Vertical Text Placeholder 2"/>
          <p:cNvSpPr>
            <a:spLocks noGrp="1"/>
          </p:cNvSpPr>
          <p:nvPr>
            <p:ph type="body" orient="vert" idx="1"/>
          </p:nvPr>
        </p:nvSpPr>
        <p:spPr>
          <a:xfrm>
            <a:off x="250395" y="1268760"/>
            <a:ext cx="8643209" cy="49685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a:xfrm>
            <a:off x="250394" y="6400653"/>
            <a:ext cx="4916180" cy="276228"/>
          </a:xfrm>
        </p:spPr>
        <p:txBody>
          <a:bodyPr/>
          <a:lstStyle/>
          <a:p>
            <a:pPr>
              <a:defRPr/>
            </a:pPr>
            <a:r>
              <a:rPr lang="en-US" smtClean="0"/>
              <a:t>© 2016-2017 Sam Cirka, All rights reserved</a:t>
            </a:r>
            <a:endParaRPr lang="en-US"/>
          </a:p>
        </p:txBody>
      </p:sp>
      <p:sp>
        <p:nvSpPr>
          <p:cNvPr id="4" name="Date Placeholder 3"/>
          <p:cNvSpPr>
            <a:spLocks noGrp="1"/>
          </p:cNvSpPr>
          <p:nvPr>
            <p:ph type="dt" sz="half" idx="10"/>
          </p:nvPr>
        </p:nvSpPr>
        <p:spPr>
          <a:xfrm>
            <a:off x="7002903" y="6399350"/>
            <a:ext cx="1087325" cy="276228"/>
          </a:xfrm>
        </p:spPr>
        <p:txBody>
          <a:bodyPr/>
          <a:lstStyle/>
          <a:p>
            <a:pPr>
              <a:defRPr/>
            </a:pPr>
            <a:fld id="{C914DBD7-AF31-2B4B-A330-513513985F2C}" type="datetime1">
              <a:rPr lang="en-CA" smtClean="0"/>
              <a:t>2017-05-21</a:t>
            </a:fld>
            <a:endParaRPr lang="en-US"/>
          </a:p>
        </p:txBody>
      </p:sp>
      <p:sp>
        <p:nvSpPr>
          <p:cNvPr id="6" name="Slide Number Placeholder 5"/>
          <p:cNvSpPr>
            <a:spLocks noGrp="1"/>
          </p:cNvSpPr>
          <p:nvPr>
            <p:ph type="sldNum" sz="quarter" idx="12"/>
          </p:nvPr>
        </p:nvSpPr>
        <p:spPr>
          <a:xfrm>
            <a:off x="8264790" y="6400075"/>
            <a:ext cx="628815" cy="276228"/>
          </a:xfrm>
        </p:spPr>
        <p:txBody>
          <a:bodyPr/>
          <a:lstStyle/>
          <a:p>
            <a:pPr>
              <a:defRPr/>
            </a:pPr>
            <a:fld id="{A59C41BD-865B-3C47-912F-5DD649223397}" type="slidenum">
              <a:rPr lang="en-US" smtClean="0"/>
              <a:pPr>
                <a:defRPr/>
              </a:pPr>
              <a:t>‹#›</a:t>
            </a:fld>
            <a:endParaRPr lang="en-US"/>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9184" y="381001"/>
            <a:ext cx="1143298" cy="578430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250394" y="381001"/>
            <a:ext cx="7400749" cy="57843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a:xfrm>
            <a:off x="250394" y="6400800"/>
            <a:ext cx="4916180" cy="276228"/>
          </a:xfrm>
        </p:spPr>
        <p:txBody>
          <a:bodyPr/>
          <a:lstStyle/>
          <a:p>
            <a:pPr>
              <a:defRPr/>
            </a:pPr>
            <a:r>
              <a:rPr lang="en-US" smtClean="0"/>
              <a:t>© 2016-2017 Sam Cirka, All rights reserved</a:t>
            </a:r>
            <a:endParaRPr lang="en-US"/>
          </a:p>
        </p:txBody>
      </p:sp>
      <p:sp>
        <p:nvSpPr>
          <p:cNvPr id="4" name="Date Placeholder 3"/>
          <p:cNvSpPr>
            <a:spLocks noGrp="1"/>
          </p:cNvSpPr>
          <p:nvPr>
            <p:ph type="dt" sz="half" idx="10"/>
          </p:nvPr>
        </p:nvSpPr>
        <p:spPr>
          <a:xfrm>
            <a:off x="7002903" y="6400800"/>
            <a:ext cx="1087325" cy="276228"/>
          </a:xfrm>
        </p:spPr>
        <p:txBody>
          <a:bodyPr/>
          <a:lstStyle/>
          <a:p>
            <a:pPr>
              <a:defRPr/>
            </a:pPr>
            <a:fld id="{307B7D4A-4CEF-3D40-A044-F7DCFD07E046}" type="datetime1">
              <a:rPr lang="en-CA" smtClean="0"/>
              <a:t>2017-05-21</a:t>
            </a:fld>
            <a:endParaRPr lang="en-US"/>
          </a:p>
        </p:txBody>
      </p:sp>
      <p:sp>
        <p:nvSpPr>
          <p:cNvPr id="6" name="Slide Number Placeholder 5"/>
          <p:cNvSpPr>
            <a:spLocks noGrp="1"/>
          </p:cNvSpPr>
          <p:nvPr>
            <p:ph type="sldNum" sz="quarter" idx="12"/>
          </p:nvPr>
        </p:nvSpPr>
        <p:spPr>
          <a:xfrm>
            <a:off x="8263599" y="6400800"/>
            <a:ext cx="628815" cy="276228"/>
          </a:xfrm>
        </p:spPr>
        <p:txBody>
          <a:bodyPr/>
          <a:lstStyle/>
          <a:p>
            <a:pPr>
              <a:defRPr/>
            </a:pPr>
            <a:fld id="{A59C41BD-865B-3C47-912F-5DD649223397}" type="slidenum">
              <a:rPr lang="en-US" smtClean="0"/>
              <a:pPr>
                <a:defRPr/>
              </a:pPr>
              <a:t>‹#›</a:t>
            </a:fld>
            <a:endParaRPr lang="en-US"/>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0395" y="381000"/>
            <a:ext cx="8643210" cy="671736"/>
          </a:xfrm>
        </p:spPr>
        <p:txBody>
          <a:bodyPr/>
          <a:lstStyle/>
          <a:p>
            <a:r>
              <a:rPr lang="en-US" smtClean="0"/>
              <a:t>Click to edit Master title style</a:t>
            </a:r>
            <a:endParaRPr dirty="0"/>
          </a:p>
        </p:txBody>
      </p:sp>
      <p:sp>
        <p:nvSpPr>
          <p:cNvPr id="3" name="Content Placeholder 2"/>
          <p:cNvSpPr>
            <a:spLocks noGrp="1"/>
          </p:cNvSpPr>
          <p:nvPr>
            <p:ph idx="1"/>
          </p:nvPr>
        </p:nvSpPr>
        <p:spPr>
          <a:xfrm>
            <a:off x="250395" y="1196753"/>
            <a:ext cx="8643209" cy="5040559"/>
          </a:xfrm>
        </p:spPr>
        <p:txBody>
          <a:bodyPr>
            <a:normAutofit/>
          </a:bodyPr>
          <a:lstStyle>
            <a:lvl1pPr>
              <a:defRPr sz="2401"/>
            </a:lvl1pPr>
            <a:lvl2pPr>
              <a:defRPr sz="2101"/>
            </a:lvl2pPr>
            <a:lvl3pPr>
              <a:defRPr sz="1800"/>
            </a:lvl3pPr>
            <a:lvl4pPr>
              <a:defRPr sz="1500"/>
            </a:lvl4pPr>
            <a:lvl5pPr>
              <a:defRPr sz="1500"/>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a:xfrm>
            <a:off x="250394" y="6400653"/>
            <a:ext cx="4916180" cy="276228"/>
          </a:xfrm>
        </p:spPr>
        <p:txBody>
          <a:bodyPr/>
          <a:lstStyle/>
          <a:p>
            <a:pPr>
              <a:defRPr/>
            </a:pPr>
            <a:r>
              <a:rPr lang="en-US" smtClean="0"/>
              <a:t>© 2016-2017 Sam Cirka, All rights reserved</a:t>
            </a:r>
            <a:endParaRPr lang="en-US"/>
          </a:p>
        </p:txBody>
      </p:sp>
      <p:sp>
        <p:nvSpPr>
          <p:cNvPr id="4" name="Date Placeholder 3"/>
          <p:cNvSpPr>
            <a:spLocks noGrp="1"/>
          </p:cNvSpPr>
          <p:nvPr>
            <p:ph type="dt" sz="half" idx="10"/>
          </p:nvPr>
        </p:nvSpPr>
        <p:spPr>
          <a:xfrm>
            <a:off x="7056923" y="6400653"/>
            <a:ext cx="1087325" cy="276228"/>
          </a:xfrm>
        </p:spPr>
        <p:txBody>
          <a:bodyPr/>
          <a:lstStyle/>
          <a:p>
            <a:pPr>
              <a:defRPr/>
            </a:pPr>
            <a:fld id="{B7804503-362F-F645-A1BA-3D59C9123D23}" type="datetime1">
              <a:rPr lang="en-CA" smtClean="0"/>
              <a:t>2017-05-21</a:t>
            </a:fld>
            <a:endParaRPr lang="en-US"/>
          </a:p>
        </p:txBody>
      </p:sp>
      <p:sp>
        <p:nvSpPr>
          <p:cNvPr id="6" name="Slide Number Placeholder 5"/>
          <p:cNvSpPr>
            <a:spLocks noGrp="1"/>
          </p:cNvSpPr>
          <p:nvPr>
            <p:ph type="sldNum" sz="quarter" idx="12"/>
          </p:nvPr>
        </p:nvSpPr>
        <p:spPr>
          <a:xfrm>
            <a:off x="8245311" y="6400653"/>
            <a:ext cx="628815" cy="276228"/>
          </a:xfrm>
        </p:spPr>
        <p:txBody>
          <a:bodyPr/>
          <a:lstStyle/>
          <a:p>
            <a:pPr>
              <a:defRPr/>
            </a:pPr>
            <a:fld id="{39FE8B0A-72EF-1340-8FB8-2480617E5A03}" type="slidenum">
              <a:rPr lang="en-US" smtClean="0"/>
              <a:pPr>
                <a:defRPr/>
              </a:pPr>
              <a:t>‹#›</a:t>
            </a:fld>
            <a:endParaRPr lang="en-US"/>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4918" y="2514600"/>
            <a:ext cx="6520997" cy="2819400"/>
          </a:xfrm>
        </p:spPr>
        <p:txBody>
          <a:bodyPr anchor="b">
            <a:normAutofit/>
          </a:bodyPr>
          <a:lstStyle>
            <a:lvl1pPr algn="l">
              <a:lnSpc>
                <a:spcPct val="80000"/>
              </a:lnSpc>
              <a:defRPr sz="3601" b="0" cap="none" baseline="0"/>
            </a:lvl1pPr>
          </a:lstStyle>
          <a:p>
            <a:r>
              <a:rPr lang="en-US" smtClean="0"/>
              <a:t>Click to edit Master title style</a:t>
            </a:r>
            <a:endParaRPr/>
          </a:p>
        </p:txBody>
      </p:sp>
      <p:sp>
        <p:nvSpPr>
          <p:cNvPr id="3" name="Text Placeholder 2"/>
          <p:cNvSpPr>
            <a:spLocks noGrp="1"/>
          </p:cNvSpPr>
          <p:nvPr>
            <p:ph type="body" idx="1"/>
          </p:nvPr>
        </p:nvSpPr>
        <p:spPr>
          <a:xfrm>
            <a:off x="799118" y="5410201"/>
            <a:ext cx="6517197" cy="609601"/>
          </a:xfrm>
        </p:spPr>
        <p:txBody>
          <a:bodyPr anchor="t">
            <a:normAutofit/>
          </a:bodyPr>
          <a:lstStyle>
            <a:lvl1pPr marL="0" indent="0">
              <a:spcBef>
                <a:spcPts val="0"/>
              </a:spcBef>
              <a:buNone/>
              <a:defRPr sz="1500" cap="all" spc="150" baseline="0">
                <a:solidFill>
                  <a:schemeClr val="accent1"/>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
        <p:nvSpPr>
          <p:cNvPr id="4" name="Date Placeholder 3"/>
          <p:cNvSpPr>
            <a:spLocks noGrp="1"/>
          </p:cNvSpPr>
          <p:nvPr>
            <p:ph type="dt" sz="half" idx="10"/>
          </p:nvPr>
        </p:nvSpPr>
        <p:spPr/>
        <p:txBody>
          <a:bodyPr/>
          <a:lstStyle/>
          <a:p>
            <a:pPr>
              <a:defRPr/>
            </a:pPr>
            <a:fld id="{CDDC6A9A-C41C-4248-B046-250EAD15CEFB}" type="datetime1">
              <a:rPr lang="en-CA" smtClean="0"/>
              <a:t>2017-05-21</a:t>
            </a:fld>
            <a:endParaRPr lang="en-US"/>
          </a:p>
        </p:txBody>
      </p:sp>
      <p:sp>
        <p:nvSpPr>
          <p:cNvPr id="6" name="Slide Number Placeholder 5"/>
          <p:cNvSpPr>
            <a:spLocks noGrp="1"/>
          </p:cNvSpPr>
          <p:nvPr>
            <p:ph type="sldNum" sz="quarter" idx="12"/>
          </p:nvPr>
        </p:nvSpPr>
        <p:spPr/>
        <p:txBody>
          <a:bodyPr/>
          <a:lstStyle/>
          <a:p>
            <a:pPr>
              <a:defRPr/>
            </a:pPr>
            <a:fld id="{ECC4AEE1-0273-154C-AEDE-1052F74393D2}" type="slidenum">
              <a:rPr lang="en-US" smtClean="0"/>
              <a:pPr>
                <a:defRPr/>
              </a:pPr>
              <a:t>‹#›</a:t>
            </a:fld>
            <a:endParaRPr lang="en-US"/>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6375" y="381000"/>
            <a:ext cx="8697230" cy="743744"/>
          </a:xfrm>
        </p:spPr>
        <p:txBody>
          <a:bodyPr/>
          <a:lstStyle/>
          <a:p>
            <a:r>
              <a:rPr lang="en-US" smtClean="0"/>
              <a:t>Click to edit Master title style</a:t>
            </a:r>
            <a:endParaRPr dirty="0"/>
          </a:p>
        </p:txBody>
      </p:sp>
      <p:sp>
        <p:nvSpPr>
          <p:cNvPr id="3" name="Content Placeholder 2"/>
          <p:cNvSpPr>
            <a:spLocks noGrp="1"/>
          </p:cNvSpPr>
          <p:nvPr>
            <p:ph sz="half" idx="1"/>
          </p:nvPr>
        </p:nvSpPr>
        <p:spPr>
          <a:xfrm>
            <a:off x="196375" y="1268760"/>
            <a:ext cx="4248068" cy="4968552"/>
          </a:xfrm>
        </p:spPr>
        <p:txBody>
          <a:bodyPr>
            <a:normAutofit/>
          </a:bodyPr>
          <a:lstStyle>
            <a:lvl1pPr>
              <a:defRPr sz="2401"/>
            </a:lvl1pPr>
            <a:lvl2pPr>
              <a:defRPr sz="2101"/>
            </a:lvl2pPr>
            <a:lvl3pPr>
              <a:defRPr sz="1800"/>
            </a:lvl3pPr>
            <a:lvl4pPr>
              <a:defRPr sz="1500"/>
            </a:lvl4pPr>
            <a:lvl5pP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73104" y="1268760"/>
            <a:ext cx="4220500" cy="4968552"/>
          </a:xfrm>
        </p:spPr>
        <p:txBody>
          <a:bodyPr>
            <a:normAutofit/>
          </a:bodyPr>
          <a:lstStyle>
            <a:lvl1pPr>
              <a:defRPr sz="2401"/>
            </a:lvl1pPr>
            <a:lvl2pPr>
              <a:defRPr sz="2101"/>
            </a:lvl2pPr>
            <a:lvl3pPr>
              <a:defRPr sz="1800"/>
            </a:lvl3pPr>
            <a:lvl4pPr>
              <a:defRPr sz="1500"/>
            </a:lvl4pPr>
            <a:lvl5pP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a:xfrm>
            <a:off x="211418" y="6400800"/>
            <a:ext cx="4916180" cy="276228"/>
          </a:xfrm>
        </p:spPr>
        <p:txBody>
          <a:bodyPr/>
          <a:lstStyle/>
          <a:p>
            <a:pPr>
              <a:defRPr/>
            </a:pPr>
            <a:r>
              <a:rPr lang="en-US" smtClean="0"/>
              <a:t>© 2016-2017 Sam Cirka, All rights reserved</a:t>
            </a:r>
            <a:endParaRPr lang="en-US"/>
          </a:p>
        </p:txBody>
      </p:sp>
      <p:sp>
        <p:nvSpPr>
          <p:cNvPr id="5" name="Date Placeholder 4"/>
          <p:cNvSpPr>
            <a:spLocks noGrp="1"/>
          </p:cNvSpPr>
          <p:nvPr>
            <p:ph type="dt" sz="half" idx="10"/>
          </p:nvPr>
        </p:nvSpPr>
        <p:spPr>
          <a:xfrm>
            <a:off x="7056923" y="6400800"/>
            <a:ext cx="1087325" cy="276228"/>
          </a:xfrm>
        </p:spPr>
        <p:txBody>
          <a:bodyPr/>
          <a:lstStyle/>
          <a:p>
            <a:pPr>
              <a:defRPr/>
            </a:pPr>
            <a:fld id="{8C7CF3AD-C786-B54E-9B33-9E5CBA0C744A}" type="datetime1">
              <a:rPr lang="en-CA" smtClean="0"/>
              <a:t>2017-05-21</a:t>
            </a:fld>
            <a:endParaRPr lang="en-US"/>
          </a:p>
        </p:txBody>
      </p:sp>
      <p:sp>
        <p:nvSpPr>
          <p:cNvPr id="7" name="Slide Number Placeholder 6"/>
          <p:cNvSpPr>
            <a:spLocks noGrp="1"/>
          </p:cNvSpPr>
          <p:nvPr>
            <p:ph type="sldNum" sz="quarter" idx="12"/>
          </p:nvPr>
        </p:nvSpPr>
        <p:spPr>
          <a:xfrm>
            <a:off x="8264790" y="6400800"/>
            <a:ext cx="628815" cy="276228"/>
          </a:xfrm>
        </p:spPr>
        <p:txBody>
          <a:bodyPr/>
          <a:lstStyle/>
          <a:p>
            <a:pPr>
              <a:defRPr/>
            </a:pPr>
            <a:fld id="{75E33E22-7F55-9D4D-85EB-9C62C3CDB730}" type="slidenum">
              <a:rPr lang="en-US" smtClean="0"/>
              <a:pPr>
                <a:defRPr/>
              </a:pPr>
              <a:t>‹#›</a:t>
            </a:fld>
            <a:endParaRPr lang="en-US"/>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0395" y="381000"/>
            <a:ext cx="8643210" cy="743744"/>
          </a:xfrm>
        </p:spPr>
        <p:txBody>
          <a:bodyPr/>
          <a:lstStyle>
            <a:lvl1pPr>
              <a:defRPr/>
            </a:lvl1pPr>
          </a:lstStyle>
          <a:p>
            <a:r>
              <a:rPr lang="en-US" smtClean="0"/>
              <a:t>Click to edit Master title style</a:t>
            </a:r>
            <a:endParaRPr dirty="0"/>
          </a:p>
        </p:txBody>
      </p:sp>
      <p:sp>
        <p:nvSpPr>
          <p:cNvPr id="3" name="Text Placeholder 2"/>
          <p:cNvSpPr>
            <a:spLocks noGrp="1"/>
          </p:cNvSpPr>
          <p:nvPr>
            <p:ph type="body" idx="1"/>
          </p:nvPr>
        </p:nvSpPr>
        <p:spPr>
          <a:xfrm>
            <a:off x="250394" y="1361426"/>
            <a:ext cx="4204988" cy="762000"/>
          </a:xfrm>
        </p:spPr>
        <p:txBody>
          <a:bodyPr anchor="ctr">
            <a:noAutofit/>
          </a:bodyPr>
          <a:lstStyle>
            <a:lvl1pPr marL="0" indent="0">
              <a:spcBef>
                <a:spcPts val="0"/>
              </a:spcBef>
              <a:buNone/>
              <a:defRPr sz="2101" b="0" cap="all" spc="150" baseline="0">
                <a:solidFill>
                  <a:schemeClr val="accent1"/>
                </a:solidFill>
              </a:defRPr>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50395" y="2276872"/>
            <a:ext cx="4204988" cy="3960440"/>
          </a:xfrm>
        </p:spPr>
        <p:txBody>
          <a:bodyPr>
            <a:normAutofit/>
          </a:bodyPr>
          <a:lstStyle>
            <a:lvl1pPr>
              <a:defRPr sz="2401"/>
            </a:lvl1pPr>
            <a:lvl2pPr>
              <a:defRPr sz="2101"/>
            </a:lvl2pPr>
            <a:lvl3pPr>
              <a:defRPr sz="1800"/>
            </a:lvl3pPr>
            <a:lvl4pPr>
              <a:defRPr sz="1500"/>
            </a:lvl4pPr>
            <a:lvl5pP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88617" y="1361426"/>
            <a:ext cx="4204988" cy="762000"/>
          </a:xfrm>
        </p:spPr>
        <p:txBody>
          <a:bodyPr anchor="ctr">
            <a:noAutofit/>
          </a:bodyPr>
          <a:lstStyle>
            <a:lvl1pPr marL="0" indent="0">
              <a:spcBef>
                <a:spcPts val="0"/>
              </a:spcBef>
              <a:buNone/>
              <a:defRPr sz="2101" b="0" cap="all" spc="150" baseline="0">
                <a:solidFill>
                  <a:schemeClr val="accent1"/>
                </a:solidFill>
              </a:defRPr>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88617" y="2276872"/>
            <a:ext cx="4204988" cy="3960440"/>
          </a:xfrm>
        </p:spPr>
        <p:txBody>
          <a:bodyPr>
            <a:normAutofit/>
          </a:bodyPr>
          <a:lstStyle>
            <a:lvl1pPr>
              <a:defRPr sz="2401"/>
            </a:lvl1pPr>
            <a:lvl2pPr>
              <a:defRPr sz="2101"/>
            </a:lvl2pPr>
            <a:lvl3pPr>
              <a:defRPr sz="1800"/>
            </a:lvl3pPr>
            <a:lvl4pPr>
              <a:defRPr sz="1500"/>
            </a:lvl4pPr>
            <a:lvl5pP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a:xfrm>
            <a:off x="250394" y="6400369"/>
            <a:ext cx="4916180" cy="276228"/>
          </a:xfrm>
        </p:spPr>
        <p:txBody>
          <a:bodyPr/>
          <a:lstStyle/>
          <a:p>
            <a:pPr>
              <a:defRPr/>
            </a:pPr>
            <a:r>
              <a:rPr lang="en-US" smtClean="0"/>
              <a:t>© 2016-2017 Sam Cirka, All rights reserved</a:t>
            </a:r>
            <a:endParaRPr lang="en-US"/>
          </a:p>
        </p:txBody>
      </p:sp>
      <p:sp>
        <p:nvSpPr>
          <p:cNvPr id="7" name="Date Placeholder 6"/>
          <p:cNvSpPr>
            <a:spLocks noGrp="1"/>
          </p:cNvSpPr>
          <p:nvPr>
            <p:ph type="dt" sz="half" idx="10"/>
          </p:nvPr>
        </p:nvSpPr>
        <p:spPr>
          <a:xfrm>
            <a:off x="7056923" y="6400800"/>
            <a:ext cx="1087325" cy="276228"/>
          </a:xfrm>
        </p:spPr>
        <p:txBody>
          <a:bodyPr/>
          <a:lstStyle/>
          <a:p>
            <a:pPr>
              <a:defRPr/>
            </a:pPr>
            <a:fld id="{6BA0DDAE-1890-AD4F-A3EF-16872F3F513C}" type="datetime1">
              <a:rPr lang="en-CA" smtClean="0"/>
              <a:t>2017-05-21</a:t>
            </a:fld>
            <a:endParaRPr lang="en-US"/>
          </a:p>
        </p:txBody>
      </p:sp>
      <p:sp>
        <p:nvSpPr>
          <p:cNvPr id="9" name="Slide Number Placeholder 8"/>
          <p:cNvSpPr>
            <a:spLocks noGrp="1"/>
          </p:cNvSpPr>
          <p:nvPr>
            <p:ph type="sldNum" sz="quarter" idx="12"/>
          </p:nvPr>
        </p:nvSpPr>
        <p:spPr>
          <a:xfrm>
            <a:off x="8264790" y="6400800"/>
            <a:ext cx="628815" cy="276228"/>
          </a:xfrm>
        </p:spPr>
        <p:txBody>
          <a:bodyPr/>
          <a:lstStyle/>
          <a:p>
            <a:pPr>
              <a:defRPr/>
            </a:pPr>
            <a:fld id="{4FE56949-3AF1-F040-B761-85C66382C9E7}" type="slidenum">
              <a:rPr lang="en-US" smtClean="0"/>
              <a:pPr>
                <a:defRPr/>
              </a:pPr>
              <a:t>‹#›</a:t>
            </a:fld>
            <a:endParaRPr lang="en-US"/>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0395" y="381000"/>
            <a:ext cx="8643210" cy="743744"/>
          </a:xfrm>
        </p:spPr>
        <p:txBody>
          <a:bodyPr/>
          <a:lstStyle/>
          <a:p>
            <a:r>
              <a:rPr lang="en-US" smtClean="0"/>
              <a:t>Click to edit Master title style</a:t>
            </a:r>
            <a:endParaRPr dirty="0"/>
          </a:p>
        </p:txBody>
      </p:sp>
      <p:sp>
        <p:nvSpPr>
          <p:cNvPr id="4" name="Footer Placeholder 3"/>
          <p:cNvSpPr>
            <a:spLocks noGrp="1"/>
          </p:cNvSpPr>
          <p:nvPr>
            <p:ph type="ftr" sz="quarter" idx="11"/>
          </p:nvPr>
        </p:nvSpPr>
        <p:spPr/>
        <p:txBody>
          <a:bodyPr/>
          <a:lstStyle/>
          <a:p>
            <a:pPr>
              <a:defRPr/>
            </a:pPr>
            <a:r>
              <a:rPr lang="en-US" smtClean="0"/>
              <a:t>© 2016-2017 Sam Cirka, All rights reserved</a:t>
            </a:r>
            <a:endParaRPr lang="en-US"/>
          </a:p>
        </p:txBody>
      </p:sp>
      <p:sp>
        <p:nvSpPr>
          <p:cNvPr id="3" name="Date Placeholder 2"/>
          <p:cNvSpPr>
            <a:spLocks noGrp="1"/>
          </p:cNvSpPr>
          <p:nvPr>
            <p:ph type="dt" sz="half" idx="10"/>
          </p:nvPr>
        </p:nvSpPr>
        <p:spPr/>
        <p:txBody>
          <a:bodyPr/>
          <a:lstStyle/>
          <a:p>
            <a:pPr>
              <a:defRPr/>
            </a:pPr>
            <a:fld id="{F8D98049-68A6-5B47-AAC6-29D9B48EFB56}" type="datetime1">
              <a:rPr lang="en-CA" smtClean="0"/>
              <a:t>2017-05-21</a:t>
            </a:fld>
            <a:endParaRPr lang="en-US"/>
          </a:p>
        </p:txBody>
      </p:sp>
      <p:sp>
        <p:nvSpPr>
          <p:cNvPr id="5" name="Slide Number Placeholder 4"/>
          <p:cNvSpPr>
            <a:spLocks noGrp="1"/>
          </p:cNvSpPr>
          <p:nvPr>
            <p:ph type="sldNum" sz="quarter" idx="12"/>
          </p:nvPr>
        </p:nvSpPr>
        <p:spPr/>
        <p:txBody>
          <a:bodyPr/>
          <a:lstStyle/>
          <a:p>
            <a:pPr>
              <a:defRPr/>
            </a:pPr>
            <a:fld id="{A3A1973A-846B-574C-A817-00B9FA30FBE2}" type="slidenum">
              <a:rPr lang="en-US" smtClean="0"/>
              <a:pPr>
                <a:defRPr/>
              </a:pPr>
              <a:t>‹#›</a:t>
            </a:fld>
            <a:endParaRPr lang="en-US"/>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 2016-2017 Sam Cirka, All rights reserved</a:t>
            </a:r>
            <a:endParaRPr lang="en-US"/>
          </a:p>
        </p:txBody>
      </p:sp>
      <p:sp>
        <p:nvSpPr>
          <p:cNvPr id="2" name="Date Placeholder 1"/>
          <p:cNvSpPr>
            <a:spLocks noGrp="1"/>
          </p:cNvSpPr>
          <p:nvPr>
            <p:ph type="dt" sz="half" idx="10"/>
          </p:nvPr>
        </p:nvSpPr>
        <p:spPr/>
        <p:txBody>
          <a:bodyPr/>
          <a:lstStyle/>
          <a:p>
            <a:pPr>
              <a:defRPr/>
            </a:pPr>
            <a:fld id="{A2D3CDC7-E69A-BA49-9F97-A6436B32D3FB}" type="datetime1">
              <a:rPr lang="en-CA" smtClean="0"/>
              <a:t>2017-05-21</a:t>
            </a:fld>
            <a:endParaRPr lang="en-US"/>
          </a:p>
        </p:txBody>
      </p:sp>
      <p:sp>
        <p:nvSpPr>
          <p:cNvPr id="4" name="Slide Number Placeholder 3"/>
          <p:cNvSpPr>
            <a:spLocks noGrp="1"/>
          </p:cNvSpPr>
          <p:nvPr>
            <p:ph type="sldNum" sz="quarter" idx="12"/>
          </p:nvPr>
        </p:nvSpPr>
        <p:spPr/>
        <p:txBody>
          <a:bodyPr/>
          <a:lstStyle/>
          <a:p>
            <a:pPr>
              <a:defRPr/>
            </a:pPr>
            <a:fld id="{06D7CB55-46FE-7947-B86E-546EDCFBA38B}" type="slidenum">
              <a:rPr lang="en-US" smtClean="0"/>
              <a:pPr>
                <a:defRPr/>
              </a:pPr>
              <a:t>‹#›</a:t>
            </a:fld>
            <a:endParaRPr lang="en-US"/>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1910" y="1905000"/>
            <a:ext cx="2698158" cy="2667000"/>
          </a:xfrm>
        </p:spPr>
        <p:txBody>
          <a:bodyPr anchor="b">
            <a:noAutofit/>
          </a:bodyPr>
          <a:lstStyle>
            <a:lvl1pPr algn="l">
              <a:lnSpc>
                <a:spcPct val="90000"/>
              </a:lnSpc>
              <a:defRPr sz="3001"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799118" y="4648200"/>
            <a:ext cx="2686749" cy="1371600"/>
          </a:xfrm>
        </p:spPr>
        <p:txBody>
          <a:bodyPr>
            <a:normAutofit/>
          </a:bodyPr>
          <a:lstStyle>
            <a:lvl1pPr marL="0" indent="0">
              <a:lnSpc>
                <a:spcPct val="90000"/>
              </a:lnSpc>
              <a:spcBef>
                <a:spcPts val="900"/>
              </a:spcBef>
              <a:buNone/>
              <a:defRPr sz="18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smtClean="0"/>
              <a:t>Click to edit Master text styles</a:t>
            </a:r>
          </a:p>
        </p:txBody>
      </p:sp>
      <p:sp>
        <p:nvSpPr>
          <p:cNvPr id="3" name="Content Placeholder 2"/>
          <p:cNvSpPr>
            <a:spLocks noGrp="1"/>
          </p:cNvSpPr>
          <p:nvPr>
            <p:ph idx="1"/>
          </p:nvPr>
        </p:nvSpPr>
        <p:spPr>
          <a:xfrm>
            <a:off x="3714528" y="685800"/>
            <a:ext cx="4801850" cy="5334000"/>
          </a:xfrm>
        </p:spPr>
        <p:txBody>
          <a:bodyPr>
            <a:normAutofit/>
          </a:bodyPr>
          <a:lstStyle>
            <a:lvl1pPr>
              <a:defRPr sz="2401"/>
            </a:lvl1pPr>
            <a:lvl2pPr>
              <a:defRPr sz="2101"/>
            </a:lvl2pPr>
            <a:lvl3pPr>
              <a:defRPr sz="1800"/>
            </a:lvl3pPr>
            <a:lvl4pPr>
              <a:defRPr sz="1500"/>
            </a:lvl4pPr>
            <a:lvl5pP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pPr>
              <a:defRPr/>
            </a:pPr>
            <a:r>
              <a:rPr lang="en-US" smtClean="0"/>
              <a:t>© 2016-2017 Sam Cirka, All rights reserved</a:t>
            </a:r>
            <a:endParaRPr lang="en-US"/>
          </a:p>
        </p:txBody>
      </p:sp>
      <p:sp>
        <p:nvSpPr>
          <p:cNvPr id="5" name="Date Placeholder 4"/>
          <p:cNvSpPr>
            <a:spLocks noGrp="1"/>
          </p:cNvSpPr>
          <p:nvPr>
            <p:ph type="dt" sz="half" idx="10"/>
          </p:nvPr>
        </p:nvSpPr>
        <p:spPr/>
        <p:txBody>
          <a:bodyPr/>
          <a:lstStyle/>
          <a:p>
            <a:pPr>
              <a:defRPr/>
            </a:pPr>
            <a:fld id="{7842A41C-1C8F-5B46-ABBB-5062BA314138}" type="datetime1">
              <a:rPr lang="en-CA" smtClean="0"/>
              <a:t>2017-05-21</a:t>
            </a:fld>
            <a:endParaRPr lang="en-US"/>
          </a:p>
        </p:txBody>
      </p:sp>
      <p:sp>
        <p:nvSpPr>
          <p:cNvPr id="7" name="Slide Number Placeholder 6"/>
          <p:cNvSpPr>
            <a:spLocks noGrp="1"/>
          </p:cNvSpPr>
          <p:nvPr>
            <p:ph type="sldNum" sz="quarter" idx="12"/>
          </p:nvPr>
        </p:nvSpPr>
        <p:spPr/>
        <p:txBody>
          <a:bodyPr/>
          <a:lstStyle/>
          <a:p>
            <a:pPr>
              <a:defRPr/>
            </a:pPr>
            <a:fld id="{A59C41BD-865B-3C47-912F-5DD649223397}" type="slidenum">
              <a:rPr lang="en-US" smtClean="0"/>
              <a:pPr>
                <a:defRPr/>
              </a:pPr>
              <a:t>‹#›</a:t>
            </a:fld>
            <a:endParaRPr lang="en-US"/>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1910" y="1905000"/>
            <a:ext cx="2698158" cy="2667000"/>
          </a:xfrm>
        </p:spPr>
        <p:txBody>
          <a:bodyPr anchor="b">
            <a:normAutofit/>
          </a:bodyPr>
          <a:lstStyle>
            <a:lvl1pPr algn="l">
              <a:lnSpc>
                <a:spcPct val="90000"/>
              </a:lnSpc>
              <a:defRPr sz="2701"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799118" y="4648200"/>
            <a:ext cx="2686749" cy="1371600"/>
          </a:xfrm>
        </p:spPr>
        <p:txBody>
          <a:bodyPr>
            <a:normAutofit/>
          </a:bodyPr>
          <a:lstStyle>
            <a:lvl1pPr marL="0" indent="0">
              <a:lnSpc>
                <a:spcPct val="90000"/>
              </a:lnSpc>
              <a:spcBef>
                <a:spcPts val="900"/>
              </a:spcBef>
              <a:buNone/>
              <a:defRPr sz="135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3714528" y="685800"/>
            <a:ext cx="4801850" cy="5334000"/>
          </a:xfrm>
          <a:solidFill>
            <a:schemeClr val="bg2"/>
          </a:solidFill>
          <a:ln w="76200">
            <a:solidFill>
              <a:schemeClr val="tx1"/>
            </a:solidFill>
            <a:miter lim="800000"/>
          </a:ln>
        </p:spPr>
        <p:txBody>
          <a:bodyPr>
            <a:normAutofit/>
          </a:bodyPr>
          <a:lstStyle>
            <a:lvl1pPr marL="0" indent="0" algn="ctr">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smtClean="0"/>
              <a:t>Drag picture to placeholder or click icon to add</a:t>
            </a:r>
            <a:endParaRPr/>
          </a:p>
        </p:txBody>
      </p:sp>
      <p:sp>
        <p:nvSpPr>
          <p:cNvPr id="6" name="Footer Placeholder 5"/>
          <p:cNvSpPr>
            <a:spLocks noGrp="1"/>
          </p:cNvSpPr>
          <p:nvPr>
            <p:ph type="ftr" sz="quarter" idx="11"/>
          </p:nvPr>
        </p:nvSpPr>
        <p:spPr/>
        <p:txBody>
          <a:bodyPr/>
          <a:lstStyle/>
          <a:p>
            <a:pPr>
              <a:defRPr/>
            </a:pPr>
            <a:r>
              <a:rPr lang="en-US" smtClean="0"/>
              <a:t>© 2016-2017 Sam Cirka, All rights reserved</a:t>
            </a:r>
            <a:endParaRPr lang="en-US"/>
          </a:p>
        </p:txBody>
      </p:sp>
      <p:sp>
        <p:nvSpPr>
          <p:cNvPr id="5" name="Date Placeholder 4"/>
          <p:cNvSpPr>
            <a:spLocks noGrp="1"/>
          </p:cNvSpPr>
          <p:nvPr>
            <p:ph type="dt" sz="half" idx="10"/>
          </p:nvPr>
        </p:nvSpPr>
        <p:spPr/>
        <p:txBody>
          <a:bodyPr/>
          <a:lstStyle/>
          <a:p>
            <a:pPr>
              <a:defRPr/>
            </a:pPr>
            <a:fld id="{878B6DA8-26E3-6A45-8433-64F6F8F0A643}" type="datetime1">
              <a:rPr lang="en-CA" smtClean="0"/>
              <a:t>2017-05-21</a:t>
            </a:fld>
            <a:endParaRPr lang="en-US"/>
          </a:p>
        </p:txBody>
      </p:sp>
      <p:sp>
        <p:nvSpPr>
          <p:cNvPr id="7" name="Slide Number Placeholder 6"/>
          <p:cNvSpPr>
            <a:spLocks noGrp="1"/>
          </p:cNvSpPr>
          <p:nvPr>
            <p:ph type="sldNum" sz="quarter" idx="12"/>
          </p:nvPr>
        </p:nvSpPr>
        <p:spPr/>
        <p:txBody>
          <a:bodyPr/>
          <a:lstStyle/>
          <a:p>
            <a:pPr>
              <a:defRPr/>
            </a:pPr>
            <a:fld id="{A59C41BD-865B-3C47-912F-5DD649223397}" type="slidenum">
              <a:rPr lang="en-US" smtClean="0"/>
              <a:pPr>
                <a:defRPr/>
              </a:pPr>
              <a:t>‹#›</a:t>
            </a:fld>
            <a:endParaRPr lang="en-US"/>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375" y="381000"/>
            <a:ext cx="8751250" cy="743744"/>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96375" y="1268760"/>
            <a:ext cx="8751249" cy="4968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214720" y="6400800"/>
            <a:ext cx="4916180" cy="276228"/>
          </a:xfrm>
          <a:prstGeom prst="rect">
            <a:avLst/>
          </a:prstGeom>
        </p:spPr>
        <p:txBody>
          <a:bodyPr vert="horz" lIns="91440" tIns="45720" rIns="91440" bIns="45720" rtlCol="0" anchor="ctr"/>
          <a:lstStyle>
            <a:lvl1pPr algn="l">
              <a:defRPr sz="825">
                <a:solidFill>
                  <a:schemeClr val="tx1">
                    <a:tint val="75000"/>
                  </a:schemeClr>
                </a:solidFill>
              </a:defRPr>
            </a:lvl1pPr>
          </a:lstStyle>
          <a:p>
            <a:pPr>
              <a:defRPr/>
            </a:pPr>
            <a:r>
              <a:rPr lang="en-US" smtClean="0"/>
              <a:t>© 2016-2017 Sam Cirka, All rights reserved</a:t>
            </a:r>
            <a:endParaRPr lang="en-US"/>
          </a:p>
        </p:txBody>
      </p:sp>
      <p:sp>
        <p:nvSpPr>
          <p:cNvPr id="4" name="Date Placeholder 3"/>
          <p:cNvSpPr>
            <a:spLocks noGrp="1"/>
          </p:cNvSpPr>
          <p:nvPr>
            <p:ph type="dt" sz="half" idx="2"/>
          </p:nvPr>
        </p:nvSpPr>
        <p:spPr>
          <a:xfrm>
            <a:off x="7056923" y="6400800"/>
            <a:ext cx="1087325" cy="276228"/>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fld id="{031B02DE-D5DF-1540-92B5-CDC156B5D530}" type="datetime1">
              <a:rPr lang="en-CA" smtClean="0"/>
              <a:t>2017-05-21</a:t>
            </a:fld>
            <a:endParaRPr lang="en-US"/>
          </a:p>
        </p:txBody>
      </p:sp>
      <p:sp>
        <p:nvSpPr>
          <p:cNvPr id="6" name="Slide Number Placeholder 5"/>
          <p:cNvSpPr>
            <a:spLocks noGrp="1"/>
          </p:cNvSpPr>
          <p:nvPr>
            <p:ph type="sldNum" sz="quarter" idx="4"/>
          </p:nvPr>
        </p:nvSpPr>
        <p:spPr>
          <a:xfrm>
            <a:off x="8318810" y="6400800"/>
            <a:ext cx="628815" cy="276228"/>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fld id="{A59C41BD-865B-3C47-912F-5DD649223397}" type="slidenum">
              <a:rPr lang="en-US" smtClean="0"/>
              <a:pPr>
                <a:defRPr/>
              </a:pPr>
              <a:t>‹#›</a:t>
            </a:fld>
            <a:endParaRPr lang="en-US"/>
          </a:p>
        </p:txBody>
      </p:sp>
    </p:spTree>
    <p:extLst>
      <p:ext uri="{BB962C8B-B14F-4D97-AF65-F5344CB8AC3E}">
        <p14:creationId xmlns:p14="http://schemas.microsoft.com/office/powerpoint/2010/main" val="1448951154"/>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983" rtl="0" eaLnBrk="1" latinLnBrk="0" hangingPunct="1">
        <a:lnSpc>
          <a:spcPct val="90000"/>
        </a:lnSpc>
        <a:spcBef>
          <a:spcPct val="0"/>
        </a:spcBef>
        <a:buNone/>
        <a:defRPr sz="3001" kern="1200" spc="75" baseline="0">
          <a:solidFill>
            <a:schemeClr val="tx1"/>
          </a:solidFill>
          <a:latin typeface="+mj-lt"/>
          <a:ea typeface="+mj-ea"/>
          <a:cs typeface="+mj-cs"/>
        </a:defRPr>
      </a:lvl1pPr>
    </p:titleStyle>
    <p:bodyStyle>
      <a:lvl1pPr marL="167923" indent="-167923" algn="l" defTabSz="685983" rtl="0" eaLnBrk="1" latinLnBrk="0" hangingPunct="1">
        <a:lnSpc>
          <a:spcPct val="90000"/>
        </a:lnSpc>
        <a:spcBef>
          <a:spcPts val="1350"/>
        </a:spcBef>
        <a:buClr>
          <a:schemeClr val="accent1"/>
        </a:buClr>
        <a:buSzPct val="100000"/>
        <a:buFont typeface="Arial" pitchFamily="34" charset="0"/>
        <a:buChar char="•"/>
        <a:defRPr sz="2401" kern="1200">
          <a:solidFill>
            <a:schemeClr val="tx1"/>
          </a:solidFill>
          <a:latin typeface="+mn-lt"/>
          <a:ea typeface="+mn-ea"/>
          <a:cs typeface="+mn-cs"/>
        </a:defRPr>
      </a:lvl1pPr>
      <a:lvl2pPr marL="347755" indent="-173878" algn="l" defTabSz="685983" rtl="0" eaLnBrk="1" latinLnBrk="0" hangingPunct="1">
        <a:lnSpc>
          <a:spcPct val="90000"/>
        </a:lnSpc>
        <a:spcBef>
          <a:spcPts val="900"/>
        </a:spcBef>
        <a:buClr>
          <a:schemeClr val="accent1"/>
        </a:buClr>
        <a:buSzPct val="100000"/>
        <a:buFont typeface="Arial" pitchFamily="34" charset="0"/>
        <a:buChar char="•"/>
        <a:defRPr sz="2101" kern="1200">
          <a:solidFill>
            <a:schemeClr val="tx1"/>
          </a:solidFill>
          <a:latin typeface="+mn-lt"/>
          <a:ea typeface="+mn-ea"/>
          <a:cs typeface="+mn-cs"/>
        </a:defRPr>
      </a:lvl2pPr>
      <a:lvl3pPr marL="512105" indent="-164350" algn="l" defTabSz="685983" rtl="0" eaLnBrk="1" latinLnBrk="0" hangingPunct="1">
        <a:lnSpc>
          <a:spcPct val="90000"/>
        </a:lnSpc>
        <a:spcBef>
          <a:spcPts val="450"/>
        </a:spcBef>
        <a:buClr>
          <a:schemeClr val="accent1"/>
        </a:buClr>
        <a:buSzPct val="100000"/>
        <a:buFont typeface="Arial" pitchFamily="34" charset="0"/>
        <a:buChar char="•"/>
        <a:defRPr sz="1800" kern="1200">
          <a:solidFill>
            <a:schemeClr val="tx1"/>
          </a:solidFill>
          <a:latin typeface="+mn-lt"/>
          <a:ea typeface="+mn-ea"/>
          <a:cs typeface="+mn-cs"/>
        </a:defRPr>
      </a:lvl3pPr>
      <a:lvl4pPr marL="643109" indent="-131004" algn="l" defTabSz="685983" rtl="0" eaLnBrk="1" latinLnBrk="0" hangingPunct="1">
        <a:lnSpc>
          <a:spcPct val="90000"/>
        </a:lnSpc>
        <a:spcBef>
          <a:spcPts val="450"/>
        </a:spcBef>
        <a:buClr>
          <a:schemeClr val="accent1"/>
        </a:buClr>
        <a:buSzPct val="100000"/>
        <a:buFont typeface="Arial" pitchFamily="34" charset="0"/>
        <a:buChar char="•"/>
        <a:defRPr sz="1500" kern="1200">
          <a:solidFill>
            <a:schemeClr val="tx1"/>
          </a:solidFill>
          <a:latin typeface="+mn-lt"/>
          <a:ea typeface="+mn-ea"/>
          <a:cs typeface="+mn-cs"/>
        </a:defRPr>
      </a:lvl4pPr>
      <a:lvl5pPr marL="772922" indent="-129813" algn="l" defTabSz="685983" rtl="0" eaLnBrk="1" latinLnBrk="0" hangingPunct="1">
        <a:lnSpc>
          <a:spcPct val="90000"/>
        </a:lnSpc>
        <a:spcBef>
          <a:spcPts val="450"/>
        </a:spcBef>
        <a:buClr>
          <a:schemeClr val="accent1"/>
        </a:buClr>
        <a:buSzPct val="100000"/>
        <a:buFont typeface="Arial" pitchFamily="34" charset="0"/>
        <a:buChar char="•"/>
        <a:defRPr sz="1500" kern="1200">
          <a:solidFill>
            <a:schemeClr val="tx1"/>
          </a:solidFill>
          <a:latin typeface="+mn-lt"/>
          <a:ea typeface="+mn-ea"/>
          <a:cs typeface="+mn-cs"/>
        </a:defRPr>
      </a:lvl5pPr>
      <a:lvl6pPr marL="905497"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6pPr>
      <a:lvl7pPr marL="1035834"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7pPr>
      <a:lvl8pPr marL="1166171"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8pPr>
      <a:lvl9pPr marL="1296508"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download.oracle.com/javase/6/docs/api/javax/swing/AbstractButton.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Dialog_box"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java/awt/Component.html" TargetMode="External"/><Relationship Id="rId4" Type="http://schemas.openxmlformats.org/officeDocument/2006/relationships/hyperlink" Target="../../java/lang/Object.html" TargetMode="External"/><Relationship Id="rId5" Type="http://schemas.openxmlformats.org/officeDocument/2006/relationships/hyperlink" Target="../../java/lang/String.html" TargetMode="External"/><Relationship Id="rId6" Type="http://schemas.openxmlformats.org/officeDocument/2006/relationships/hyperlink" Target="../../javax/swing/JOptionPane.html#showInputDialog(java.awt.Component, java.lang.Object, java.lang.String, int)" TargetMode="External"/><Relationship Id="rId7" Type="http://schemas.openxmlformats.org/officeDocument/2006/relationships/hyperlink" Target="../../javax/swing/JOptionPane.html#showMessageDialog(java.awt.Component, java.lang.Object, java.lang.String, int)" TargetMode="External"/><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hyperlink" Target="../../javax/swing/JOptionPane.html#showConfirmDialog(java.awt.Component, java.lang.Object, java.lang.String, int, in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ownload.oracle.com/javase/6/docs/api/javax/swing/JButton.html" TargetMode="External"/><Relationship Id="rId4" Type="http://schemas.openxmlformats.org/officeDocument/2006/relationships/hyperlink" Target="http://java.sun.com/docs/books/tutorial/uiswing/components/button.html" TargetMode="External"/><Relationship Id="rId5" Type="http://schemas.openxmlformats.org/officeDocument/2006/relationships/hyperlink" Target="http://download-llnw.oracle.com/javase/tutorial/uiswing/index.html"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More </a:t>
            </a:r>
            <a:r>
              <a:rPr lang="en-US" smtClean="0"/>
              <a:t>Swing Components</a:t>
            </a:r>
            <a:endParaRPr lang="en-US"/>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4294967295"/>
          </p:nvPr>
        </p:nvSpPr>
        <p:spPr>
          <a:xfrm>
            <a:off x="8650288" y="219075"/>
            <a:ext cx="493712" cy="365125"/>
          </a:xfrm>
        </p:spPr>
        <p:txBody>
          <a:bodyPr/>
          <a:lstStyle/>
          <a:p>
            <a:pPr>
              <a:defRPr/>
            </a:pPr>
            <a:fld id="{39FE8B0A-72EF-1340-8FB8-2480617E5A03}" type="slidenum">
              <a:rPr lang="en-US" smtClean="0"/>
              <a:pPr>
                <a:defRPr/>
              </a:pPr>
              <a:t>1</a:t>
            </a:fld>
            <a:endParaRPr lang="en-US"/>
          </a:p>
        </p:txBody>
      </p:sp>
      <p:sp>
        <p:nvSpPr>
          <p:cNvPr id="2" name="Footer Placeholder 1"/>
          <p:cNvSpPr>
            <a:spLocks noGrp="1"/>
          </p:cNvSpPr>
          <p:nvPr>
            <p:ph type="ftr" sz="quarter" idx="4294967295"/>
          </p:nvPr>
        </p:nvSpPr>
        <p:spPr>
          <a:xfrm>
            <a:off x="3905250" y="6288088"/>
            <a:ext cx="5238750" cy="365125"/>
          </a:xfrm>
        </p:spPr>
        <p:txBody>
          <a:bodyPr/>
          <a:lstStyle/>
          <a:p>
            <a:pPr>
              <a:defRPr/>
            </a:pPr>
            <a:r>
              <a:rPr lang="en-US" smtClean="0"/>
              <a:t>© 2016-2017 Sam Cirka, All rights reserved</a:t>
            </a:r>
            <a:endParaRPr lang="en-US"/>
          </a:p>
        </p:txBody>
      </p:sp>
    </p:spTree>
    <p:extLst>
      <p:ext uri="{BB962C8B-B14F-4D97-AF65-F5344CB8AC3E}">
        <p14:creationId xmlns:p14="http://schemas.microsoft.com/office/powerpoint/2010/main" val="261309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dirty="0" smtClean="0"/>
              <a:t>3. Add items to the menus</a:t>
            </a:r>
          </a:p>
        </p:txBody>
      </p:sp>
      <p:sp>
        <p:nvSpPr>
          <p:cNvPr id="83971" name="Rectangle 3"/>
          <p:cNvSpPr>
            <a:spLocks noGrp="1" noChangeArrowheads="1"/>
          </p:cNvSpPr>
          <p:nvPr>
            <p:ph idx="1"/>
          </p:nvPr>
        </p:nvSpPr>
        <p:spPr/>
        <p:txBody>
          <a:bodyPr>
            <a:normAutofit/>
          </a:bodyPr>
          <a:lstStyle/>
          <a:p>
            <a:pPr lvl="1">
              <a:buFont typeface="Wingdings 2" pitchFamily="-112" charset="2"/>
              <a:buNone/>
            </a:pPr>
            <a:r>
              <a:rPr lang="en-US" sz="2000" dirty="0" smtClean="0"/>
              <a:t>import </a:t>
            </a:r>
            <a:r>
              <a:rPr lang="en-US" sz="2000" dirty="0" err="1" smtClean="0"/>
              <a:t>java.awt.event</a:t>
            </a:r>
            <a:r>
              <a:rPr lang="en-US" sz="2000" dirty="0" smtClean="0"/>
              <a:t>.*;</a:t>
            </a:r>
          </a:p>
          <a:p>
            <a:pPr lvl="1">
              <a:buFont typeface="Wingdings 2" pitchFamily="-112" charset="2"/>
              <a:buNone/>
            </a:pPr>
            <a:r>
              <a:rPr lang="en-US" sz="2000" dirty="0" smtClean="0"/>
              <a:t>... </a:t>
            </a:r>
          </a:p>
          <a:p>
            <a:pPr lvl="1">
              <a:buFont typeface="Wingdings 2" pitchFamily="-112" charset="2"/>
              <a:buNone/>
            </a:pPr>
            <a:r>
              <a:rPr lang="en-US" sz="2000" dirty="0" err="1" smtClean="0"/>
              <a:t>JMenuItem</a:t>
            </a:r>
            <a:r>
              <a:rPr lang="en-US" sz="2000" dirty="0" smtClean="0"/>
              <a:t> load = new </a:t>
            </a:r>
            <a:r>
              <a:rPr lang="en-US" sz="2000" dirty="0" err="1" smtClean="0"/>
              <a:t>JMenuItem</a:t>
            </a:r>
            <a:r>
              <a:rPr lang="en-US" sz="2000" dirty="0" smtClean="0"/>
              <a:t>("Load");</a:t>
            </a:r>
          </a:p>
          <a:p>
            <a:pPr lvl="1">
              <a:buFont typeface="Wingdings 2" pitchFamily="-112" charset="2"/>
              <a:buNone/>
            </a:pPr>
            <a:r>
              <a:rPr lang="en-US" sz="2000" dirty="0" err="1" smtClean="0"/>
              <a:t>fileMenu.add</a:t>
            </a:r>
            <a:r>
              <a:rPr lang="en-US" sz="2000" dirty="0" smtClean="0"/>
              <a:t>(load);</a:t>
            </a:r>
          </a:p>
          <a:p>
            <a:pPr lvl="1">
              <a:buFont typeface="Wingdings 2" pitchFamily="-112" charset="2"/>
              <a:buNone/>
            </a:pPr>
            <a:r>
              <a:rPr lang="en-US" sz="2000" dirty="0" err="1" smtClean="0"/>
              <a:t>JMenuItem</a:t>
            </a:r>
            <a:r>
              <a:rPr lang="en-US" sz="2000" dirty="0" smtClean="0"/>
              <a:t> save = new </a:t>
            </a:r>
            <a:r>
              <a:rPr lang="en-US" sz="2000" dirty="0" err="1" smtClean="0"/>
              <a:t>JMenuItem</a:t>
            </a:r>
            <a:r>
              <a:rPr lang="en-US" sz="2000" dirty="0" smtClean="0"/>
              <a:t>("Save");</a:t>
            </a:r>
          </a:p>
          <a:p>
            <a:pPr lvl="1">
              <a:buFont typeface="Wingdings 2" pitchFamily="-112" charset="2"/>
              <a:buNone/>
            </a:pPr>
            <a:r>
              <a:rPr lang="en-US" sz="2000" dirty="0" err="1" smtClean="0"/>
              <a:t>fileMenu.add</a:t>
            </a:r>
            <a:r>
              <a:rPr lang="en-US" sz="2000" dirty="0" smtClean="0"/>
              <a:t>(save);</a:t>
            </a:r>
          </a:p>
          <a:p>
            <a:pPr lvl="1">
              <a:buFont typeface="Wingdings 2" pitchFamily="-112" charset="2"/>
              <a:buNone/>
            </a:pPr>
            <a:r>
              <a:rPr lang="en-US" sz="2000" dirty="0" err="1" smtClean="0"/>
              <a:t>fileMenu.addSeparator</a:t>
            </a:r>
            <a:r>
              <a:rPr lang="en-US" sz="2000" dirty="0" smtClean="0"/>
              <a:t>();</a:t>
            </a:r>
          </a:p>
          <a:p>
            <a:pPr lvl="1">
              <a:buFont typeface="Wingdings 2" pitchFamily="-112" charset="2"/>
              <a:buNone/>
            </a:pPr>
            <a:r>
              <a:rPr lang="en-US" sz="2000" dirty="0" err="1" smtClean="0"/>
              <a:t>JMenuItem</a:t>
            </a:r>
            <a:r>
              <a:rPr lang="en-US" sz="2000" dirty="0" smtClean="0"/>
              <a:t> exit = new </a:t>
            </a:r>
            <a:r>
              <a:rPr lang="en-US" sz="2000" dirty="0" err="1" smtClean="0"/>
              <a:t>JMenuItem</a:t>
            </a:r>
            <a:r>
              <a:rPr lang="en-US" sz="2000" dirty="0" smtClean="0"/>
              <a:t>("Exit",</a:t>
            </a:r>
            <a:r>
              <a:rPr lang="en-US" sz="2000" dirty="0" err="1" smtClean="0"/>
              <a:t>KeyEvent.VK_X</a:t>
            </a:r>
            <a:r>
              <a:rPr lang="en-US" sz="2000" dirty="0" smtClean="0"/>
              <a:t>);</a:t>
            </a:r>
          </a:p>
          <a:p>
            <a:pPr lvl="1">
              <a:buFont typeface="Wingdings 2" pitchFamily="-112" charset="2"/>
              <a:buNone/>
            </a:pPr>
            <a:r>
              <a:rPr lang="en-US" sz="2000" dirty="0" err="1" smtClean="0"/>
              <a:t>JMenuItem</a:t>
            </a:r>
            <a:r>
              <a:rPr lang="en-US" sz="2000" dirty="0" smtClean="0"/>
              <a:t> about = new </a:t>
            </a:r>
            <a:r>
              <a:rPr lang="en-US" sz="2000" dirty="0" err="1" smtClean="0"/>
              <a:t>JMenuItem</a:t>
            </a:r>
            <a:r>
              <a:rPr lang="en-US" sz="2000" dirty="0" smtClean="0"/>
              <a:t>("About");</a:t>
            </a:r>
          </a:p>
          <a:p>
            <a:pPr lvl="1">
              <a:buFont typeface="Wingdings 2" pitchFamily="-112" charset="2"/>
              <a:buNone/>
            </a:pPr>
            <a:r>
              <a:rPr lang="en-US" sz="2000" dirty="0" err="1" smtClean="0"/>
              <a:t>helpMenu.add</a:t>
            </a:r>
            <a:r>
              <a:rPr lang="en-US" sz="2000" dirty="0" smtClean="0"/>
              <a:t>(about);</a:t>
            </a:r>
          </a:p>
          <a:p>
            <a:pPr lvl="1">
              <a:buFont typeface="Wingdings 2" pitchFamily="-112" charset="2"/>
              <a:buNone/>
            </a:pPr>
            <a:endParaRPr lang="en-US" sz="2000" dirty="0" smtClean="0"/>
          </a:p>
          <a:p>
            <a:pPr>
              <a:buFont typeface="Wingdings 2" pitchFamily="-112" charset="2"/>
              <a:buNone/>
            </a:pPr>
            <a:endParaRPr lang="en-US" sz="2400" dirty="0" smtClean="0"/>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
        <p:nvSpPr>
          <p:cNvPr id="8397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AFCD8CC-D15D-0C49-A7DD-49C179A348AC}" type="slidenum">
              <a:rPr lang="en-US">
                <a:ea typeface="ＭＳ Ｐゴシック" pitchFamily="-112" charset="-128"/>
                <a:cs typeface="ＭＳ Ｐゴシック" pitchFamily="-112" charset="-128"/>
              </a:rPr>
              <a:pPr fontAlgn="base">
                <a:spcBef>
                  <a:spcPct val="0"/>
                </a:spcBef>
                <a:spcAft>
                  <a:spcPct val="0"/>
                </a:spcAft>
              </a:pPr>
              <a:t>10</a:t>
            </a:fld>
            <a:endParaRPr lang="en-US">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80517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a:bodyPr>
          <a:lstStyle/>
          <a:p>
            <a:r>
              <a:rPr lang="en-US" dirty="0" smtClean="0"/>
              <a:t>Add submenus to menus (optional)</a:t>
            </a:r>
          </a:p>
        </p:txBody>
      </p:sp>
      <p:sp>
        <p:nvSpPr>
          <p:cNvPr id="86019" name="Rectangle 3"/>
          <p:cNvSpPr>
            <a:spLocks noGrp="1" noChangeArrowheads="1"/>
          </p:cNvSpPr>
          <p:nvPr>
            <p:ph idx="1"/>
          </p:nvPr>
        </p:nvSpPr>
        <p:spPr/>
        <p:txBody>
          <a:bodyPr>
            <a:normAutofit/>
          </a:bodyPr>
          <a:lstStyle/>
          <a:p>
            <a:pPr lvl="1">
              <a:buFont typeface="Wingdings 2" pitchFamily="-112" charset="2"/>
              <a:buNone/>
            </a:pPr>
            <a:r>
              <a:rPr lang="en-US" sz="2000" dirty="0" err="1" smtClean="0"/>
              <a:t>JMenu</a:t>
            </a:r>
            <a:r>
              <a:rPr lang="en-US" sz="2000" dirty="0" smtClean="0"/>
              <a:t> </a:t>
            </a:r>
            <a:r>
              <a:rPr lang="en-US" sz="2000" dirty="0" err="1" smtClean="0"/>
              <a:t>optionsMenu</a:t>
            </a:r>
            <a:r>
              <a:rPr lang="en-US" sz="2000" dirty="0" smtClean="0"/>
              <a:t> = new </a:t>
            </a:r>
            <a:r>
              <a:rPr lang="en-US" sz="2000" dirty="0" err="1" smtClean="0"/>
              <a:t>JMenu</a:t>
            </a:r>
            <a:r>
              <a:rPr lang="en-US" sz="2000" dirty="0" smtClean="0"/>
              <a:t>("Options");</a:t>
            </a:r>
          </a:p>
          <a:p>
            <a:pPr lvl="1">
              <a:buFont typeface="Wingdings 2" pitchFamily="-112" charset="2"/>
              <a:buNone/>
            </a:pPr>
            <a:r>
              <a:rPr lang="en-US" sz="2000" dirty="0" err="1" smtClean="0"/>
              <a:t>fileMenu.add</a:t>
            </a:r>
            <a:r>
              <a:rPr lang="en-US" sz="2000" dirty="0" smtClean="0"/>
              <a:t>(</a:t>
            </a:r>
            <a:r>
              <a:rPr lang="en-US" sz="2000" dirty="0" err="1" smtClean="0"/>
              <a:t>optionsMenu</a:t>
            </a:r>
            <a:r>
              <a:rPr lang="en-US" sz="2000" dirty="0" smtClean="0"/>
              <a:t>);</a:t>
            </a:r>
          </a:p>
          <a:p>
            <a:pPr lvl="1">
              <a:buFont typeface="Wingdings 2" pitchFamily="-112" charset="2"/>
              <a:buNone/>
            </a:pPr>
            <a:r>
              <a:rPr lang="en-US" sz="2000" dirty="0" err="1" smtClean="0"/>
              <a:t>JMenuItem</a:t>
            </a:r>
            <a:r>
              <a:rPr lang="en-US" sz="2000" dirty="0" smtClean="0"/>
              <a:t> option1 = new </a:t>
            </a:r>
            <a:r>
              <a:rPr lang="en-US" sz="2000" dirty="0" err="1" smtClean="0"/>
              <a:t>JMenuItem</a:t>
            </a:r>
            <a:r>
              <a:rPr lang="en-US" sz="2000" dirty="0" smtClean="0"/>
              <a:t>("Option 1");</a:t>
            </a:r>
          </a:p>
          <a:p>
            <a:pPr lvl="1">
              <a:buFont typeface="Wingdings 2" pitchFamily="-112" charset="2"/>
              <a:buNone/>
            </a:pPr>
            <a:r>
              <a:rPr lang="en-US" sz="2000" dirty="0" err="1" smtClean="0"/>
              <a:t>optionsMenu.add</a:t>
            </a:r>
            <a:r>
              <a:rPr lang="en-US" sz="2000" dirty="0" smtClean="0"/>
              <a:t>(option1);</a:t>
            </a:r>
          </a:p>
          <a:p>
            <a:pPr lvl="1">
              <a:buFont typeface="Wingdings 2" pitchFamily="-112" charset="2"/>
              <a:buNone/>
            </a:pPr>
            <a:r>
              <a:rPr lang="en-US" sz="2000" dirty="0" err="1" smtClean="0"/>
              <a:t>JMenuItem</a:t>
            </a:r>
            <a:r>
              <a:rPr lang="en-US" sz="2000" dirty="0" smtClean="0"/>
              <a:t> option2 = new </a:t>
            </a:r>
            <a:r>
              <a:rPr lang="en-US" sz="2000" dirty="0" err="1" smtClean="0"/>
              <a:t>JMenuItem</a:t>
            </a:r>
            <a:r>
              <a:rPr lang="en-US" sz="2000" dirty="0" smtClean="0"/>
              <a:t>("Option 2");</a:t>
            </a:r>
          </a:p>
          <a:p>
            <a:pPr lvl="1">
              <a:buFont typeface="Wingdings 2" pitchFamily="-112" charset="2"/>
              <a:buNone/>
            </a:pPr>
            <a:r>
              <a:rPr lang="en-US" sz="2000" dirty="0" err="1" smtClean="0"/>
              <a:t>optionsMenu.add</a:t>
            </a:r>
            <a:r>
              <a:rPr lang="en-US" sz="2000" dirty="0" smtClean="0"/>
              <a:t>(option2);</a:t>
            </a:r>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
        <p:nvSpPr>
          <p:cNvPr id="86020"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92AED72-52E5-5E47-9632-CAFE5617E8B1}" type="slidenum">
              <a:rPr lang="en-US">
                <a:ea typeface="ＭＳ Ｐゴシック" pitchFamily="-112" charset="-128"/>
                <a:cs typeface="ＭＳ Ｐゴシック" pitchFamily="-112" charset="-128"/>
              </a:rPr>
              <a:pPr fontAlgn="base">
                <a:spcBef>
                  <a:spcPct val="0"/>
                </a:spcBef>
                <a:spcAft>
                  <a:spcPct val="0"/>
                </a:spcAft>
              </a:pPr>
              <a:t>11</a:t>
            </a:fld>
            <a:endParaRPr lang="en-US">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687834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26"/>
          <p:cNvSpPr>
            <a:spLocks noGrp="1" noChangeArrowheads="1"/>
          </p:cNvSpPr>
          <p:nvPr>
            <p:ph type="title"/>
          </p:nvPr>
        </p:nvSpPr>
        <p:spPr/>
        <p:txBody>
          <a:bodyPr>
            <a:normAutofit/>
          </a:bodyPr>
          <a:lstStyle/>
          <a:p>
            <a:r>
              <a:rPr lang="en-US" dirty="0" smtClean="0"/>
              <a:t>4. Attach actions to the menu items</a:t>
            </a:r>
          </a:p>
        </p:txBody>
      </p:sp>
      <p:sp>
        <p:nvSpPr>
          <p:cNvPr id="88067" name="Rectangle 1027"/>
          <p:cNvSpPr>
            <a:spLocks noGrp="1" noChangeArrowheads="1"/>
          </p:cNvSpPr>
          <p:nvPr>
            <p:ph idx="1"/>
          </p:nvPr>
        </p:nvSpPr>
        <p:spPr/>
        <p:txBody>
          <a:bodyPr>
            <a:normAutofit/>
          </a:bodyPr>
          <a:lstStyle/>
          <a:p>
            <a:r>
              <a:rPr lang="en-US" dirty="0" smtClean="0"/>
              <a:t>When a menu item is selected, it triggers an action event.</a:t>
            </a:r>
          </a:p>
          <a:p>
            <a:r>
              <a:rPr lang="en-US" dirty="0" smtClean="0"/>
              <a:t>You must install an action listener for each menu item.</a:t>
            </a:r>
          </a:p>
          <a:p>
            <a:pPr lvl="1">
              <a:buFont typeface="Wingdings 2" pitchFamily="-112" charset="2"/>
              <a:buNone/>
            </a:pPr>
            <a:r>
              <a:rPr lang="en-US" dirty="0" smtClean="0"/>
              <a:t>		</a:t>
            </a:r>
            <a:r>
              <a:rPr lang="en-US" sz="2000" dirty="0" err="1" smtClean="0"/>
              <a:t>exit.addActionListener</a:t>
            </a:r>
            <a:r>
              <a:rPr lang="en-US" sz="2000" dirty="0" smtClean="0"/>
              <a:t>(new </a:t>
            </a:r>
            <a:r>
              <a:rPr lang="en-US" sz="2000" dirty="0" err="1" smtClean="0"/>
              <a:t>ActionListener</a:t>
            </a:r>
            <a:r>
              <a:rPr lang="en-US" sz="2000" dirty="0" smtClean="0"/>
              <a:t>() {</a:t>
            </a:r>
          </a:p>
          <a:p>
            <a:pPr lvl="1">
              <a:buFont typeface="Wingdings 2" pitchFamily="-112" charset="2"/>
              <a:buNone/>
            </a:pPr>
            <a:r>
              <a:rPr lang="en-US" sz="2000" dirty="0" smtClean="0"/>
              <a:t>			public void </a:t>
            </a:r>
            <a:r>
              <a:rPr lang="en-US" sz="2000" dirty="0" err="1" smtClean="0"/>
              <a:t>actionPerformed</a:t>
            </a:r>
            <a:r>
              <a:rPr lang="en-US" sz="2000" dirty="0" smtClean="0"/>
              <a:t>(</a:t>
            </a:r>
            <a:r>
              <a:rPr lang="en-US" sz="2000" dirty="0" err="1" smtClean="0"/>
              <a:t>ActionEvent</a:t>
            </a:r>
            <a:r>
              <a:rPr lang="en-US" sz="2000" dirty="0" smtClean="0"/>
              <a:t> e) {</a:t>
            </a:r>
          </a:p>
          <a:p>
            <a:pPr lvl="1">
              <a:buFont typeface="Wingdings 2" pitchFamily="-112" charset="2"/>
              <a:buNone/>
            </a:pPr>
            <a:r>
              <a:rPr lang="en-US" sz="2000" dirty="0" smtClean="0"/>
              <a:t>				</a:t>
            </a:r>
            <a:r>
              <a:rPr lang="en-US" sz="2000" dirty="0" err="1" smtClean="0"/>
              <a:t>System.exit</a:t>
            </a:r>
            <a:r>
              <a:rPr lang="en-US" sz="2000" dirty="0" smtClean="0"/>
              <a:t>(0);</a:t>
            </a:r>
          </a:p>
          <a:p>
            <a:pPr lvl="1">
              <a:buFont typeface="Wingdings 2" pitchFamily="-112" charset="2"/>
              <a:buNone/>
            </a:pPr>
            <a:r>
              <a:rPr lang="en-US" sz="2000" dirty="0" smtClean="0"/>
              <a:t>			}</a:t>
            </a:r>
          </a:p>
          <a:p>
            <a:pPr lvl="1">
              <a:buFont typeface="Wingdings 2" pitchFamily="-112" charset="2"/>
              <a:buNone/>
            </a:pPr>
            <a:r>
              <a:rPr lang="en-US" sz="2000" dirty="0" smtClean="0"/>
              <a:t>		});</a:t>
            </a:r>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
        <p:nvSpPr>
          <p:cNvPr id="8806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AAD7394-0328-5F46-B593-F2043C6F74B7}" type="slidenum">
              <a:rPr lang="en-US">
                <a:ea typeface="ＭＳ Ｐゴシック" pitchFamily="-112" charset="-128"/>
                <a:cs typeface="ＭＳ Ｐゴシック" pitchFamily="-112" charset="-128"/>
              </a:rPr>
              <a:pPr fontAlgn="base">
                <a:spcBef>
                  <a:spcPct val="0"/>
                </a:spcBef>
                <a:spcAft>
                  <a:spcPct val="0"/>
                </a:spcAft>
              </a:pPr>
              <a:t>12</a:t>
            </a:fld>
            <a:endParaRPr lang="en-US">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167525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 - Menus</a:t>
            </a:r>
            <a:endParaRPr lang="en-US" dirty="0"/>
          </a:p>
        </p:txBody>
      </p:sp>
      <p:sp>
        <p:nvSpPr>
          <p:cNvPr id="3" name="Content Placeholder 2"/>
          <p:cNvSpPr>
            <a:spLocks noGrp="1"/>
          </p:cNvSpPr>
          <p:nvPr>
            <p:ph idx="1"/>
          </p:nvPr>
        </p:nvSpPr>
        <p:spPr/>
        <p:txBody>
          <a:bodyPr/>
          <a:lstStyle/>
          <a:p>
            <a:r>
              <a:rPr lang="en-US" dirty="0" smtClean="0"/>
              <a:t>Select ‘Design’ for your </a:t>
            </a:r>
            <a:r>
              <a:rPr lang="en-US" dirty="0" err="1" smtClean="0"/>
              <a:t>JFrame</a:t>
            </a:r>
            <a:endParaRPr lang="en-US" dirty="0" smtClean="0"/>
          </a:p>
          <a:p>
            <a:r>
              <a:rPr lang="en-US" dirty="0" smtClean="0"/>
              <a:t>Open the “Menu” section if not open</a:t>
            </a:r>
          </a:p>
          <a:p>
            <a:r>
              <a:rPr lang="en-US" dirty="0" smtClean="0"/>
              <a:t>Click “</a:t>
            </a:r>
            <a:r>
              <a:rPr lang="en-US" dirty="0" err="1" smtClean="0"/>
              <a:t>JMenuBar</a:t>
            </a:r>
            <a:r>
              <a:rPr lang="en-US" dirty="0" smtClean="0"/>
              <a:t>” and drop it to your frame</a:t>
            </a:r>
          </a:p>
          <a:p>
            <a:r>
              <a:rPr lang="en-US" dirty="0" smtClean="0"/>
              <a:t>Click “</a:t>
            </a:r>
            <a:r>
              <a:rPr lang="en-US" dirty="0" err="1" smtClean="0"/>
              <a:t>JMenu</a:t>
            </a:r>
            <a:r>
              <a:rPr lang="en-US" dirty="0" smtClean="0"/>
              <a:t>” and drop it on the </a:t>
            </a:r>
            <a:r>
              <a:rPr lang="en-US" dirty="0" err="1" smtClean="0"/>
              <a:t>JMenuBar</a:t>
            </a:r>
            <a:endParaRPr lang="en-US" dirty="0" smtClean="0"/>
          </a:p>
          <a:p>
            <a:r>
              <a:rPr lang="en-US" dirty="0" smtClean="0"/>
              <a:t>Continue adding the required components</a:t>
            </a:r>
            <a:endParaRPr lang="en-US" dirty="0"/>
          </a:p>
        </p:txBody>
      </p:sp>
      <p:sp>
        <p:nvSpPr>
          <p:cNvPr id="4" name="Footer Placeholder 3"/>
          <p:cNvSpPr>
            <a:spLocks noGrp="1"/>
          </p:cNvSpPr>
          <p:nvPr>
            <p:ph type="ftr" sz="quarter" idx="11"/>
          </p:nvPr>
        </p:nvSpPr>
        <p:spPr/>
        <p:txBody>
          <a:bodyPr/>
          <a:lstStyle/>
          <a:p>
            <a:pPr>
              <a:defRPr/>
            </a:pPr>
            <a:r>
              <a:rPr lang="en-US" smtClean="0"/>
              <a:t>© 2016-2017 Sam Cirka, All rights reserved</a:t>
            </a:r>
            <a:endParaRPr lang="en-US"/>
          </a:p>
        </p:txBody>
      </p:sp>
      <p:sp>
        <p:nvSpPr>
          <p:cNvPr id="5" name="Slide Number Placeholder 4"/>
          <p:cNvSpPr>
            <a:spLocks noGrp="1"/>
          </p:cNvSpPr>
          <p:nvPr>
            <p:ph type="sldNum" sz="quarter" idx="12"/>
          </p:nvPr>
        </p:nvSpPr>
        <p:spPr/>
        <p:txBody>
          <a:bodyPr/>
          <a:lstStyle/>
          <a:p>
            <a:pPr>
              <a:defRPr/>
            </a:pPr>
            <a:fld id="{39FE8B0A-72EF-1340-8FB8-2480617E5A03}" type="slidenum">
              <a:rPr lang="en-US" smtClean="0"/>
              <a:pPr>
                <a:defRPr/>
              </a:pPr>
              <a:t>13</a:t>
            </a:fld>
            <a:endParaRPr lang="en-US"/>
          </a:p>
        </p:txBody>
      </p:sp>
    </p:spTree>
    <p:extLst>
      <p:ext uri="{BB962C8B-B14F-4D97-AF65-F5344CB8AC3E}">
        <p14:creationId xmlns:p14="http://schemas.microsoft.com/office/powerpoint/2010/main" val="2690962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err="1" smtClean="0"/>
              <a:t>JCheckBox</a:t>
            </a:r>
            <a:endParaRPr lang="en-US" dirty="0"/>
          </a:p>
        </p:txBody>
      </p:sp>
      <p:sp>
        <p:nvSpPr>
          <p:cNvPr id="102403" name="Rectangle 3"/>
          <p:cNvSpPr>
            <a:spLocks noGrp="1" noChangeArrowheads="1"/>
          </p:cNvSpPr>
          <p:nvPr>
            <p:ph idx="1"/>
          </p:nvPr>
        </p:nvSpPr>
        <p:spPr/>
        <p:txBody>
          <a:bodyPr>
            <a:normAutofit/>
          </a:bodyPr>
          <a:lstStyle/>
          <a:p>
            <a:r>
              <a:rPr lang="en-US" dirty="0" smtClean="0"/>
              <a:t>A component that can be selected or deselected, and which displays its state to the user</a:t>
            </a:r>
          </a:p>
          <a:p>
            <a:r>
              <a:rPr lang="en-US" dirty="0" smtClean="0"/>
              <a:t>By convention, any number of check boxes in a group can be selected</a:t>
            </a:r>
            <a:endParaRPr lang="en-US" dirty="0"/>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
        <p:nvSpPr>
          <p:cNvPr id="7" name="Slide Number Placeholder 4"/>
          <p:cNvSpPr>
            <a:spLocks noGrp="1"/>
          </p:cNvSpPr>
          <p:nvPr>
            <p:ph type="sldNum" sz="quarter" idx="12"/>
          </p:nvPr>
        </p:nvSpPr>
        <p:spPr/>
        <p:txBody>
          <a:bodyPr/>
          <a:lstStyle/>
          <a:p>
            <a:fld id="{A688454C-6B11-0C41-BBCF-B452D4AD8440}" type="slidenum">
              <a:rPr lang="en-US" smtClean="0"/>
              <a:pPr/>
              <a:t>14</a:t>
            </a:fld>
            <a:endParaRPr lang="en-US"/>
          </a:p>
        </p:txBody>
      </p:sp>
    </p:spTree>
    <p:extLst>
      <p:ext uri="{BB962C8B-B14F-4D97-AF65-F5344CB8AC3E}">
        <p14:creationId xmlns:p14="http://schemas.microsoft.com/office/powerpoint/2010/main" val="162182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p:txBody>
          <a:bodyPr/>
          <a:lstStyle/>
          <a:p>
            <a:r>
              <a:rPr lang="en-US" dirty="0" err="1" smtClean="0"/>
              <a:t>JRadioButton</a:t>
            </a:r>
            <a:endParaRPr lang="en-US" sz="1600" dirty="0"/>
          </a:p>
        </p:txBody>
      </p:sp>
      <p:sp>
        <p:nvSpPr>
          <p:cNvPr id="106499" name="Rectangle 1027"/>
          <p:cNvSpPr>
            <a:spLocks noGrp="1" noChangeArrowheads="1"/>
          </p:cNvSpPr>
          <p:nvPr>
            <p:ph idx="1"/>
          </p:nvPr>
        </p:nvSpPr>
        <p:spPr/>
        <p:txBody>
          <a:bodyPr/>
          <a:lstStyle/>
          <a:p>
            <a:r>
              <a:rPr lang="en-US" dirty="0" smtClean="0"/>
              <a:t>Radio buttons are variations of check boxes. They are often used in the group, where only one button is checked at a time</a:t>
            </a:r>
            <a:endParaRPr lang="en-US" dirty="0"/>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
        <p:nvSpPr>
          <p:cNvPr id="6" name="Slide Number Placeholder 4"/>
          <p:cNvSpPr>
            <a:spLocks noGrp="1"/>
          </p:cNvSpPr>
          <p:nvPr>
            <p:ph type="sldNum" sz="quarter" idx="12"/>
          </p:nvPr>
        </p:nvSpPr>
        <p:spPr/>
        <p:txBody>
          <a:bodyPr/>
          <a:lstStyle/>
          <a:p>
            <a:fld id="{575F6477-218B-1440-8930-C38F00A835A7}" type="slidenum">
              <a:rPr lang="en-US" smtClean="0"/>
              <a:pPr/>
              <a:t>15</a:t>
            </a:fld>
            <a:endParaRPr lang="en-US"/>
          </a:p>
        </p:txBody>
      </p:sp>
    </p:spTree>
    <p:extLst>
      <p:ext uri="{BB962C8B-B14F-4D97-AF65-F5344CB8AC3E}">
        <p14:creationId xmlns:p14="http://schemas.microsoft.com/office/powerpoint/2010/main" val="626951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smtClean="0"/>
              <a:t>Grouping Radio Buttons</a:t>
            </a:r>
            <a:endParaRPr lang="en-US"/>
          </a:p>
        </p:txBody>
      </p:sp>
      <p:sp>
        <p:nvSpPr>
          <p:cNvPr id="357379" name="Rectangle 3"/>
          <p:cNvSpPr>
            <a:spLocks noGrp="1" noChangeArrowheads="1"/>
          </p:cNvSpPr>
          <p:nvPr>
            <p:ph idx="1"/>
          </p:nvPr>
        </p:nvSpPr>
        <p:spPr/>
        <p:txBody>
          <a:bodyPr>
            <a:normAutofit/>
          </a:bodyPr>
          <a:lstStyle/>
          <a:p>
            <a:pPr lvl="1"/>
            <a:r>
              <a:rPr lang="en-US" sz="2400" dirty="0" err="1" smtClean="0"/>
              <a:t>ButtonGroup</a:t>
            </a:r>
            <a:r>
              <a:rPr lang="en-US" sz="2400" dirty="0" smtClean="0"/>
              <a:t> </a:t>
            </a:r>
            <a:r>
              <a:rPr lang="en-US" sz="2400" dirty="0" err="1" smtClean="0"/>
              <a:t>processColors</a:t>
            </a:r>
            <a:r>
              <a:rPr lang="en-US" sz="2400" dirty="0" smtClean="0"/>
              <a:t> = new </a:t>
            </a:r>
            <a:r>
              <a:rPr lang="en-US" sz="2400" dirty="0" err="1" smtClean="0"/>
              <a:t>ButtonGroup</a:t>
            </a:r>
            <a:r>
              <a:rPr lang="en-US" sz="2400" dirty="0" smtClean="0"/>
              <a:t>();</a:t>
            </a:r>
          </a:p>
          <a:p>
            <a:pPr lvl="1"/>
            <a:r>
              <a:rPr lang="en-US" sz="2400" dirty="0" err="1" smtClean="0"/>
              <a:t>processColors.add(cyanButton</a:t>
            </a:r>
            <a:r>
              <a:rPr lang="en-US" sz="2400" dirty="0" smtClean="0"/>
              <a:t>);</a:t>
            </a:r>
          </a:p>
          <a:p>
            <a:pPr lvl="1"/>
            <a:r>
              <a:rPr lang="en-US" sz="2400" dirty="0" err="1" smtClean="0"/>
              <a:t>processColors.add(magentaButton</a:t>
            </a:r>
            <a:r>
              <a:rPr lang="en-US" sz="2400" dirty="0" smtClean="0"/>
              <a:t>);</a:t>
            </a:r>
          </a:p>
          <a:p>
            <a:pPr lvl="1"/>
            <a:r>
              <a:rPr lang="en-US" sz="2400" dirty="0" err="1" smtClean="0"/>
              <a:t>processColors.add(yellowButton</a:t>
            </a:r>
            <a:r>
              <a:rPr lang="en-US" sz="2400" dirty="0" smtClean="0"/>
              <a:t>);</a:t>
            </a:r>
          </a:p>
          <a:p>
            <a:pPr lvl="1"/>
            <a:r>
              <a:rPr lang="en-US" sz="2400" dirty="0" err="1" smtClean="0"/>
              <a:t>processColors.add(blackButton</a:t>
            </a:r>
            <a:r>
              <a:rPr lang="en-US" sz="2400" dirty="0" smtClean="0"/>
              <a:t>);</a:t>
            </a:r>
          </a:p>
          <a:p>
            <a:pPr lvl="1"/>
            <a:endParaRPr lang="en-US" sz="2400" dirty="0"/>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
        <p:nvSpPr>
          <p:cNvPr id="4" name="Slide Number Placeholder 4"/>
          <p:cNvSpPr>
            <a:spLocks noGrp="1"/>
          </p:cNvSpPr>
          <p:nvPr>
            <p:ph type="sldNum" sz="quarter" idx="12"/>
          </p:nvPr>
        </p:nvSpPr>
        <p:spPr/>
        <p:txBody>
          <a:bodyPr/>
          <a:lstStyle/>
          <a:p>
            <a:fld id="{28C1F75A-47F2-4B45-B82D-0E7736DED854}" type="slidenum">
              <a:rPr lang="en-US" smtClean="0"/>
              <a:pPr/>
              <a:t>16</a:t>
            </a:fld>
            <a:endParaRPr lang="en-US"/>
          </a:p>
        </p:txBody>
      </p:sp>
    </p:spTree>
    <p:extLst>
      <p:ext uri="{BB962C8B-B14F-4D97-AF65-F5344CB8AC3E}">
        <p14:creationId xmlns:p14="http://schemas.microsoft.com/office/powerpoint/2010/main" val="58163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dirty="0" err="1" smtClean="0"/>
              <a:t>JComboBox</a:t>
            </a:r>
            <a:endParaRPr lang="en-US" sz="1600" dirty="0"/>
          </a:p>
        </p:txBody>
      </p:sp>
      <p:sp>
        <p:nvSpPr>
          <p:cNvPr id="313347" name="Rectangle 3"/>
          <p:cNvSpPr>
            <a:spLocks noGrp="1" noChangeArrowheads="1"/>
          </p:cNvSpPr>
          <p:nvPr>
            <p:ph idx="1"/>
          </p:nvPr>
        </p:nvSpPr>
        <p:spPr/>
        <p:txBody>
          <a:bodyPr/>
          <a:lstStyle/>
          <a:p>
            <a:r>
              <a:rPr lang="en-US" dirty="0" smtClean="0"/>
              <a:t>A combo box is a simple list of items from which the user can choose. It performs basically the same function as a list, but can get only one value</a:t>
            </a:r>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
        <p:nvSpPr>
          <p:cNvPr id="7" name="Slide Number Placeholder 4"/>
          <p:cNvSpPr>
            <a:spLocks noGrp="1"/>
          </p:cNvSpPr>
          <p:nvPr>
            <p:ph type="sldNum" sz="quarter" idx="12"/>
          </p:nvPr>
        </p:nvSpPr>
        <p:spPr/>
        <p:txBody>
          <a:bodyPr/>
          <a:lstStyle/>
          <a:p>
            <a:fld id="{64FEB53B-A52B-8748-8ED8-E561C0306F72}" type="slidenum">
              <a:rPr lang="en-US" smtClean="0"/>
              <a:pPr/>
              <a:t>17</a:t>
            </a:fld>
            <a:endParaRPr lang="en-US"/>
          </a:p>
        </p:txBody>
      </p:sp>
    </p:spTree>
    <p:extLst>
      <p:ext uri="{BB962C8B-B14F-4D97-AF65-F5344CB8AC3E}">
        <p14:creationId xmlns:p14="http://schemas.microsoft.com/office/powerpoint/2010/main" val="51650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err="1" smtClean="0"/>
              <a:t>JList</a:t>
            </a:r>
            <a:endParaRPr lang="en-US" sz="1600" dirty="0"/>
          </a:p>
        </p:txBody>
      </p:sp>
      <p:sp>
        <p:nvSpPr>
          <p:cNvPr id="93187" name="Rectangle 3"/>
          <p:cNvSpPr>
            <a:spLocks noGrp="1" noChangeArrowheads="1"/>
          </p:cNvSpPr>
          <p:nvPr>
            <p:ph idx="1"/>
          </p:nvPr>
        </p:nvSpPr>
        <p:spPr/>
        <p:txBody>
          <a:bodyPr/>
          <a:lstStyle/>
          <a:p>
            <a:r>
              <a:rPr lang="en-US" dirty="0" smtClean="0"/>
              <a:t>A list is a component that performs basically the same function as a combo box, but it enables the user to choose a single value or multiple values</a:t>
            </a:r>
          </a:p>
        </p:txBody>
      </p:sp>
      <p:sp>
        <p:nvSpPr>
          <p:cNvPr id="3" name="Footer Placeholder 2"/>
          <p:cNvSpPr>
            <a:spLocks noGrp="1"/>
          </p:cNvSpPr>
          <p:nvPr>
            <p:ph type="ftr" sz="quarter" idx="11"/>
          </p:nvPr>
        </p:nvSpPr>
        <p:spPr/>
        <p:txBody>
          <a:bodyPr/>
          <a:lstStyle/>
          <a:p>
            <a:pPr>
              <a:defRPr/>
            </a:pPr>
            <a:r>
              <a:rPr lang="en-US" smtClean="0"/>
              <a:t>© 2016-2017 Sam Cirka, All rights reserved</a:t>
            </a:r>
            <a:endParaRPr lang="en-US"/>
          </a:p>
        </p:txBody>
      </p:sp>
      <p:sp>
        <p:nvSpPr>
          <p:cNvPr id="6" name="Slide Number Placeholder 4"/>
          <p:cNvSpPr>
            <a:spLocks noGrp="1"/>
          </p:cNvSpPr>
          <p:nvPr>
            <p:ph type="sldNum" sz="quarter" idx="12"/>
          </p:nvPr>
        </p:nvSpPr>
        <p:spPr/>
        <p:txBody>
          <a:bodyPr/>
          <a:lstStyle/>
          <a:p>
            <a:fld id="{746C5173-5AB7-984F-84B3-C17D6C5DC277}" type="slidenum">
              <a:rPr lang="en-US" smtClean="0"/>
              <a:pPr/>
              <a:t>18</a:t>
            </a:fld>
            <a:endParaRPr lang="en-US"/>
          </a:p>
        </p:txBody>
      </p:sp>
      <p:sp>
        <p:nvSpPr>
          <p:cNvPr id="2" name="TextBox 1"/>
          <p:cNvSpPr txBox="1"/>
          <p:nvPr/>
        </p:nvSpPr>
        <p:spPr>
          <a:xfrm>
            <a:off x="7086600" y="5867400"/>
            <a:ext cx="1484601" cy="46166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err="1" smtClean="0">
                <a:latin typeface="Arial Unicode MS"/>
                <a:cs typeface="Arial Unicode MS"/>
              </a:rPr>
              <a:t>ListDemo</a:t>
            </a:r>
            <a:endParaRPr lang="en-US" dirty="0">
              <a:latin typeface="Arial Unicode MS"/>
              <a:cs typeface="Arial Unicode MS"/>
            </a:endParaRPr>
          </a:p>
        </p:txBody>
      </p:sp>
      <p:pic>
        <p:nvPicPr>
          <p:cNvPr id="4" name="Picture 3"/>
          <p:cNvPicPr>
            <a:picLocks noChangeAspect="1"/>
          </p:cNvPicPr>
          <p:nvPr/>
        </p:nvPicPr>
        <p:blipFill>
          <a:blip r:embed="rId3"/>
          <a:stretch>
            <a:fillRect/>
          </a:stretch>
        </p:blipFill>
        <p:spPr>
          <a:xfrm>
            <a:off x="2170372" y="3068960"/>
            <a:ext cx="4803254" cy="1869247"/>
          </a:xfrm>
          <a:prstGeom prst="rect">
            <a:avLst/>
          </a:prstGeom>
        </p:spPr>
      </p:pic>
    </p:spTree>
    <p:extLst>
      <p:ext uri="{BB962C8B-B14F-4D97-AF65-F5344CB8AC3E}">
        <p14:creationId xmlns:p14="http://schemas.microsoft.com/office/powerpoint/2010/main" val="337066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Events &amp; Adapters</a:t>
            </a:r>
            <a:endParaRPr lang="en-US" dirty="0"/>
          </a:p>
        </p:txBody>
      </p:sp>
      <p:sp>
        <p:nvSpPr>
          <p:cNvPr id="3" name="Content Placeholder 2"/>
          <p:cNvSpPr>
            <a:spLocks noGrp="1"/>
          </p:cNvSpPr>
          <p:nvPr>
            <p:ph idx="1"/>
          </p:nvPr>
        </p:nvSpPr>
        <p:spPr/>
        <p:txBody>
          <a:bodyPr/>
          <a:lstStyle/>
          <a:p>
            <a:r>
              <a:rPr lang="en-US" dirty="0" smtClean="0"/>
              <a:t>If you implement an interface, you need to implement ALL the methods that interface defines</a:t>
            </a:r>
          </a:p>
          <a:p>
            <a:r>
              <a:rPr lang="en-US" dirty="0" smtClean="0"/>
              <a:t>Adapters implement all the methods, so you just need to override the ones you want</a:t>
            </a:r>
            <a:endParaRPr lang="en-US" dirty="0"/>
          </a:p>
        </p:txBody>
      </p:sp>
      <p:sp>
        <p:nvSpPr>
          <p:cNvPr id="6" name="Footer Placeholder 5"/>
          <p:cNvSpPr>
            <a:spLocks noGrp="1"/>
          </p:cNvSpPr>
          <p:nvPr>
            <p:ph type="ftr" sz="quarter" idx="11"/>
          </p:nvPr>
        </p:nvSpPr>
        <p:spPr/>
        <p:txBody>
          <a:bodyPr/>
          <a:lstStyle/>
          <a:p>
            <a:pPr>
              <a:defRPr/>
            </a:pPr>
            <a:r>
              <a:rPr lang="en-US" smtClean="0"/>
              <a:t>© 2016-2017 Sam Cirka, All rights reserved</a:t>
            </a:r>
            <a:endParaRPr lang="en-US"/>
          </a:p>
        </p:txBody>
      </p:sp>
      <p:sp>
        <p:nvSpPr>
          <p:cNvPr id="4" name="Slide Number Placeholder 3"/>
          <p:cNvSpPr>
            <a:spLocks noGrp="1"/>
          </p:cNvSpPr>
          <p:nvPr>
            <p:ph type="sldNum" sz="quarter" idx="12"/>
          </p:nvPr>
        </p:nvSpPr>
        <p:spPr/>
        <p:txBody>
          <a:bodyPr/>
          <a:lstStyle/>
          <a:p>
            <a:pPr>
              <a:defRPr/>
            </a:pPr>
            <a:fld id="{39FE8B0A-72EF-1340-8FB8-2480617E5A03}" type="slidenum">
              <a:rPr lang="en-US" smtClean="0"/>
              <a:pPr>
                <a:defRPr/>
              </a:pPr>
              <a:t>19</a:t>
            </a:fld>
            <a:endParaRPr lang="en-US"/>
          </a:p>
        </p:txBody>
      </p:sp>
      <p:sp>
        <p:nvSpPr>
          <p:cNvPr id="5" name="Rectangle 4"/>
          <p:cNvSpPr/>
          <p:nvPr/>
        </p:nvSpPr>
        <p:spPr>
          <a:xfrm>
            <a:off x="6650072" y="6020618"/>
            <a:ext cx="2019265"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err="1"/>
              <a:t>TestWindowEvent</a:t>
            </a:r>
            <a:endParaRPr lang="en-US" dirty="0"/>
          </a:p>
        </p:txBody>
      </p:sp>
    </p:spTree>
    <p:extLst>
      <p:ext uri="{BB962C8B-B14F-4D97-AF65-F5344CB8AC3E}">
        <p14:creationId xmlns:p14="http://schemas.microsoft.com/office/powerpoint/2010/main" val="59661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smtClean="0"/>
              <a:t>Buttons</a:t>
            </a:r>
            <a:endParaRPr lang="en-US"/>
          </a:p>
        </p:txBody>
      </p:sp>
      <p:sp>
        <p:nvSpPr>
          <p:cNvPr id="380931" name="Rectangle 3"/>
          <p:cNvSpPr>
            <a:spLocks noGrp="1" noChangeArrowheads="1"/>
          </p:cNvSpPr>
          <p:nvPr>
            <p:ph idx="1"/>
          </p:nvPr>
        </p:nvSpPr>
        <p:spPr/>
        <p:txBody>
          <a:bodyPr/>
          <a:lstStyle/>
          <a:p>
            <a:r>
              <a:rPr lang="en-US" dirty="0" smtClean="0"/>
              <a:t>A button is a component that triggers an action event when clicked. Swing provides regular buttons, toggle buttons, check box buttons, and radio buttons</a:t>
            </a:r>
          </a:p>
          <a:p>
            <a:r>
              <a:rPr lang="en-US" dirty="0" smtClean="0"/>
              <a:t>The common features of these buttons are generalized in </a:t>
            </a:r>
            <a:r>
              <a:rPr lang="en-US" dirty="0" smtClean="0">
                <a:hlinkClick r:id="rId3"/>
              </a:rPr>
              <a:t>javax.swing.AbstractButton</a:t>
            </a:r>
            <a:endParaRPr lang="en-US" dirty="0"/>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
        <p:nvSpPr>
          <p:cNvPr id="4" name="Slide Number Placeholder 4"/>
          <p:cNvSpPr>
            <a:spLocks noGrp="1"/>
          </p:cNvSpPr>
          <p:nvPr>
            <p:ph type="sldNum" sz="quarter" idx="12"/>
          </p:nvPr>
        </p:nvSpPr>
        <p:spPr/>
        <p:txBody>
          <a:bodyPr/>
          <a:lstStyle/>
          <a:p>
            <a:fld id="{80BDBEB4-0A23-4A40-A671-3B958C616372}" type="slidenum">
              <a:rPr lang="en-US" smtClean="0"/>
              <a:pPr/>
              <a:t>2</a:t>
            </a:fld>
            <a:endParaRPr lang="en-US"/>
          </a:p>
        </p:txBody>
      </p:sp>
    </p:spTree>
    <p:extLst>
      <p:ext uri="{BB962C8B-B14F-4D97-AF65-F5344CB8AC3E}">
        <p14:creationId xmlns:p14="http://schemas.microsoft.com/office/powerpoint/2010/main" val="1643790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 – Window Adapters</a:t>
            </a:r>
            <a:endParaRPr lang="en-US" dirty="0"/>
          </a:p>
        </p:txBody>
      </p:sp>
      <p:sp>
        <p:nvSpPr>
          <p:cNvPr id="3" name="Content Placeholder 2"/>
          <p:cNvSpPr>
            <a:spLocks noGrp="1"/>
          </p:cNvSpPr>
          <p:nvPr>
            <p:ph idx="1"/>
          </p:nvPr>
        </p:nvSpPr>
        <p:spPr/>
        <p:txBody>
          <a:bodyPr/>
          <a:lstStyle/>
          <a:p>
            <a:r>
              <a:rPr lang="en-US" dirty="0" smtClean="0"/>
              <a:t>Right-click the frame</a:t>
            </a:r>
          </a:p>
          <a:p>
            <a:r>
              <a:rPr lang="en-US" dirty="0" smtClean="0"/>
              <a:t>Select ‘Add event handler’ &gt; ‘window’ &gt;  ‘window closing’</a:t>
            </a:r>
            <a:endParaRPr lang="en-US" dirty="0"/>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
        <p:nvSpPr>
          <p:cNvPr id="4" name="Slide Number Placeholder 3"/>
          <p:cNvSpPr>
            <a:spLocks noGrp="1"/>
          </p:cNvSpPr>
          <p:nvPr>
            <p:ph type="sldNum" sz="quarter" idx="12"/>
          </p:nvPr>
        </p:nvSpPr>
        <p:spPr/>
        <p:txBody>
          <a:bodyPr/>
          <a:lstStyle/>
          <a:p>
            <a:pPr>
              <a:defRPr/>
            </a:pPr>
            <a:fld id="{39FE8B0A-72EF-1340-8FB8-2480617E5A03}" type="slidenum">
              <a:rPr lang="en-US" smtClean="0"/>
              <a:pPr>
                <a:defRPr/>
              </a:pPr>
              <a:t>20</a:t>
            </a:fld>
            <a:endParaRPr lang="en-US"/>
          </a:p>
        </p:txBody>
      </p:sp>
      <p:pic>
        <p:nvPicPr>
          <p:cNvPr id="7" name="Picture 6"/>
          <p:cNvPicPr>
            <a:picLocks noChangeAspect="1"/>
          </p:cNvPicPr>
          <p:nvPr/>
        </p:nvPicPr>
        <p:blipFill>
          <a:blip r:embed="rId2"/>
          <a:stretch>
            <a:fillRect/>
          </a:stretch>
        </p:blipFill>
        <p:spPr>
          <a:xfrm>
            <a:off x="2405814" y="3446701"/>
            <a:ext cx="4826000" cy="1371600"/>
          </a:xfrm>
          <a:prstGeom prst="rect">
            <a:avLst/>
          </a:prstGeom>
        </p:spPr>
      </p:pic>
    </p:spTree>
    <p:extLst>
      <p:ext uri="{BB962C8B-B14F-4D97-AF65-F5344CB8AC3E}">
        <p14:creationId xmlns:p14="http://schemas.microsoft.com/office/powerpoint/2010/main" val="41849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r>
              <a:rPr lang="en-US" smtClean="0">
                <a:ea typeface="ＭＳ Ｐゴシック" pitchFamily="-109" charset="-128"/>
                <a:cs typeface="ＭＳ Ｐゴシック" pitchFamily="-109" charset="-128"/>
              </a:rPr>
              <a:t>Exceptions in GUI Applications</a:t>
            </a:r>
            <a:endParaRPr lang="en-AU" smtClean="0">
              <a:ea typeface="ＭＳ Ｐゴシック" pitchFamily="-109" charset="-128"/>
              <a:cs typeface="ＭＳ Ｐゴシック" pitchFamily="-109" charset="-128"/>
            </a:endParaRPr>
          </a:p>
        </p:txBody>
      </p:sp>
      <p:sp>
        <p:nvSpPr>
          <p:cNvPr id="65539" name="Rectangle 3"/>
          <p:cNvSpPr>
            <a:spLocks noGrp="1" noChangeArrowheads="1"/>
          </p:cNvSpPr>
          <p:nvPr>
            <p:ph idx="1"/>
          </p:nvPr>
        </p:nvSpPr>
        <p:spPr/>
        <p:txBody>
          <a:bodyPr>
            <a:normAutofit/>
          </a:bodyPr>
          <a:lstStyle/>
          <a:p>
            <a:pPr eaLnBrk="1" hangingPunct="1">
              <a:lnSpc>
                <a:spcPct val="90000"/>
              </a:lnSpc>
            </a:pPr>
            <a:r>
              <a:rPr lang="en-US" dirty="0" smtClean="0">
                <a:ea typeface="ＭＳ Ｐゴシック" pitchFamily="-109" charset="-128"/>
                <a:cs typeface="ＭＳ Ｐゴシック" pitchFamily="-109" charset="-128"/>
              </a:rPr>
              <a:t>There are several threads running to support a GUI application</a:t>
            </a:r>
          </a:p>
          <a:p>
            <a:pPr lvl="1" eaLnBrk="1" hangingPunct="1">
              <a:lnSpc>
                <a:spcPct val="90000"/>
              </a:lnSpc>
            </a:pPr>
            <a:r>
              <a:rPr lang="en-US" dirty="0" smtClean="0"/>
              <a:t>A thread is launched to execute an event handler (e.g., the </a:t>
            </a:r>
            <a:r>
              <a:rPr lang="en-US" dirty="0" err="1" smtClean="0"/>
              <a:t>actionPerformed</a:t>
            </a:r>
            <a:r>
              <a:rPr lang="en-US" dirty="0" smtClean="0"/>
              <a:t> method for the </a:t>
            </a:r>
            <a:r>
              <a:rPr lang="en-US" dirty="0" err="1" smtClean="0"/>
              <a:t>ActionEvent</a:t>
            </a:r>
            <a:r>
              <a:rPr lang="en-US" dirty="0" smtClean="0"/>
              <a:t>)</a:t>
            </a:r>
          </a:p>
          <a:p>
            <a:pPr eaLnBrk="1" hangingPunct="1">
              <a:lnSpc>
                <a:spcPct val="90000"/>
              </a:lnSpc>
            </a:pPr>
            <a:r>
              <a:rPr lang="en-US" dirty="0" smtClean="0">
                <a:ea typeface="ＭＳ Ｐゴシック" pitchFamily="-109" charset="-128"/>
                <a:cs typeface="ＭＳ Ｐゴシック" pitchFamily="-109" charset="-128"/>
              </a:rPr>
              <a:t>If an exception occurs during the execution of a GUI event handler, the thread is terminated if the exception is not handled. </a:t>
            </a:r>
          </a:p>
          <a:p>
            <a:pPr lvl="1">
              <a:lnSpc>
                <a:spcPct val="90000"/>
              </a:lnSpc>
            </a:pPr>
            <a:r>
              <a:rPr lang="en-US" dirty="0" smtClean="0">
                <a:ea typeface="ＭＳ Ｐゴシック" pitchFamily="-109" charset="-128"/>
                <a:cs typeface="ＭＳ Ｐゴシック" pitchFamily="-109" charset="-128"/>
              </a:rPr>
              <a:t>Java prints the error message on the console, but does not terminate the application. The program goes back to its user-interface-processing loop to run continuously</a:t>
            </a:r>
          </a:p>
          <a:p>
            <a:pPr lvl="1">
              <a:lnSpc>
                <a:spcPct val="90000"/>
              </a:lnSpc>
            </a:pPr>
            <a:r>
              <a:rPr lang="en-AU" dirty="0" smtClean="0">
                <a:ea typeface="ＭＳ Ｐゴシック" pitchFamily="-109" charset="-128"/>
                <a:cs typeface="ＭＳ Ｐゴシック" pitchFamily="-109" charset="-128"/>
              </a:rPr>
              <a:t>Therefore it is possible to miss the exception</a:t>
            </a:r>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
        <p:nvSpPr>
          <p:cNvPr id="6554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68ECCA2-E1DF-8544-9A73-61805E48F90E}" type="slidenum">
              <a:rPr lang="en-US" smtClean="0">
                <a:latin typeface="Arial" pitchFamily="-109" charset="0"/>
                <a:ea typeface="ＭＳ Ｐゴシック" pitchFamily="-109" charset="-128"/>
                <a:cs typeface="ＭＳ Ｐゴシック" pitchFamily="-109" charset="-128"/>
              </a:rPr>
              <a:pPr/>
              <a:t>21</a:t>
            </a:fld>
            <a:endParaRPr lang="en-US" smtClean="0">
              <a:latin typeface="Arial"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731101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ctrTitle"/>
          </p:nvPr>
        </p:nvSpPr>
        <p:spPr/>
        <p:txBody>
          <a:bodyPr/>
          <a:lstStyle/>
          <a:p>
            <a:r>
              <a:rPr lang="en-US" dirty="0" smtClean="0"/>
              <a:t>Dialogs</a:t>
            </a:r>
          </a:p>
        </p:txBody>
      </p:sp>
      <p:sp>
        <p:nvSpPr>
          <p:cNvPr id="4" name="Subtitle 3"/>
          <p:cNvSpPr>
            <a:spLocks noGrp="1"/>
          </p:cNvSpPr>
          <p:nvPr>
            <p:ph type="subTitle" idx="1"/>
          </p:nvPr>
        </p:nvSpPr>
        <p:spPr/>
        <p:txBody>
          <a:bodyPr/>
          <a:lstStyle/>
          <a:p>
            <a:endParaRPr lang="en-US"/>
          </a:p>
        </p:txBody>
      </p:sp>
      <p:sp>
        <p:nvSpPr>
          <p:cNvPr id="2" name="Slide Number Placeholder 1"/>
          <p:cNvSpPr>
            <a:spLocks noGrp="1"/>
          </p:cNvSpPr>
          <p:nvPr>
            <p:ph type="sldNum" sz="quarter" idx="4294967295"/>
          </p:nvPr>
        </p:nvSpPr>
        <p:spPr>
          <a:xfrm>
            <a:off x="8650288" y="219075"/>
            <a:ext cx="493712" cy="365125"/>
          </a:xfrm>
        </p:spPr>
        <p:txBody>
          <a:bodyPr/>
          <a:lstStyle/>
          <a:p>
            <a:pPr>
              <a:defRPr/>
            </a:pPr>
            <a:fld id="{F86FB131-D592-0046-ADA7-04E4D8064ADF}" type="slidenum">
              <a:rPr lang="en-US" smtClean="0"/>
              <a:pPr>
                <a:defRPr/>
              </a:pPr>
              <a:t>22</a:t>
            </a:fld>
            <a:endParaRPr lang="en-US"/>
          </a:p>
        </p:txBody>
      </p:sp>
      <p:sp>
        <p:nvSpPr>
          <p:cNvPr id="3" name="Footer Placeholder 2"/>
          <p:cNvSpPr>
            <a:spLocks noGrp="1"/>
          </p:cNvSpPr>
          <p:nvPr>
            <p:ph type="ftr" sz="quarter" idx="4294967295"/>
          </p:nvPr>
        </p:nvSpPr>
        <p:spPr>
          <a:xfrm>
            <a:off x="3905250" y="6288088"/>
            <a:ext cx="5238750" cy="365125"/>
          </a:xfrm>
        </p:spPr>
        <p:txBody>
          <a:bodyPr/>
          <a:lstStyle/>
          <a:p>
            <a:pPr>
              <a:defRPr/>
            </a:pPr>
            <a:r>
              <a:rPr lang="en-US" smtClean="0"/>
              <a:t>© 2016-2017 Sam Cirka, All rights reserved</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Dialogs</a:t>
            </a:r>
            <a:endParaRPr lang="en-US" dirty="0"/>
          </a:p>
        </p:txBody>
      </p:sp>
      <p:sp>
        <p:nvSpPr>
          <p:cNvPr id="3" name="Content Placeholder 2"/>
          <p:cNvSpPr>
            <a:spLocks noGrp="1"/>
          </p:cNvSpPr>
          <p:nvPr>
            <p:ph idx="1"/>
          </p:nvPr>
        </p:nvSpPr>
        <p:spPr/>
        <p:txBody>
          <a:bodyPr>
            <a:normAutofit/>
          </a:bodyPr>
          <a:lstStyle/>
          <a:p>
            <a:r>
              <a:rPr lang="en-US" dirty="0" smtClean="0"/>
              <a:t>From </a:t>
            </a:r>
            <a:r>
              <a:rPr lang="en-US" dirty="0" smtClean="0">
                <a:hlinkClick r:id="rId2"/>
              </a:rPr>
              <a:t>Wikipedia</a:t>
            </a:r>
            <a:r>
              <a:rPr lang="en-US" dirty="0" smtClean="0"/>
              <a:t>…</a:t>
            </a:r>
          </a:p>
          <a:p>
            <a:pPr lvl="1"/>
            <a:r>
              <a:rPr lang="en-US" dirty="0" smtClean="0"/>
              <a:t>In </a:t>
            </a:r>
            <a:r>
              <a:rPr lang="en-US" dirty="0"/>
              <a:t>a graphical user interface of computers, a dialog box is a type of window used to enable reciprocal communication or "dialog" between a computer and its user. It may communicate information to the user, prompt the user for a response, or both. A dialog box is most often used to provide the user with the means for specifying how to implement a command, or to respond to a question or an "</a:t>
            </a:r>
            <a:r>
              <a:rPr lang="en-US" dirty="0" smtClean="0"/>
              <a:t>alert”.</a:t>
            </a:r>
            <a:endParaRPr lang="en-US" dirty="0"/>
          </a:p>
          <a:p>
            <a:pPr lvl="1"/>
            <a:r>
              <a:rPr lang="en-US" dirty="0"/>
              <a:t>Dialog boxes are classified as "modal" or "modeless", depending on whether or not they block interaction with the software that initiated the dialog. The type of dialog box displayed is dependent upon the desired user interaction.</a:t>
            </a:r>
          </a:p>
          <a:p>
            <a:pPr lvl="1"/>
            <a:endParaRPr lang="en-US" dirty="0"/>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
        <p:nvSpPr>
          <p:cNvPr id="4" name="Slide Number Placeholder 3"/>
          <p:cNvSpPr>
            <a:spLocks noGrp="1"/>
          </p:cNvSpPr>
          <p:nvPr>
            <p:ph type="sldNum" sz="quarter" idx="12"/>
          </p:nvPr>
        </p:nvSpPr>
        <p:spPr/>
        <p:txBody>
          <a:bodyPr/>
          <a:lstStyle/>
          <a:p>
            <a:pPr>
              <a:defRPr/>
            </a:pPr>
            <a:fld id="{39FE8B0A-72EF-1340-8FB8-2480617E5A03}" type="slidenum">
              <a:rPr lang="en-US" smtClean="0"/>
              <a:pPr>
                <a:defRPr/>
              </a:pPr>
              <a:t>23</a:t>
            </a:fld>
            <a:endParaRPr lang="en-US"/>
          </a:p>
        </p:txBody>
      </p:sp>
    </p:spTree>
    <p:extLst>
      <p:ext uri="{BB962C8B-B14F-4D97-AF65-F5344CB8AC3E}">
        <p14:creationId xmlns:p14="http://schemas.microsoft.com/office/powerpoint/2010/main" val="357681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dirty="0" smtClean="0"/>
              <a:t>Simple Dialogs</a:t>
            </a:r>
            <a:endParaRPr lang="en-CA" dirty="0" smtClean="0"/>
          </a:p>
        </p:txBody>
      </p:sp>
      <p:sp>
        <p:nvSpPr>
          <p:cNvPr id="47107" name="Content Placeholder 3"/>
          <p:cNvSpPr>
            <a:spLocks noGrp="1"/>
          </p:cNvSpPr>
          <p:nvPr>
            <p:ph idx="1"/>
          </p:nvPr>
        </p:nvSpPr>
        <p:spPr/>
        <p:txBody>
          <a:bodyPr>
            <a:normAutofit/>
          </a:bodyPr>
          <a:lstStyle/>
          <a:p>
            <a:pPr>
              <a:lnSpc>
                <a:spcPct val="80000"/>
              </a:lnSpc>
            </a:pPr>
            <a:r>
              <a:rPr lang="en-US" sz="1800" dirty="0" smtClean="0"/>
              <a:t>The </a:t>
            </a:r>
            <a:r>
              <a:rPr lang="en-US" sz="1800" dirty="0" err="1" smtClean="0"/>
              <a:t>JOptionPane</a:t>
            </a:r>
            <a:r>
              <a:rPr lang="en-US" sz="1800" dirty="0" smtClean="0"/>
              <a:t> class contains several static methods to display simple message dialog boxes</a:t>
            </a:r>
          </a:p>
          <a:p>
            <a:pPr>
              <a:lnSpc>
                <a:spcPct val="80000"/>
              </a:lnSpc>
            </a:pPr>
            <a:r>
              <a:rPr lang="en-CA" sz="1800" dirty="0" smtClean="0"/>
              <a:t>static </a:t>
            </a:r>
            <a:r>
              <a:rPr lang="en-CA" sz="1800" dirty="0" err="1" smtClean="0"/>
              <a:t>int</a:t>
            </a:r>
            <a:r>
              <a:rPr lang="en-CA" sz="1800" dirty="0" smtClean="0"/>
              <a:t> </a:t>
            </a:r>
            <a:r>
              <a:rPr lang="en-CA" sz="1800" dirty="0" err="1" smtClean="0">
                <a:hlinkClick r:id="rId2" action="ppaction://hlinkfile"/>
              </a:rPr>
              <a:t>showConfirmDialog</a:t>
            </a:r>
            <a:r>
              <a:rPr lang="en-CA" sz="1800" dirty="0" err="1" smtClean="0"/>
              <a:t>(</a:t>
            </a:r>
            <a:r>
              <a:rPr lang="en-CA" sz="1800" dirty="0" err="1" smtClean="0">
                <a:hlinkClick r:id="rId3" action="ppaction://hlinkfile" tooltip="class in java.awt"/>
              </a:rPr>
              <a:t>Component</a:t>
            </a:r>
            <a:r>
              <a:rPr lang="en-CA" sz="1800" dirty="0" smtClean="0"/>
              <a:t> </a:t>
            </a:r>
            <a:r>
              <a:rPr lang="en-CA" sz="1800" dirty="0" err="1" smtClean="0"/>
              <a:t>parentComponent</a:t>
            </a:r>
            <a:r>
              <a:rPr lang="en-CA" sz="1800" dirty="0" smtClean="0"/>
              <a:t>, </a:t>
            </a:r>
            <a:r>
              <a:rPr lang="en-CA" sz="1800" dirty="0" smtClean="0">
                <a:hlinkClick r:id="rId4" action="ppaction://hlinkfile" tooltip="class in java.lang"/>
              </a:rPr>
              <a:t>Object</a:t>
            </a:r>
            <a:r>
              <a:rPr lang="en-CA" sz="1800" dirty="0" smtClean="0"/>
              <a:t> message, </a:t>
            </a:r>
            <a:r>
              <a:rPr lang="en-CA" sz="1800" dirty="0" smtClean="0">
                <a:hlinkClick r:id="rId5" action="ppaction://hlinkfile" tooltip="class in java.lang"/>
              </a:rPr>
              <a:t>String</a:t>
            </a:r>
            <a:r>
              <a:rPr lang="en-CA" sz="1800" dirty="0" smtClean="0"/>
              <a:t> title, </a:t>
            </a:r>
            <a:r>
              <a:rPr lang="en-CA" sz="1800" dirty="0" err="1" smtClean="0"/>
              <a:t>int</a:t>
            </a:r>
            <a:r>
              <a:rPr lang="en-CA" sz="1800" dirty="0" smtClean="0"/>
              <a:t> </a:t>
            </a:r>
            <a:r>
              <a:rPr lang="en-CA" sz="1800" dirty="0" err="1" smtClean="0"/>
              <a:t>optionType</a:t>
            </a:r>
            <a:r>
              <a:rPr lang="en-CA" sz="1800" dirty="0" smtClean="0"/>
              <a:t>, </a:t>
            </a:r>
            <a:r>
              <a:rPr lang="en-CA" sz="1800" dirty="0" err="1" smtClean="0"/>
              <a:t>int</a:t>
            </a:r>
            <a:r>
              <a:rPr lang="en-CA" sz="1800" dirty="0" smtClean="0"/>
              <a:t> </a:t>
            </a:r>
            <a:r>
              <a:rPr lang="en-CA" sz="1800" dirty="0" err="1" smtClean="0"/>
              <a:t>messageType</a:t>
            </a:r>
            <a:r>
              <a:rPr lang="en-CA" sz="1800" dirty="0" smtClean="0"/>
              <a:t>) </a:t>
            </a:r>
          </a:p>
          <a:p>
            <a:pPr lvl="1">
              <a:lnSpc>
                <a:spcPct val="80000"/>
              </a:lnSpc>
            </a:pPr>
            <a:r>
              <a:rPr lang="en-CA" sz="1600" dirty="0" smtClean="0"/>
              <a:t>Brings up a dialog where the number of choices is determined by the </a:t>
            </a:r>
            <a:r>
              <a:rPr lang="en-CA" sz="1600" dirty="0" err="1" smtClean="0"/>
              <a:t>optionType</a:t>
            </a:r>
            <a:r>
              <a:rPr lang="en-CA" sz="1600" dirty="0" smtClean="0"/>
              <a:t> parameter, where the </a:t>
            </a:r>
            <a:r>
              <a:rPr lang="en-CA" sz="1600" dirty="0" err="1" smtClean="0"/>
              <a:t>messageType</a:t>
            </a:r>
            <a:r>
              <a:rPr lang="en-CA" sz="1600" dirty="0" smtClean="0"/>
              <a:t> parameter determines the icon to display.</a:t>
            </a:r>
          </a:p>
          <a:p>
            <a:pPr>
              <a:lnSpc>
                <a:spcPct val="80000"/>
              </a:lnSpc>
            </a:pPr>
            <a:r>
              <a:rPr lang="en-CA" sz="1800" dirty="0" smtClean="0"/>
              <a:t>static </a:t>
            </a:r>
            <a:r>
              <a:rPr lang="en-CA" sz="1800" dirty="0" smtClean="0">
                <a:hlinkClick r:id="rId5" action="ppaction://hlinkfile" tooltip="class in java.lang"/>
              </a:rPr>
              <a:t>String</a:t>
            </a:r>
            <a:r>
              <a:rPr lang="en-CA" sz="1800" dirty="0" smtClean="0"/>
              <a:t> </a:t>
            </a:r>
            <a:r>
              <a:rPr lang="en-CA" sz="1800" dirty="0" err="1" smtClean="0">
                <a:hlinkClick r:id="rId6" action="ppaction://hlinkfile"/>
              </a:rPr>
              <a:t>showInputDialog</a:t>
            </a:r>
            <a:r>
              <a:rPr lang="en-CA" sz="1800" dirty="0" err="1" smtClean="0"/>
              <a:t>(</a:t>
            </a:r>
            <a:r>
              <a:rPr lang="en-CA" sz="1800" dirty="0" err="1" smtClean="0">
                <a:hlinkClick r:id="rId3" action="ppaction://hlinkfile" tooltip="class in java.awt"/>
              </a:rPr>
              <a:t>Component</a:t>
            </a:r>
            <a:r>
              <a:rPr lang="en-CA" sz="1800" dirty="0" smtClean="0"/>
              <a:t> </a:t>
            </a:r>
            <a:r>
              <a:rPr lang="en-CA" sz="1800" dirty="0" err="1" smtClean="0"/>
              <a:t>parentComponent</a:t>
            </a:r>
            <a:r>
              <a:rPr lang="en-CA" sz="1800" dirty="0" smtClean="0"/>
              <a:t>, </a:t>
            </a:r>
            <a:r>
              <a:rPr lang="en-CA" sz="1800" dirty="0" smtClean="0">
                <a:hlinkClick r:id="rId4" action="ppaction://hlinkfile" tooltip="class in java.lang"/>
              </a:rPr>
              <a:t>Object</a:t>
            </a:r>
            <a:r>
              <a:rPr lang="en-CA" sz="1800" dirty="0" smtClean="0"/>
              <a:t> message, </a:t>
            </a:r>
            <a:r>
              <a:rPr lang="en-CA" sz="1800" dirty="0" smtClean="0">
                <a:hlinkClick r:id="rId5" action="ppaction://hlinkfile" tooltip="class in java.lang"/>
              </a:rPr>
              <a:t>String</a:t>
            </a:r>
            <a:r>
              <a:rPr lang="en-CA" sz="1800" dirty="0" smtClean="0"/>
              <a:t> title, </a:t>
            </a:r>
            <a:r>
              <a:rPr lang="en-CA" sz="1800" dirty="0" err="1" smtClean="0"/>
              <a:t>int</a:t>
            </a:r>
            <a:r>
              <a:rPr lang="en-CA" sz="1800" dirty="0" smtClean="0"/>
              <a:t> </a:t>
            </a:r>
            <a:r>
              <a:rPr lang="en-CA" sz="1800" dirty="0" err="1" smtClean="0"/>
              <a:t>messageType</a:t>
            </a:r>
            <a:r>
              <a:rPr lang="en-CA" sz="1800" dirty="0" smtClean="0"/>
              <a:t>)</a:t>
            </a:r>
          </a:p>
          <a:p>
            <a:pPr lvl="1">
              <a:lnSpc>
                <a:spcPct val="80000"/>
              </a:lnSpc>
            </a:pPr>
            <a:r>
              <a:rPr lang="en-CA" sz="1600" dirty="0" smtClean="0"/>
              <a:t>Shows a dialog requesting input from the user parented to </a:t>
            </a:r>
            <a:r>
              <a:rPr lang="en-CA" sz="1600" dirty="0" err="1" smtClean="0"/>
              <a:t>parentComponent</a:t>
            </a:r>
            <a:r>
              <a:rPr lang="en-CA" sz="1600" dirty="0" smtClean="0"/>
              <a:t> with the dialog having the title title and message type </a:t>
            </a:r>
            <a:r>
              <a:rPr lang="en-CA" sz="1600" dirty="0" err="1" smtClean="0"/>
              <a:t>messageType</a:t>
            </a:r>
            <a:r>
              <a:rPr lang="en-CA" sz="1600" dirty="0" smtClean="0"/>
              <a:t>. </a:t>
            </a:r>
          </a:p>
          <a:p>
            <a:pPr>
              <a:lnSpc>
                <a:spcPct val="80000"/>
              </a:lnSpc>
            </a:pPr>
            <a:r>
              <a:rPr lang="en-CA" sz="1800" dirty="0" smtClean="0"/>
              <a:t>static void </a:t>
            </a:r>
            <a:r>
              <a:rPr lang="en-CA" sz="1800" dirty="0" err="1" smtClean="0">
                <a:hlinkClick r:id="rId7" action="ppaction://hlinkfile"/>
              </a:rPr>
              <a:t>showMessageDialog</a:t>
            </a:r>
            <a:r>
              <a:rPr lang="en-CA" sz="1800" dirty="0" err="1" smtClean="0"/>
              <a:t>(</a:t>
            </a:r>
            <a:r>
              <a:rPr lang="en-CA" sz="1800" dirty="0" err="1" smtClean="0">
                <a:hlinkClick r:id="rId3" action="ppaction://hlinkfile" tooltip="class in java.awt"/>
              </a:rPr>
              <a:t>Component</a:t>
            </a:r>
            <a:r>
              <a:rPr lang="en-CA" sz="1800" dirty="0" smtClean="0"/>
              <a:t> </a:t>
            </a:r>
            <a:r>
              <a:rPr lang="en-CA" sz="1800" dirty="0" err="1" smtClean="0"/>
              <a:t>parentComponent</a:t>
            </a:r>
            <a:r>
              <a:rPr lang="en-CA" sz="1800" dirty="0" smtClean="0"/>
              <a:t>, </a:t>
            </a:r>
            <a:r>
              <a:rPr lang="en-CA" sz="1800" dirty="0" smtClean="0">
                <a:hlinkClick r:id="rId4" action="ppaction://hlinkfile" tooltip="class in java.lang"/>
              </a:rPr>
              <a:t>Object</a:t>
            </a:r>
            <a:r>
              <a:rPr lang="en-CA" sz="1800" dirty="0" smtClean="0"/>
              <a:t> message, </a:t>
            </a:r>
            <a:r>
              <a:rPr lang="en-CA" sz="1800" dirty="0" smtClean="0">
                <a:hlinkClick r:id="rId5" action="ppaction://hlinkfile" tooltip="class in java.lang"/>
              </a:rPr>
              <a:t>String</a:t>
            </a:r>
            <a:r>
              <a:rPr lang="en-CA" sz="1800" dirty="0" smtClean="0"/>
              <a:t> title, </a:t>
            </a:r>
            <a:r>
              <a:rPr lang="en-CA" sz="1800" dirty="0" err="1" smtClean="0"/>
              <a:t>int</a:t>
            </a:r>
            <a:r>
              <a:rPr lang="en-CA" sz="1800" dirty="0" smtClean="0"/>
              <a:t> </a:t>
            </a:r>
            <a:r>
              <a:rPr lang="en-CA" sz="1800" dirty="0" err="1" smtClean="0"/>
              <a:t>messageType</a:t>
            </a:r>
            <a:r>
              <a:rPr lang="en-CA" sz="1800" dirty="0" smtClean="0"/>
              <a:t>) </a:t>
            </a:r>
          </a:p>
          <a:p>
            <a:pPr lvl="1">
              <a:lnSpc>
                <a:spcPct val="80000"/>
              </a:lnSpc>
            </a:pPr>
            <a:r>
              <a:rPr lang="en-CA" sz="1600" dirty="0" smtClean="0"/>
              <a:t> Brings up a dialog that displays a message using a default icon determined by the </a:t>
            </a:r>
            <a:r>
              <a:rPr lang="en-CA" sz="1600" dirty="0" err="1" smtClean="0"/>
              <a:t>messageType</a:t>
            </a:r>
            <a:r>
              <a:rPr lang="en-CA" sz="1600" dirty="0" smtClean="0"/>
              <a:t> parameter. </a:t>
            </a:r>
          </a:p>
        </p:txBody>
      </p:sp>
      <p:sp>
        <p:nvSpPr>
          <p:cNvPr id="3" name="Footer Placeholder 2"/>
          <p:cNvSpPr>
            <a:spLocks noGrp="1"/>
          </p:cNvSpPr>
          <p:nvPr>
            <p:ph type="ftr" sz="quarter" idx="11"/>
          </p:nvPr>
        </p:nvSpPr>
        <p:spPr/>
        <p:txBody>
          <a:bodyPr/>
          <a:lstStyle/>
          <a:p>
            <a:pPr>
              <a:defRPr/>
            </a:pPr>
            <a:r>
              <a:rPr lang="en-US" smtClean="0"/>
              <a:t>© 2016-2017 Sam Cirka, All rights reserved</a:t>
            </a:r>
            <a:endParaRPr lang="en-US"/>
          </a:p>
        </p:txBody>
      </p:sp>
      <p:sp>
        <p:nvSpPr>
          <p:cNvPr id="75780" name="Slide Number Placeholder 2"/>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ABC841D-10B3-204C-B3D2-5D61FF0F3822}" type="slidenum">
              <a:rPr lang="en-US">
                <a:ea typeface="ＭＳ Ｐゴシック" pitchFamily="-112" charset="-128"/>
                <a:cs typeface="ＭＳ Ｐゴシック" pitchFamily="-112" charset="-128"/>
              </a:rPr>
              <a:pPr fontAlgn="base">
                <a:spcBef>
                  <a:spcPct val="0"/>
                </a:spcBef>
                <a:spcAft>
                  <a:spcPct val="0"/>
                </a:spcAft>
              </a:pPr>
              <a:t>24</a:t>
            </a:fld>
            <a:endParaRPr lang="en-US">
              <a:ea typeface="ＭＳ Ｐゴシック" pitchFamily="-112" charset="-128"/>
              <a:cs typeface="ＭＳ Ｐゴシック" pitchFamily="-112" charset="-128"/>
            </a:endParaRPr>
          </a:p>
        </p:txBody>
      </p:sp>
      <p:pic>
        <p:nvPicPr>
          <p:cNvPr id="2" name="Picture 1"/>
          <p:cNvPicPr>
            <a:picLocks noChangeAspect="1"/>
          </p:cNvPicPr>
          <p:nvPr/>
        </p:nvPicPr>
        <p:blipFill>
          <a:blip r:embed="rId8"/>
          <a:stretch>
            <a:fillRect/>
          </a:stretch>
        </p:blipFill>
        <p:spPr>
          <a:xfrm>
            <a:off x="3131840" y="5157192"/>
            <a:ext cx="3186945" cy="13713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 – Simple Dialogs</a:t>
            </a:r>
            <a:endParaRPr lang="en-US" dirty="0"/>
          </a:p>
        </p:txBody>
      </p:sp>
      <p:sp>
        <p:nvSpPr>
          <p:cNvPr id="3" name="Content Placeholder 2"/>
          <p:cNvSpPr>
            <a:spLocks noGrp="1"/>
          </p:cNvSpPr>
          <p:nvPr>
            <p:ph idx="1"/>
          </p:nvPr>
        </p:nvSpPr>
        <p:spPr/>
        <p:txBody>
          <a:bodyPr/>
          <a:lstStyle/>
          <a:p>
            <a:r>
              <a:rPr lang="en-US" dirty="0" smtClean="0"/>
              <a:t>Right-</a:t>
            </a:r>
            <a:r>
              <a:rPr lang="en-US" dirty="0"/>
              <a:t>click the </a:t>
            </a:r>
            <a:r>
              <a:rPr lang="en-US" dirty="0" smtClean="0"/>
              <a:t>‘About’ menu item under the Help menu</a:t>
            </a:r>
            <a:endParaRPr lang="en-US" dirty="0"/>
          </a:p>
          <a:p>
            <a:r>
              <a:rPr lang="en-US" dirty="0" smtClean="0"/>
              <a:t>Select  </a:t>
            </a:r>
            <a:r>
              <a:rPr lang="en-US" dirty="0"/>
              <a:t>‘Add event handler’ &gt; ‘action’ &gt; ‘</a:t>
            </a:r>
            <a:r>
              <a:rPr lang="en-US" dirty="0" err="1"/>
              <a:t>actionPerformed</a:t>
            </a:r>
            <a:r>
              <a:rPr lang="en-US" dirty="0"/>
              <a:t>’</a:t>
            </a:r>
          </a:p>
          <a:p>
            <a:endParaRPr lang="en-US" b="1" dirty="0"/>
          </a:p>
        </p:txBody>
      </p:sp>
      <p:sp>
        <p:nvSpPr>
          <p:cNvPr id="6" name="Footer Placeholder 5"/>
          <p:cNvSpPr>
            <a:spLocks noGrp="1"/>
          </p:cNvSpPr>
          <p:nvPr>
            <p:ph type="ftr" sz="quarter" idx="11"/>
          </p:nvPr>
        </p:nvSpPr>
        <p:spPr/>
        <p:txBody>
          <a:bodyPr/>
          <a:lstStyle/>
          <a:p>
            <a:pPr>
              <a:defRPr/>
            </a:pPr>
            <a:r>
              <a:rPr lang="en-US" smtClean="0"/>
              <a:t>© 2016-2017 Sam Cirka, All rights reserved</a:t>
            </a:r>
            <a:endParaRPr lang="en-US"/>
          </a:p>
        </p:txBody>
      </p:sp>
      <p:sp>
        <p:nvSpPr>
          <p:cNvPr id="4" name="Slide Number Placeholder 3"/>
          <p:cNvSpPr>
            <a:spLocks noGrp="1"/>
          </p:cNvSpPr>
          <p:nvPr>
            <p:ph type="sldNum" sz="quarter" idx="12"/>
          </p:nvPr>
        </p:nvSpPr>
        <p:spPr/>
        <p:txBody>
          <a:bodyPr/>
          <a:lstStyle/>
          <a:p>
            <a:pPr>
              <a:defRPr/>
            </a:pPr>
            <a:fld id="{39FE8B0A-72EF-1340-8FB8-2480617E5A03}" type="slidenum">
              <a:rPr lang="en-US" smtClean="0"/>
              <a:pPr>
                <a:defRPr/>
              </a:pPr>
              <a:t>25</a:t>
            </a:fld>
            <a:endParaRPr lang="en-US"/>
          </a:p>
        </p:txBody>
      </p:sp>
      <p:pic>
        <p:nvPicPr>
          <p:cNvPr id="5" name="Picture 4"/>
          <p:cNvPicPr>
            <a:picLocks noChangeAspect="1"/>
          </p:cNvPicPr>
          <p:nvPr/>
        </p:nvPicPr>
        <p:blipFill>
          <a:blip r:embed="rId2"/>
          <a:stretch>
            <a:fillRect/>
          </a:stretch>
        </p:blipFill>
        <p:spPr>
          <a:xfrm>
            <a:off x="787400" y="3666604"/>
            <a:ext cx="7823200" cy="1397000"/>
          </a:xfrm>
          <a:prstGeom prst="rect">
            <a:avLst/>
          </a:prstGeom>
        </p:spPr>
      </p:pic>
    </p:spTree>
    <p:extLst>
      <p:ext uri="{BB962C8B-B14F-4D97-AF65-F5344CB8AC3E}">
        <p14:creationId xmlns:p14="http://schemas.microsoft.com/office/powerpoint/2010/main" val="2565510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 - Dialogs</a:t>
            </a:r>
            <a:endParaRPr lang="en-US" dirty="0"/>
          </a:p>
        </p:txBody>
      </p:sp>
      <p:sp>
        <p:nvSpPr>
          <p:cNvPr id="3" name="Content Placeholder 2"/>
          <p:cNvSpPr>
            <a:spLocks noGrp="1"/>
          </p:cNvSpPr>
          <p:nvPr>
            <p:ph idx="1"/>
          </p:nvPr>
        </p:nvSpPr>
        <p:spPr/>
        <p:txBody>
          <a:bodyPr/>
          <a:lstStyle/>
          <a:p>
            <a:r>
              <a:rPr lang="en-US" dirty="0" smtClean="0"/>
              <a:t>Create a new dialog</a:t>
            </a:r>
          </a:p>
          <a:p>
            <a:pPr lvl="1"/>
            <a:r>
              <a:rPr lang="en-US" dirty="0" smtClean="0"/>
              <a:t>New &gt; Other… &gt; </a:t>
            </a:r>
            <a:r>
              <a:rPr lang="en-US" dirty="0" err="1" smtClean="0"/>
              <a:t>JDialog</a:t>
            </a:r>
            <a:endParaRPr lang="en-US" dirty="0" smtClean="0"/>
          </a:p>
          <a:p>
            <a:pPr lvl="2"/>
            <a:r>
              <a:rPr lang="en-US" dirty="0" smtClean="0"/>
              <a:t>Put the </a:t>
            </a:r>
            <a:r>
              <a:rPr lang="en-US" dirty="0" err="1" smtClean="0"/>
              <a:t>CustomerDialog</a:t>
            </a:r>
            <a:r>
              <a:rPr lang="en-US" dirty="0" smtClean="0"/>
              <a:t> class in a </a:t>
            </a:r>
            <a:r>
              <a:rPr lang="en-US" dirty="0" err="1" smtClean="0"/>
              <a:t>ui</a:t>
            </a:r>
            <a:r>
              <a:rPr lang="en-US" dirty="0" smtClean="0"/>
              <a:t> </a:t>
            </a:r>
            <a:r>
              <a:rPr lang="en-US" dirty="0" err="1" smtClean="0"/>
              <a:t>subpackage</a:t>
            </a:r>
            <a:endParaRPr lang="en-US" dirty="0" smtClean="0"/>
          </a:p>
          <a:p>
            <a:pPr lvl="2"/>
            <a:r>
              <a:rPr lang="en-US" dirty="0" smtClean="0"/>
              <a:t>Generate the </a:t>
            </a:r>
            <a:r>
              <a:rPr lang="en-US" dirty="0" err="1" smtClean="0"/>
              <a:t>JDialog</a:t>
            </a:r>
            <a:r>
              <a:rPr lang="en-US" dirty="0" smtClean="0"/>
              <a:t> with OK and Cancel buttons</a:t>
            </a:r>
          </a:p>
          <a:p>
            <a:r>
              <a:rPr lang="en-US" dirty="0" smtClean="0"/>
              <a:t>Add a new menu item </a:t>
            </a:r>
            <a:br>
              <a:rPr lang="en-US" dirty="0" smtClean="0"/>
            </a:br>
            <a:r>
              <a:rPr lang="en-US" dirty="0" smtClean="0"/>
              <a:t>‘Customer’ to the File menu</a:t>
            </a:r>
          </a:p>
          <a:p>
            <a:r>
              <a:rPr lang="en-US" dirty="0" smtClean="0"/>
              <a:t>Add an event handler to</a:t>
            </a:r>
            <a:br>
              <a:rPr lang="en-US" dirty="0" smtClean="0"/>
            </a:br>
            <a:r>
              <a:rPr lang="en-US" dirty="0" smtClean="0"/>
              <a:t>the ‘Customer’ menu </a:t>
            </a:r>
            <a:endParaRPr lang="en-US" dirty="0"/>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
        <p:nvSpPr>
          <p:cNvPr id="4" name="Slide Number Placeholder 3"/>
          <p:cNvSpPr>
            <a:spLocks noGrp="1"/>
          </p:cNvSpPr>
          <p:nvPr>
            <p:ph type="sldNum" sz="quarter" idx="12"/>
          </p:nvPr>
        </p:nvSpPr>
        <p:spPr/>
        <p:txBody>
          <a:bodyPr/>
          <a:lstStyle/>
          <a:p>
            <a:pPr>
              <a:defRPr/>
            </a:pPr>
            <a:fld id="{39FE8B0A-72EF-1340-8FB8-2480617E5A03}" type="slidenum">
              <a:rPr lang="en-US" smtClean="0"/>
              <a:pPr>
                <a:defRPr/>
              </a:pPr>
              <a:t>26</a:t>
            </a:fld>
            <a:endParaRPr lang="en-US" dirty="0"/>
          </a:p>
        </p:txBody>
      </p:sp>
    </p:spTree>
    <p:extLst>
      <p:ext uri="{BB962C8B-B14F-4D97-AF65-F5344CB8AC3E}">
        <p14:creationId xmlns:p14="http://schemas.microsoft.com/office/powerpoint/2010/main" val="153825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Move the code generated from </a:t>
            </a:r>
            <a:r>
              <a:rPr lang="en-US" dirty="0" err="1" smtClean="0"/>
              <a:t>WindowBuilder</a:t>
            </a:r>
            <a:r>
              <a:rPr lang="en-US" dirty="0" smtClean="0"/>
              <a:t> in the </a:t>
            </a:r>
            <a:r>
              <a:rPr lang="en-US" dirty="0" err="1" smtClean="0"/>
              <a:t>CustomerDialog</a:t>
            </a:r>
            <a:r>
              <a:rPr lang="en-US" dirty="0" smtClean="0"/>
              <a:t> class to the </a:t>
            </a:r>
            <a:r>
              <a:rPr lang="en-US" dirty="0" err="1" smtClean="0"/>
              <a:t>MainFrame</a:t>
            </a:r>
            <a:r>
              <a:rPr lang="en-US" dirty="0" smtClean="0"/>
              <a:t> class</a:t>
            </a:r>
          </a:p>
          <a:p>
            <a:endParaRPr lang="en-US" dirty="0"/>
          </a:p>
          <a:p>
            <a:endParaRPr lang="en-US" dirty="0" smtClean="0"/>
          </a:p>
          <a:p>
            <a:endParaRPr lang="en-US" dirty="0"/>
          </a:p>
          <a:p>
            <a:endParaRPr lang="en-US" dirty="0" smtClean="0"/>
          </a:p>
          <a:p>
            <a:r>
              <a:rPr lang="en-US" dirty="0" smtClean="0"/>
              <a:t>move </a:t>
            </a:r>
            <a:r>
              <a:rPr lang="en-US" sz="1400" dirty="0" err="1">
                <a:latin typeface="Consolas"/>
                <a:cs typeface="Consolas"/>
              </a:rPr>
              <a:t>dialog.setDefaultCloseOperation</a:t>
            </a:r>
            <a:r>
              <a:rPr lang="en-US" sz="1400" dirty="0">
                <a:latin typeface="Consolas"/>
                <a:cs typeface="Consolas"/>
              </a:rPr>
              <a:t>(</a:t>
            </a:r>
            <a:r>
              <a:rPr lang="en-US" sz="1400" dirty="0" err="1">
                <a:latin typeface="Consolas"/>
                <a:cs typeface="Consolas"/>
              </a:rPr>
              <a:t>JDialog.</a:t>
            </a:r>
            <a:r>
              <a:rPr lang="en-US" sz="1400" b="1" i="1" dirty="0" err="1">
                <a:latin typeface="Consolas"/>
                <a:cs typeface="Consolas"/>
              </a:rPr>
              <a:t>DISPOSE_ON_CLOSE</a:t>
            </a:r>
            <a:r>
              <a:rPr lang="en-US" sz="1400" b="1" i="1" dirty="0">
                <a:latin typeface="Consolas"/>
                <a:cs typeface="Consolas"/>
              </a:rPr>
              <a:t>)</a:t>
            </a:r>
            <a:r>
              <a:rPr lang="en-US" sz="1400" b="1" i="1" dirty="0" smtClean="0">
                <a:latin typeface="Consolas"/>
                <a:cs typeface="Consolas"/>
              </a:rPr>
              <a:t>;</a:t>
            </a:r>
            <a:r>
              <a:rPr lang="en-US" dirty="0"/>
              <a:t> </a:t>
            </a:r>
            <a:r>
              <a:rPr lang="en-US" dirty="0" smtClean="0"/>
              <a:t>to the </a:t>
            </a:r>
            <a:r>
              <a:rPr lang="en-US" sz="1600" dirty="0" err="1">
                <a:latin typeface="Consolas"/>
                <a:cs typeface="Consolas"/>
              </a:rPr>
              <a:t>CustomerDialog</a:t>
            </a:r>
            <a:r>
              <a:rPr lang="en-US" sz="1600" dirty="0">
                <a:latin typeface="Consolas"/>
                <a:cs typeface="Consolas"/>
              </a:rPr>
              <a:t> </a:t>
            </a:r>
            <a:endParaRPr lang="en-US" dirty="0"/>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
        <p:nvSpPr>
          <p:cNvPr id="4" name="Slide Number Placeholder 3"/>
          <p:cNvSpPr>
            <a:spLocks noGrp="1"/>
          </p:cNvSpPr>
          <p:nvPr>
            <p:ph type="sldNum" sz="quarter" idx="12"/>
          </p:nvPr>
        </p:nvSpPr>
        <p:spPr/>
        <p:txBody>
          <a:bodyPr/>
          <a:lstStyle/>
          <a:p>
            <a:pPr>
              <a:defRPr/>
            </a:pPr>
            <a:fld id="{39FE8B0A-72EF-1340-8FB8-2480617E5A03}" type="slidenum">
              <a:rPr lang="en-US" smtClean="0"/>
              <a:pPr>
                <a:defRPr/>
              </a:pPr>
              <a:t>27</a:t>
            </a:fld>
            <a:endParaRPr lang="en-US" dirty="0"/>
          </a:p>
        </p:txBody>
      </p:sp>
      <p:sp>
        <p:nvSpPr>
          <p:cNvPr id="6" name="Rectangle 5"/>
          <p:cNvSpPr/>
          <p:nvPr/>
        </p:nvSpPr>
        <p:spPr>
          <a:xfrm>
            <a:off x="400526" y="2636912"/>
            <a:ext cx="8496944" cy="2246769"/>
          </a:xfrm>
          <a:prstGeom prst="rect">
            <a:avLst/>
          </a:prstGeom>
          <a:solidFill>
            <a:schemeClr val="bg1">
              <a:lumMod val="85000"/>
              <a:lumOff val="15000"/>
            </a:schemeClr>
          </a:solidFill>
        </p:spPr>
        <p:txBody>
          <a:bodyPr wrap="square">
            <a:spAutoFit/>
          </a:bodyPr>
          <a:lstStyle/>
          <a:p>
            <a:r>
              <a:rPr lang="en-US" sz="1400" dirty="0">
                <a:latin typeface="Consolas"/>
                <a:cs typeface="Consolas"/>
              </a:rPr>
              <a:t>		</a:t>
            </a:r>
            <a:r>
              <a:rPr lang="en-US" sz="1400" dirty="0" err="1" smtClean="0">
                <a:latin typeface="Consolas"/>
                <a:cs typeface="Consolas"/>
              </a:rPr>
              <a:t>mntmCustomer.addActionListener</a:t>
            </a:r>
            <a:r>
              <a:rPr lang="en-US" sz="1400" dirty="0">
                <a:latin typeface="Consolas"/>
                <a:cs typeface="Consolas"/>
              </a:rPr>
              <a:t>(</a:t>
            </a:r>
            <a:r>
              <a:rPr lang="en-US" sz="1400" b="1" dirty="0">
                <a:latin typeface="Consolas"/>
                <a:cs typeface="Consolas"/>
              </a:rPr>
              <a:t>new </a:t>
            </a:r>
            <a:r>
              <a:rPr lang="en-US" sz="1400" b="1" dirty="0" err="1">
                <a:latin typeface="Consolas"/>
                <a:cs typeface="Consolas"/>
              </a:rPr>
              <a:t>ActionListener</a:t>
            </a:r>
            <a:r>
              <a:rPr lang="en-US" sz="1400" b="1" dirty="0">
                <a:latin typeface="Consolas"/>
                <a:cs typeface="Consolas"/>
              </a:rPr>
              <a:t>() {</a:t>
            </a:r>
          </a:p>
          <a:p>
            <a:r>
              <a:rPr lang="en-US" sz="1400" dirty="0">
                <a:latin typeface="Consolas"/>
                <a:cs typeface="Consolas"/>
              </a:rPr>
              <a:t>			</a:t>
            </a:r>
            <a:r>
              <a:rPr lang="en-US" sz="1400" b="1" dirty="0">
                <a:latin typeface="Consolas"/>
                <a:cs typeface="Consolas"/>
              </a:rPr>
              <a:t>public void </a:t>
            </a:r>
            <a:r>
              <a:rPr lang="en-US" sz="1400" b="1" dirty="0" err="1">
                <a:latin typeface="Consolas"/>
                <a:cs typeface="Consolas"/>
              </a:rPr>
              <a:t>actionPerformed</a:t>
            </a:r>
            <a:r>
              <a:rPr lang="en-US" sz="1400" b="1" dirty="0">
                <a:latin typeface="Consolas"/>
                <a:cs typeface="Consolas"/>
              </a:rPr>
              <a:t>(</a:t>
            </a:r>
            <a:r>
              <a:rPr lang="en-US" sz="1400" b="1" dirty="0" err="1">
                <a:latin typeface="Consolas"/>
                <a:cs typeface="Consolas"/>
              </a:rPr>
              <a:t>ActionEvent</a:t>
            </a:r>
            <a:r>
              <a:rPr lang="en-US" sz="1400" b="1" dirty="0">
                <a:latin typeface="Consolas"/>
                <a:cs typeface="Consolas"/>
              </a:rPr>
              <a:t> event) {</a:t>
            </a:r>
          </a:p>
          <a:p>
            <a:r>
              <a:rPr lang="en-US" sz="1400" dirty="0">
                <a:latin typeface="Consolas"/>
                <a:cs typeface="Consolas"/>
              </a:rPr>
              <a:t>				</a:t>
            </a:r>
            <a:r>
              <a:rPr lang="en-US" sz="1400" b="1" dirty="0">
                <a:latin typeface="Consolas"/>
                <a:cs typeface="Consolas"/>
              </a:rPr>
              <a:t>try {</a:t>
            </a:r>
          </a:p>
          <a:p>
            <a:r>
              <a:rPr lang="en-US" sz="1400" dirty="0">
                <a:latin typeface="Consolas"/>
                <a:cs typeface="Consolas"/>
              </a:rPr>
              <a:t>					</a:t>
            </a:r>
            <a:r>
              <a:rPr lang="en-US" sz="1400" dirty="0" err="1" smtClean="0">
                <a:latin typeface="Consolas"/>
                <a:cs typeface="Consolas"/>
              </a:rPr>
              <a:t>CustomerDialog</a:t>
            </a:r>
            <a:r>
              <a:rPr lang="en-US" sz="1400" dirty="0" smtClean="0">
                <a:latin typeface="Consolas"/>
                <a:cs typeface="Consolas"/>
              </a:rPr>
              <a:t> </a:t>
            </a:r>
            <a:r>
              <a:rPr lang="en-US" sz="1400" dirty="0">
                <a:latin typeface="Consolas"/>
                <a:cs typeface="Consolas"/>
              </a:rPr>
              <a:t>dialog = </a:t>
            </a:r>
            <a:r>
              <a:rPr lang="en-US" sz="1400" b="1" dirty="0">
                <a:latin typeface="Consolas"/>
                <a:cs typeface="Consolas"/>
              </a:rPr>
              <a:t>new </a:t>
            </a:r>
            <a:r>
              <a:rPr lang="en-US" sz="1400" b="1" dirty="0" err="1" smtClean="0">
                <a:latin typeface="Consolas"/>
                <a:cs typeface="Consolas"/>
              </a:rPr>
              <a:t>CustomerDialog</a:t>
            </a:r>
            <a:r>
              <a:rPr lang="en-US" sz="1400" b="1" dirty="0" smtClean="0">
                <a:latin typeface="Consolas"/>
                <a:cs typeface="Consolas"/>
              </a:rPr>
              <a:t>(</a:t>
            </a:r>
            <a:r>
              <a:rPr lang="en-US" sz="1400" dirty="0" err="1">
                <a:latin typeface="Consolas"/>
                <a:cs typeface="Consolas"/>
              </a:rPr>
              <a:t>MainFrame.</a:t>
            </a:r>
            <a:r>
              <a:rPr lang="en-US" sz="1400" b="1" dirty="0" err="1">
                <a:latin typeface="Consolas"/>
                <a:cs typeface="Consolas"/>
              </a:rPr>
              <a:t>this</a:t>
            </a:r>
            <a:r>
              <a:rPr lang="en-US" sz="1400" b="1" dirty="0" smtClean="0">
                <a:latin typeface="Consolas"/>
                <a:cs typeface="Consolas"/>
              </a:rPr>
              <a:t>);</a:t>
            </a:r>
            <a:endParaRPr lang="en-US" sz="1400" b="1" i="1" dirty="0" smtClean="0">
              <a:latin typeface="Consolas"/>
              <a:cs typeface="Consolas"/>
            </a:endParaRPr>
          </a:p>
          <a:p>
            <a:r>
              <a:rPr lang="en-US" sz="1400" dirty="0">
                <a:latin typeface="Consolas"/>
                <a:cs typeface="Consolas"/>
              </a:rPr>
              <a:t>					</a:t>
            </a:r>
            <a:r>
              <a:rPr lang="en-US" sz="1400" dirty="0" err="1">
                <a:latin typeface="Consolas"/>
                <a:cs typeface="Consolas"/>
              </a:rPr>
              <a:t>dialog.setVisible</a:t>
            </a:r>
            <a:r>
              <a:rPr lang="en-US" sz="1400" dirty="0">
                <a:latin typeface="Consolas"/>
                <a:cs typeface="Consolas"/>
              </a:rPr>
              <a:t>(</a:t>
            </a:r>
            <a:r>
              <a:rPr lang="en-US" sz="1400" b="1" dirty="0">
                <a:latin typeface="Consolas"/>
                <a:cs typeface="Consolas"/>
              </a:rPr>
              <a:t>true);</a:t>
            </a:r>
          </a:p>
          <a:p>
            <a:r>
              <a:rPr lang="en-US" sz="1400" dirty="0">
                <a:latin typeface="Consolas"/>
                <a:cs typeface="Consolas"/>
              </a:rPr>
              <a:t>				} </a:t>
            </a:r>
            <a:r>
              <a:rPr lang="en-US" sz="1400" b="1" dirty="0">
                <a:latin typeface="Consolas"/>
                <a:cs typeface="Consolas"/>
              </a:rPr>
              <a:t>catch (Exception e) {</a:t>
            </a:r>
          </a:p>
          <a:p>
            <a:r>
              <a:rPr lang="en-US" sz="1400" dirty="0">
                <a:latin typeface="Consolas"/>
                <a:cs typeface="Consolas"/>
              </a:rPr>
              <a:t>					</a:t>
            </a:r>
            <a:r>
              <a:rPr lang="en-US" sz="1400" dirty="0" err="1">
                <a:latin typeface="Consolas"/>
                <a:cs typeface="Consolas"/>
              </a:rPr>
              <a:t>e.printStackTrace</a:t>
            </a:r>
            <a:r>
              <a:rPr lang="en-US" sz="1400" dirty="0">
                <a:latin typeface="Consolas"/>
                <a:cs typeface="Consolas"/>
              </a:rPr>
              <a:t>();</a:t>
            </a:r>
          </a:p>
          <a:p>
            <a:r>
              <a:rPr lang="en-US" sz="1400" dirty="0">
                <a:latin typeface="Consolas"/>
                <a:cs typeface="Consolas"/>
              </a:rPr>
              <a:t>				}</a:t>
            </a:r>
          </a:p>
          <a:p>
            <a:r>
              <a:rPr lang="en-US" sz="1400" dirty="0">
                <a:latin typeface="Consolas"/>
                <a:cs typeface="Consolas"/>
              </a:rPr>
              <a:t>			}</a:t>
            </a:r>
          </a:p>
          <a:p>
            <a:r>
              <a:rPr lang="en-US" sz="1400" dirty="0">
                <a:latin typeface="Consolas"/>
                <a:cs typeface="Consolas"/>
              </a:rPr>
              <a:t>		});</a:t>
            </a:r>
          </a:p>
        </p:txBody>
      </p:sp>
    </p:spTree>
    <p:extLst>
      <p:ext uri="{BB962C8B-B14F-4D97-AF65-F5344CB8AC3E}">
        <p14:creationId xmlns:p14="http://schemas.microsoft.com/office/powerpoint/2010/main" val="239595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 Customer</a:t>
            </a:r>
            <a:endParaRPr lang="en-US" dirty="0"/>
          </a:p>
        </p:txBody>
      </p:sp>
      <p:sp>
        <p:nvSpPr>
          <p:cNvPr id="3" name="Content Placeholder 2"/>
          <p:cNvSpPr>
            <a:spLocks noGrp="1"/>
          </p:cNvSpPr>
          <p:nvPr>
            <p:ph idx="1"/>
          </p:nvPr>
        </p:nvSpPr>
        <p:spPr/>
        <p:txBody>
          <a:bodyPr/>
          <a:lstStyle/>
          <a:p>
            <a:r>
              <a:rPr lang="en-US" dirty="0" smtClean="0"/>
              <a:t>How do you pass a customer to the </a:t>
            </a:r>
            <a:r>
              <a:rPr lang="en-US" dirty="0" err="1" smtClean="0"/>
              <a:t>CustomerDialog</a:t>
            </a:r>
            <a:r>
              <a:rPr lang="en-US" dirty="0" smtClean="0"/>
              <a:t>?</a:t>
            </a:r>
          </a:p>
          <a:p>
            <a:endParaRPr lang="en-US" dirty="0"/>
          </a:p>
          <a:p>
            <a:endParaRPr lang="en-US" dirty="0"/>
          </a:p>
        </p:txBody>
      </p:sp>
      <p:sp>
        <p:nvSpPr>
          <p:cNvPr id="7" name="Footer Placeholder 6"/>
          <p:cNvSpPr>
            <a:spLocks noGrp="1"/>
          </p:cNvSpPr>
          <p:nvPr>
            <p:ph type="ftr" sz="quarter" idx="11"/>
          </p:nvPr>
        </p:nvSpPr>
        <p:spPr/>
        <p:txBody>
          <a:bodyPr/>
          <a:lstStyle/>
          <a:p>
            <a:pPr>
              <a:defRPr/>
            </a:pPr>
            <a:r>
              <a:rPr lang="en-US" smtClean="0"/>
              <a:t>© 2016-2017 Sam Cirka, All rights reserved</a:t>
            </a:r>
            <a:endParaRPr lang="en-US"/>
          </a:p>
        </p:txBody>
      </p:sp>
      <p:sp>
        <p:nvSpPr>
          <p:cNvPr id="4" name="Slide Number Placeholder 3"/>
          <p:cNvSpPr>
            <a:spLocks noGrp="1"/>
          </p:cNvSpPr>
          <p:nvPr>
            <p:ph type="sldNum" sz="quarter" idx="12"/>
          </p:nvPr>
        </p:nvSpPr>
        <p:spPr/>
        <p:txBody>
          <a:bodyPr/>
          <a:lstStyle/>
          <a:p>
            <a:fld id="{29CFB738-BA91-844F-9405-7141F4672924}" type="slidenum">
              <a:rPr lang="en-US" smtClean="0"/>
              <a:pPr/>
              <a:t>28</a:t>
            </a:fld>
            <a:endParaRPr lang="en-US"/>
          </a:p>
        </p:txBody>
      </p:sp>
      <p:sp>
        <p:nvSpPr>
          <p:cNvPr id="5" name="Rectangle 4"/>
          <p:cNvSpPr/>
          <p:nvPr/>
        </p:nvSpPr>
        <p:spPr>
          <a:xfrm>
            <a:off x="388953" y="2113692"/>
            <a:ext cx="8496944" cy="523220"/>
          </a:xfrm>
          <a:prstGeom prst="rect">
            <a:avLst/>
          </a:prstGeom>
          <a:solidFill>
            <a:schemeClr val="bg1">
              <a:lumMod val="85000"/>
              <a:lumOff val="15000"/>
            </a:schemeClr>
          </a:solidFill>
        </p:spPr>
        <p:txBody>
          <a:bodyPr wrap="square">
            <a:spAutoFit/>
          </a:bodyPr>
          <a:lstStyle/>
          <a:p>
            <a:r>
              <a:rPr lang="en-US" sz="1400" dirty="0" err="1" smtClean="0">
                <a:latin typeface="Consolas"/>
                <a:cs typeface="Consolas"/>
              </a:rPr>
              <a:t>CustomerDialog</a:t>
            </a:r>
            <a:r>
              <a:rPr lang="en-US" sz="1400" dirty="0" smtClean="0">
                <a:latin typeface="Consolas"/>
                <a:cs typeface="Consolas"/>
              </a:rPr>
              <a:t> </a:t>
            </a:r>
            <a:r>
              <a:rPr lang="en-US" sz="1400" dirty="0">
                <a:latin typeface="Consolas"/>
                <a:cs typeface="Consolas"/>
              </a:rPr>
              <a:t>dialog = </a:t>
            </a:r>
            <a:r>
              <a:rPr lang="en-US" sz="1400" b="1" dirty="0">
                <a:latin typeface="Consolas"/>
                <a:cs typeface="Consolas"/>
              </a:rPr>
              <a:t>new </a:t>
            </a:r>
            <a:r>
              <a:rPr lang="en-US" sz="1400" b="1" dirty="0" err="1">
                <a:latin typeface="Consolas"/>
                <a:cs typeface="Consolas"/>
              </a:rPr>
              <a:t>CustomerDialog</a:t>
            </a:r>
            <a:r>
              <a:rPr lang="en-US" sz="1400" b="1" dirty="0">
                <a:latin typeface="Consolas"/>
                <a:cs typeface="Consolas"/>
              </a:rPr>
              <a:t>(</a:t>
            </a:r>
            <a:r>
              <a:rPr lang="en-US" sz="1400" b="1" dirty="0" err="1">
                <a:latin typeface="Consolas"/>
                <a:cs typeface="Consolas"/>
              </a:rPr>
              <a:t>MainFrame.this</a:t>
            </a:r>
            <a:r>
              <a:rPr lang="en-US" sz="1400" b="1" dirty="0">
                <a:latin typeface="Consolas"/>
                <a:cs typeface="Consolas"/>
              </a:rPr>
              <a:t>);</a:t>
            </a:r>
          </a:p>
          <a:p>
            <a:r>
              <a:rPr lang="en-US" sz="1400" dirty="0" err="1" smtClean="0">
                <a:latin typeface="Consolas"/>
                <a:cs typeface="Consolas"/>
              </a:rPr>
              <a:t>dialog.</a:t>
            </a:r>
            <a:r>
              <a:rPr lang="en-US" sz="1400" u="sng" dirty="0" err="1" smtClean="0">
                <a:latin typeface="Consolas"/>
                <a:cs typeface="Consolas"/>
              </a:rPr>
              <a:t>setCustomer</a:t>
            </a:r>
            <a:r>
              <a:rPr lang="en-US" sz="1400" u="sng" dirty="0">
                <a:latin typeface="Consolas"/>
                <a:cs typeface="Consolas"/>
              </a:rPr>
              <a:t>(customer);</a:t>
            </a:r>
          </a:p>
        </p:txBody>
      </p:sp>
      <p:sp>
        <p:nvSpPr>
          <p:cNvPr id="6" name="Rectangle 5"/>
          <p:cNvSpPr/>
          <p:nvPr/>
        </p:nvSpPr>
        <p:spPr>
          <a:xfrm>
            <a:off x="377018" y="2996952"/>
            <a:ext cx="8496944" cy="1384995"/>
          </a:xfrm>
          <a:prstGeom prst="rect">
            <a:avLst/>
          </a:prstGeom>
          <a:solidFill>
            <a:schemeClr val="bg1">
              <a:lumMod val="85000"/>
              <a:lumOff val="15000"/>
            </a:schemeClr>
          </a:solidFill>
        </p:spPr>
        <p:txBody>
          <a:bodyPr wrap="square">
            <a:spAutoFit/>
          </a:bodyPr>
          <a:lstStyle/>
          <a:p>
            <a:r>
              <a:rPr lang="en-US" sz="1400" dirty="0">
                <a:latin typeface="Consolas"/>
                <a:cs typeface="Consolas"/>
              </a:rPr>
              <a:t>	</a:t>
            </a:r>
            <a:r>
              <a:rPr lang="en-US" sz="1400" b="1" dirty="0">
                <a:latin typeface="Consolas"/>
                <a:cs typeface="Consolas"/>
              </a:rPr>
              <a:t>public void </a:t>
            </a:r>
            <a:r>
              <a:rPr lang="en-US" sz="1400" b="1" dirty="0" err="1">
                <a:latin typeface="Consolas"/>
                <a:cs typeface="Consolas"/>
              </a:rPr>
              <a:t>setCustomer</a:t>
            </a:r>
            <a:r>
              <a:rPr lang="en-US" sz="1400" b="1" dirty="0">
                <a:latin typeface="Consolas"/>
                <a:cs typeface="Consolas"/>
              </a:rPr>
              <a:t>(Customer customer) {</a:t>
            </a:r>
          </a:p>
          <a:p>
            <a:r>
              <a:rPr lang="en-US" sz="1400" dirty="0">
                <a:latin typeface="Consolas"/>
                <a:cs typeface="Consolas"/>
              </a:rPr>
              <a:t>		</a:t>
            </a:r>
            <a:r>
              <a:rPr lang="en-US" sz="1400" dirty="0" err="1">
                <a:latin typeface="Consolas"/>
                <a:cs typeface="Consolas"/>
              </a:rPr>
              <a:t>idField.setText</a:t>
            </a:r>
            <a:r>
              <a:rPr lang="en-US" sz="1400" dirty="0">
                <a:latin typeface="Consolas"/>
                <a:cs typeface="Consolas"/>
              </a:rPr>
              <a:t>(</a:t>
            </a:r>
            <a:r>
              <a:rPr lang="en-US" sz="1400" dirty="0" err="1">
                <a:latin typeface="Consolas"/>
                <a:cs typeface="Consolas"/>
              </a:rPr>
              <a:t>Long.</a:t>
            </a:r>
            <a:r>
              <a:rPr lang="en-US" sz="1400" i="1" dirty="0" err="1">
                <a:latin typeface="Consolas"/>
                <a:cs typeface="Consolas"/>
              </a:rPr>
              <a:t>toString</a:t>
            </a:r>
            <a:r>
              <a:rPr lang="en-US" sz="1400" i="1" dirty="0">
                <a:latin typeface="Consolas"/>
                <a:cs typeface="Consolas"/>
              </a:rPr>
              <a:t>(</a:t>
            </a:r>
            <a:r>
              <a:rPr lang="en-US" sz="1400" i="1" dirty="0" err="1">
                <a:latin typeface="Consolas"/>
                <a:cs typeface="Consolas"/>
              </a:rPr>
              <a:t>customer.getId</a:t>
            </a:r>
            <a:r>
              <a:rPr lang="en-US" sz="1400" i="1" dirty="0">
                <a:latin typeface="Consolas"/>
                <a:cs typeface="Consolas"/>
              </a:rPr>
              <a:t>()));</a:t>
            </a:r>
          </a:p>
          <a:p>
            <a:r>
              <a:rPr lang="en-US" sz="1400" dirty="0">
                <a:latin typeface="Consolas"/>
                <a:cs typeface="Consolas"/>
              </a:rPr>
              <a:t>		</a:t>
            </a:r>
            <a:r>
              <a:rPr lang="en-US" sz="1400" dirty="0" smtClean="0">
                <a:latin typeface="Consolas"/>
                <a:cs typeface="Consolas"/>
              </a:rPr>
              <a:t>...</a:t>
            </a:r>
            <a:endParaRPr lang="en-US" sz="1400" dirty="0">
              <a:latin typeface="Consolas"/>
              <a:cs typeface="Consolas"/>
            </a:endParaRPr>
          </a:p>
          <a:p>
            <a:pPr lvl="2"/>
            <a:r>
              <a:rPr lang="en-US" sz="1400" dirty="0" err="1" smtClean="0">
                <a:latin typeface="Consolas"/>
                <a:cs typeface="Consolas"/>
              </a:rPr>
              <a:t>joinedDateField.setText</a:t>
            </a:r>
            <a:r>
              <a:rPr lang="en-US" sz="1400" dirty="0">
                <a:latin typeface="Consolas"/>
                <a:cs typeface="Consolas"/>
              </a:rPr>
              <a:t>(</a:t>
            </a:r>
            <a:r>
              <a:rPr lang="en-US" sz="1400" dirty="0" err="1">
                <a:latin typeface="Consolas"/>
                <a:cs typeface="Consolas"/>
              </a:rPr>
              <a:t>customer.getJoinedDate</a:t>
            </a:r>
            <a:r>
              <a:rPr lang="en-US" sz="1400" dirty="0">
                <a:latin typeface="Consolas"/>
                <a:cs typeface="Consolas"/>
              </a:rPr>
              <a:t>(</a:t>
            </a:r>
            <a:r>
              <a:rPr lang="en-US" sz="1400" dirty="0" smtClean="0">
                <a:latin typeface="Consolas"/>
                <a:cs typeface="Consolas"/>
              </a:rPr>
              <a:t>)</a:t>
            </a:r>
            <a:br>
              <a:rPr lang="en-US" sz="1400" dirty="0" smtClean="0">
                <a:latin typeface="Consolas"/>
                <a:cs typeface="Consolas"/>
              </a:rPr>
            </a:br>
            <a:r>
              <a:rPr lang="en-US" sz="1400" dirty="0" smtClean="0">
                <a:latin typeface="Consolas"/>
                <a:cs typeface="Consolas"/>
              </a:rPr>
              <a:t>  .</a:t>
            </a:r>
            <a:r>
              <a:rPr lang="en-US" sz="1400" dirty="0">
                <a:latin typeface="Consolas"/>
                <a:cs typeface="Consolas"/>
              </a:rPr>
              <a:t>format(</a:t>
            </a:r>
            <a:r>
              <a:rPr lang="en-US" sz="1400" dirty="0" err="1">
                <a:latin typeface="Consolas"/>
                <a:cs typeface="Consolas"/>
              </a:rPr>
              <a:t>DateTimeFormatter.</a:t>
            </a:r>
            <a:r>
              <a:rPr lang="en-US" sz="1400" i="1" dirty="0" err="1">
                <a:latin typeface="Consolas"/>
                <a:cs typeface="Consolas"/>
              </a:rPr>
              <a:t>ofPattern</a:t>
            </a:r>
            <a:r>
              <a:rPr lang="en-US" sz="1400" i="1" dirty="0">
                <a:latin typeface="Consolas"/>
                <a:cs typeface="Consolas"/>
              </a:rPr>
              <a:t>("</a:t>
            </a:r>
            <a:r>
              <a:rPr lang="en-US" sz="1400" i="1" dirty="0" err="1">
                <a:latin typeface="Consolas"/>
                <a:cs typeface="Consolas"/>
              </a:rPr>
              <a:t>yyyy</a:t>
            </a:r>
            <a:r>
              <a:rPr lang="en-US" sz="1400" i="1" dirty="0">
                <a:latin typeface="Consolas"/>
                <a:cs typeface="Consolas"/>
              </a:rPr>
              <a:t>-MM-</a:t>
            </a:r>
            <a:r>
              <a:rPr lang="en-US" sz="1400" i="1" dirty="0" err="1">
                <a:latin typeface="Consolas"/>
                <a:cs typeface="Consolas"/>
              </a:rPr>
              <a:t>dd</a:t>
            </a:r>
            <a:r>
              <a:rPr lang="en-US" sz="1400" i="1" dirty="0">
                <a:latin typeface="Consolas"/>
                <a:cs typeface="Consolas"/>
              </a:rPr>
              <a:t>")));</a:t>
            </a:r>
          </a:p>
          <a:p>
            <a:r>
              <a:rPr lang="en-US" sz="1400" dirty="0">
                <a:latin typeface="Consolas"/>
                <a:cs typeface="Consolas"/>
              </a:rPr>
              <a:t>	}</a:t>
            </a:r>
          </a:p>
        </p:txBody>
      </p:sp>
    </p:spTree>
    <p:extLst>
      <p:ext uri="{BB962C8B-B14F-4D97-AF65-F5344CB8AC3E}">
        <p14:creationId xmlns:p14="http://schemas.microsoft.com/office/powerpoint/2010/main" val="8064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normAutofit fontScale="90000"/>
          </a:bodyPr>
          <a:lstStyle/>
          <a:p>
            <a:r>
              <a:rPr lang="en-US" dirty="0" err="1" smtClean="0"/>
              <a:t>JButton</a:t>
            </a:r>
            <a:r>
              <a:rPr lang="en-US" dirty="0" smtClean="0"/>
              <a:t/>
            </a:r>
            <a:br>
              <a:rPr lang="en-US" dirty="0" smtClean="0"/>
            </a:br>
            <a:r>
              <a:rPr lang="en-US" sz="1600" dirty="0" smtClean="0">
                <a:hlinkClick r:id="rId3"/>
              </a:rPr>
              <a:t>http://download.oracle.com/javase/6/docs/api/javax/swing/JButton.html</a:t>
            </a:r>
            <a:endParaRPr lang="en-US" dirty="0"/>
          </a:p>
        </p:txBody>
      </p:sp>
      <p:sp>
        <p:nvSpPr>
          <p:cNvPr id="466947" name="Rectangle 3"/>
          <p:cNvSpPr>
            <a:spLocks noGrp="1" noChangeArrowheads="1"/>
          </p:cNvSpPr>
          <p:nvPr>
            <p:ph idx="1"/>
          </p:nvPr>
        </p:nvSpPr>
        <p:spPr/>
        <p:txBody>
          <a:bodyPr/>
          <a:lstStyle/>
          <a:p>
            <a:r>
              <a:rPr lang="en-US" dirty="0" err="1" smtClean="0"/>
              <a:t>JButton</a:t>
            </a:r>
            <a:r>
              <a:rPr lang="en-US" dirty="0" smtClean="0"/>
              <a:t> inherits </a:t>
            </a:r>
            <a:r>
              <a:rPr lang="en-US" dirty="0" err="1" smtClean="0"/>
              <a:t>AbstractButton</a:t>
            </a:r>
            <a:r>
              <a:rPr lang="en-US" dirty="0" smtClean="0"/>
              <a:t> and provides several constructors to create buttons.</a:t>
            </a:r>
          </a:p>
          <a:p>
            <a:pPr lvl="1"/>
            <a:endParaRPr lang="en-US" dirty="0" smtClean="0"/>
          </a:p>
          <a:p>
            <a:pPr lvl="1"/>
            <a:r>
              <a:rPr lang="en-US" i="1" dirty="0" smtClean="0"/>
              <a:t>Note: review the </a:t>
            </a:r>
            <a:r>
              <a:rPr lang="en-US" i="1" dirty="0" smtClean="0">
                <a:hlinkClick r:id="rId3"/>
              </a:rPr>
              <a:t>description</a:t>
            </a:r>
            <a:r>
              <a:rPr lang="en-US" i="1" dirty="0" smtClean="0"/>
              <a:t>, link (</a:t>
            </a:r>
            <a:r>
              <a:rPr lang="en-US" dirty="0" smtClean="0">
                <a:hlinkClick r:id="rId4"/>
              </a:rPr>
              <a:t>How to Use Buttons, Check Boxes, and Radio Buttons</a:t>
            </a:r>
            <a:r>
              <a:rPr lang="en-US" i="1" dirty="0" smtClean="0"/>
              <a:t>) to the </a:t>
            </a:r>
            <a:r>
              <a:rPr lang="en-US" i="1" dirty="0" smtClean="0">
                <a:hlinkClick r:id="rId5"/>
              </a:rPr>
              <a:t>Swing tutorial</a:t>
            </a:r>
            <a:r>
              <a:rPr lang="en-US" i="1" dirty="0" smtClean="0"/>
              <a:t>, the constructor and some common methods</a:t>
            </a:r>
            <a:endParaRPr lang="en-US" i="1" dirty="0"/>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
        <p:nvSpPr>
          <p:cNvPr id="6" name="Slide Number Placeholder 4"/>
          <p:cNvSpPr>
            <a:spLocks noGrp="1"/>
          </p:cNvSpPr>
          <p:nvPr>
            <p:ph type="sldNum" sz="quarter" idx="12"/>
          </p:nvPr>
        </p:nvSpPr>
        <p:spPr/>
        <p:txBody>
          <a:bodyPr/>
          <a:lstStyle/>
          <a:p>
            <a:fld id="{7BC0F584-C4BA-FF41-91E7-2161E97D32FB}" type="slidenum">
              <a:rPr lang="en-US" smtClean="0"/>
              <a:pPr/>
              <a:t>3</a:t>
            </a:fld>
            <a:endParaRPr lang="en-US"/>
          </a:p>
        </p:txBody>
      </p:sp>
    </p:spTree>
    <p:extLst>
      <p:ext uri="{BB962C8B-B14F-4D97-AF65-F5344CB8AC3E}">
        <p14:creationId xmlns:p14="http://schemas.microsoft.com/office/powerpoint/2010/main" val="1445195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 - </a:t>
            </a:r>
            <a:r>
              <a:rPr lang="en-US" dirty="0" err="1" smtClean="0"/>
              <a:t>JButton</a:t>
            </a:r>
            <a:endParaRPr lang="en-US" dirty="0"/>
          </a:p>
        </p:txBody>
      </p:sp>
      <p:sp>
        <p:nvSpPr>
          <p:cNvPr id="3" name="Content Placeholder 2"/>
          <p:cNvSpPr>
            <a:spLocks noGrp="1"/>
          </p:cNvSpPr>
          <p:nvPr>
            <p:ph idx="1"/>
          </p:nvPr>
        </p:nvSpPr>
        <p:spPr/>
        <p:txBody>
          <a:bodyPr/>
          <a:lstStyle/>
          <a:p>
            <a:r>
              <a:rPr lang="en-US" dirty="0"/>
              <a:t>Click </a:t>
            </a:r>
            <a:r>
              <a:rPr lang="en-US" dirty="0" err="1" smtClean="0"/>
              <a:t>JButton</a:t>
            </a:r>
            <a:r>
              <a:rPr lang="en-US" dirty="0" smtClean="0"/>
              <a:t> (</a:t>
            </a:r>
            <a:r>
              <a:rPr lang="en-US" dirty="0"/>
              <a:t>under ‘Components’)</a:t>
            </a:r>
          </a:p>
          <a:p>
            <a:r>
              <a:rPr lang="en-US" dirty="0" smtClean="0"/>
              <a:t>Drop the button just below the description field</a:t>
            </a:r>
          </a:p>
          <a:p>
            <a:r>
              <a:rPr lang="en-US" dirty="0" smtClean="0"/>
              <a:t>Change the name to ‘Next’</a:t>
            </a:r>
            <a:endParaRPr lang="en-US" dirty="0"/>
          </a:p>
          <a:p>
            <a:endParaRPr lang="en-US" dirty="0"/>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
        <p:nvSpPr>
          <p:cNvPr id="4" name="Slide Number Placeholder 3"/>
          <p:cNvSpPr>
            <a:spLocks noGrp="1"/>
          </p:cNvSpPr>
          <p:nvPr>
            <p:ph type="sldNum" sz="quarter" idx="12"/>
          </p:nvPr>
        </p:nvSpPr>
        <p:spPr/>
        <p:txBody>
          <a:bodyPr/>
          <a:lstStyle/>
          <a:p>
            <a:pPr>
              <a:defRPr/>
            </a:pPr>
            <a:fld id="{39FE8B0A-72EF-1340-8FB8-2480617E5A03}" type="slidenum">
              <a:rPr lang="en-US" smtClean="0"/>
              <a:pPr>
                <a:defRPr/>
              </a:pPr>
              <a:t>4</a:t>
            </a:fld>
            <a:endParaRPr lang="en-US"/>
          </a:p>
        </p:txBody>
      </p:sp>
    </p:spTree>
    <p:extLst>
      <p:ext uri="{BB962C8B-B14F-4D97-AF65-F5344CB8AC3E}">
        <p14:creationId xmlns:p14="http://schemas.microsoft.com/office/powerpoint/2010/main" val="424996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 - Actions</a:t>
            </a:r>
            <a:endParaRPr lang="en-US" dirty="0"/>
          </a:p>
        </p:txBody>
      </p:sp>
      <p:sp>
        <p:nvSpPr>
          <p:cNvPr id="3" name="Content Placeholder 2"/>
          <p:cNvSpPr>
            <a:spLocks noGrp="1"/>
          </p:cNvSpPr>
          <p:nvPr>
            <p:ph idx="1"/>
          </p:nvPr>
        </p:nvSpPr>
        <p:spPr/>
        <p:txBody>
          <a:bodyPr/>
          <a:lstStyle/>
          <a:p>
            <a:r>
              <a:rPr lang="en-US" dirty="0" smtClean="0"/>
              <a:t>Double-click the ‘Next’ button, or…</a:t>
            </a:r>
          </a:p>
          <a:p>
            <a:pPr lvl="1"/>
            <a:r>
              <a:rPr lang="en-US" dirty="0" smtClean="0"/>
              <a:t>Right-click then select  ‘Add event handler’ &gt; ‘action’ &gt; ‘</a:t>
            </a:r>
            <a:r>
              <a:rPr lang="en-US" dirty="0" err="1" smtClean="0"/>
              <a:t>actionPerformed</a:t>
            </a:r>
            <a:r>
              <a:rPr lang="en-US" dirty="0" smtClean="0"/>
              <a:t>’</a:t>
            </a:r>
          </a:p>
          <a:p>
            <a:r>
              <a:rPr lang="en-US" dirty="0" smtClean="0"/>
              <a:t>Update the </a:t>
            </a:r>
            <a:r>
              <a:rPr lang="en-US" dirty="0" err="1" smtClean="0"/>
              <a:t>actionPerformed</a:t>
            </a:r>
            <a:r>
              <a:rPr lang="en-US" dirty="0" smtClean="0"/>
              <a:t> method:</a:t>
            </a:r>
          </a:p>
          <a:p>
            <a:pPr lvl="1"/>
            <a:r>
              <a:rPr lang="en-US" dirty="0" err="1" smtClean="0"/>
              <a:t>System.</a:t>
            </a:r>
            <a:r>
              <a:rPr lang="en-US" i="1" dirty="0" err="1" smtClean="0"/>
              <a:t>exit</a:t>
            </a:r>
            <a:r>
              <a:rPr lang="en-US" i="1" dirty="0" smtClean="0"/>
              <a:t>(0);</a:t>
            </a:r>
            <a:endParaRPr lang="en-US" dirty="0"/>
          </a:p>
          <a:p>
            <a:endParaRPr lang="en-US" dirty="0"/>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
        <p:nvSpPr>
          <p:cNvPr id="4" name="Slide Number Placeholder 3"/>
          <p:cNvSpPr>
            <a:spLocks noGrp="1"/>
          </p:cNvSpPr>
          <p:nvPr>
            <p:ph type="sldNum" sz="quarter" idx="12"/>
          </p:nvPr>
        </p:nvSpPr>
        <p:spPr/>
        <p:txBody>
          <a:bodyPr/>
          <a:lstStyle/>
          <a:p>
            <a:pPr>
              <a:defRPr/>
            </a:pPr>
            <a:fld id="{39FE8B0A-72EF-1340-8FB8-2480617E5A03}" type="slidenum">
              <a:rPr lang="en-US" smtClean="0"/>
              <a:pPr>
                <a:defRPr/>
              </a:pPr>
              <a:t>5</a:t>
            </a:fld>
            <a:endParaRPr lang="en-US"/>
          </a:p>
        </p:txBody>
      </p:sp>
    </p:spTree>
    <p:extLst>
      <p:ext uri="{BB962C8B-B14F-4D97-AF65-F5344CB8AC3E}">
        <p14:creationId xmlns:p14="http://schemas.microsoft.com/office/powerpoint/2010/main" val="3843042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1026"/>
          <p:cNvSpPr>
            <a:spLocks noGrp="1" noChangeArrowheads="1"/>
          </p:cNvSpPr>
          <p:nvPr>
            <p:ph type="ctrTitle"/>
          </p:nvPr>
        </p:nvSpPr>
        <p:spPr/>
        <p:txBody>
          <a:bodyPr/>
          <a:lstStyle/>
          <a:p>
            <a:r>
              <a:rPr lang="en-US" smtClean="0"/>
              <a:t>Menus</a:t>
            </a:r>
          </a:p>
        </p:txBody>
      </p:sp>
      <p:sp>
        <p:nvSpPr>
          <p:cNvPr id="3" name="Subtitle 2"/>
          <p:cNvSpPr>
            <a:spLocks noGrp="1"/>
          </p:cNvSpPr>
          <p:nvPr>
            <p:ph type="subTitle" idx="1"/>
          </p:nvPr>
        </p:nvSpPr>
        <p:spPr/>
        <p:txBody>
          <a:bodyPr/>
          <a:lstStyle/>
          <a:p>
            <a:endParaRPr lang="en-US"/>
          </a:p>
        </p:txBody>
      </p:sp>
      <p:sp>
        <p:nvSpPr>
          <p:cNvPr id="76802" name="Rectangle 6"/>
          <p:cNvSpPr>
            <a:spLocks noGrp="1" noChangeArrowheads="1"/>
          </p:cNvSpPr>
          <p:nvPr>
            <p:ph type="sldNum" sz="quarter" idx="4294967295"/>
          </p:nvPr>
        </p:nvSpPr>
        <p:spPr bwMode="auto">
          <a:xfrm>
            <a:off x="8650288" y="219075"/>
            <a:ext cx="493712"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4851520C-9BE7-304E-A994-B995B7B569F0}" type="slidenum">
              <a:rPr lang="en-US">
                <a:ea typeface="ＭＳ Ｐゴシック" pitchFamily="-112" charset="-128"/>
                <a:cs typeface="ＭＳ Ｐゴシック" pitchFamily="-112" charset="-128"/>
              </a:rPr>
              <a:pPr fontAlgn="base">
                <a:spcBef>
                  <a:spcPct val="0"/>
                </a:spcBef>
                <a:spcAft>
                  <a:spcPct val="0"/>
                </a:spcAft>
              </a:pPr>
              <a:t>6</a:t>
            </a:fld>
            <a:endParaRPr lang="en-US">
              <a:ea typeface="ＭＳ Ｐゴシック" pitchFamily="-112" charset="-128"/>
              <a:cs typeface="ＭＳ Ｐゴシック" pitchFamily="-112" charset="-128"/>
            </a:endParaRPr>
          </a:p>
        </p:txBody>
      </p:sp>
      <p:sp>
        <p:nvSpPr>
          <p:cNvPr id="2" name="Footer Placeholder 1"/>
          <p:cNvSpPr>
            <a:spLocks noGrp="1"/>
          </p:cNvSpPr>
          <p:nvPr>
            <p:ph type="ftr" sz="quarter" idx="4294967295"/>
          </p:nvPr>
        </p:nvSpPr>
        <p:spPr>
          <a:xfrm>
            <a:off x="3905250" y="6288088"/>
            <a:ext cx="5238750" cy="365125"/>
          </a:xfrm>
        </p:spPr>
        <p:txBody>
          <a:bodyPr/>
          <a:lstStyle/>
          <a:p>
            <a:pPr>
              <a:defRPr/>
            </a:pPr>
            <a:r>
              <a:rPr lang="en-US" smtClean="0"/>
              <a:t>© 2016-2017 Sam Cirka, All rights reserved</a:t>
            </a:r>
            <a:endParaRPr lang="en-US"/>
          </a:p>
        </p:txBody>
      </p:sp>
    </p:spTree>
    <p:extLst>
      <p:ext uri="{BB962C8B-B14F-4D97-AF65-F5344CB8AC3E}">
        <p14:creationId xmlns:p14="http://schemas.microsoft.com/office/powerpoint/2010/main" val="264460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title"/>
          </p:nvPr>
        </p:nvSpPr>
        <p:spPr/>
        <p:txBody>
          <a:bodyPr>
            <a:normAutofit/>
          </a:bodyPr>
          <a:lstStyle/>
          <a:p>
            <a:r>
              <a:rPr lang="en-US" sz="3600" dirty="0" smtClean="0"/>
              <a:t>Building Menus... a quick run through…</a:t>
            </a:r>
          </a:p>
        </p:txBody>
      </p:sp>
      <p:sp>
        <p:nvSpPr>
          <p:cNvPr id="77827" name="Rectangle 4"/>
          <p:cNvSpPr>
            <a:spLocks noGrp="1" noChangeArrowheads="1"/>
          </p:cNvSpPr>
          <p:nvPr>
            <p:ph idx="1"/>
          </p:nvPr>
        </p:nvSpPr>
        <p:spPr/>
        <p:txBody>
          <a:bodyPr/>
          <a:lstStyle/>
          <a:p>
            <a:r>
              <a:rPr lang="en-US" dirty="0" smtClean="0"/>
              <a:t>Menus are constructed using the following steps</a:t>
            </a:r>
          </a:p>
          <a:p>
            <a:pPr lvl="1"/>
            <a:r>
              <a:rPr lang="en-US" dirty="0" smtClean="0"/>
              <a:t>Create a menu bar and add it to the frame</a:t>
            </a:r>
          </a:p>
          <a:p>
            <a:pPr lvl="1"/>
            <a:r>
              <a:rPr lang="en-US" dirty="0" smtClean="0"/>
              <a:t>Add menus to the menu bar</a:t>
            </a:r>
          </a:p>
          <a:p>
            <a:pPr lvl="1"/>
            <a:r>
              <a:rPr lang="en-US" dirty="0" smtClean="0"/>
              <a:t>Add items to the menus</a:t>
            </a:r>
          </a:p>
          <a:p>
            <a:pPr lvl="1"/>
            <a:r>
              <a:rPr lang="en-US" dirty="0" smtClean="0"/>
              <a:t>Attach actions to the menu items</a:t>
            </a:r>
          </a:p>
          <a:p>
            <a:pPr lvl="1"/>
            <a:r>
              <a:rPr lang="en-US" dirty="0" smtClean="0"/>
              <a:t>Optionally</a:t>
            </a:r>
          </a:p>
          <a:p>
            <a:pPr lvl="2"/>
            <a:r>
              <a:rPr lang="en-US" dirty="0" smtClean="0"/>
              <a:t>Add submenus to menus</a:t>
            </a:r>
          </a:p>
          <a:p>
            <a:pPr lvl="2"/>
            <a:endParaRPr lang="en-US" dirty="0" smtClean="0"/>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
        <p:nvSpPr>
          <p:cNvPr id="7782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34B821-2BAC-5445-8493-9A957C60049F}" type="slidenum">
              <a:rPr lang="en-US">
                <a:ea typeface="ＭＳ Ｐゴシック" pitchFamily="-112" charset="-128"/>
                <a:cs typeface="ＭＳ Ｐゴシック" pitchFamily="-112" charset="-128"/>
              </a:rPr>
              <a:pPr fontAlgn="base">
                <a:spcBef>
                  <a:spcPct val="0"/>
                </a:spcBef>
                <a:spcAft>
                  <a:spcPct val="0"/>
                </a:spcAft>
              </a:pPr>
              <a:t>7</a:t>
            </a:fld>
            <a:endParaRPr lang="en-US">
              <a:ea typeface="ＭＳ Ｐゴシック" pitchFamily="-112" charset="-128"/>
              <a:cs typeface="ＭＳ Ｐゴシック" pitchFamily="-112" charset="-128"/>
            </a:endParaRPr>
          </a:p>
        </p:txBody>
      </p:sp>
      <p:pic>
        <p:nvPicPr>
          <p:cNvPr id="3" name="Picture 2"/>
          <p:cNvPicPr>
            <a:picLocks noChangeAspect="1"/>
          </p:cNvPicPr>
          <p:nvPr/>
        </p:nvPicPr>
        <p:blipFill>
          <a:blip r:embed="rId3"/>
          <a:stretch>
            <a:fillRect/>
          </a:stretch>
        </p:blipFill>
        <p:spPr>
          <a:xfrm>
            <a:off x="5166574" y="3573016"/>
            <a:ext cx="2644130" cy="1788933"/>
          </a:xfrm>
          <a:prstGeom prst="rect">
            <a:avLst/>
          </a:prstGeom>
          <a:effectLst>
            <a:softEdge rad="31750"/>
          </a:effectLst>
        </p:spPr>
      </p:pic>
    </p:spTree>
    <p:extLst>
      <p:ext uri="{BB962C8B-B14F-4D97-AF65-F5344CB8AC3E}">
        <p14:creationId xmlns:p14="http://schemas.microsoft.com/office/powerpoint/2010/main" val="155893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a:bodyPr>
          <a:lstStyle/>
          <a:p>
            <a:r>
              <a:rPr lang="en-US" sz="3200" dirty="0" smtClean="0"/>
              <a:t>1. Create a menu bar and add it to the frame</a:t>
            </a:r>
          </a:p>
        </p:txBody>
      </p:sp>
      <p:sp>
        <p:nvSpPr>
          <p:cNvPr id="79875" name="Rectangle 3"/>
          <p:cNvSpPr>
            <a:spLocks noGrp="1" noChangeArrowheads="1"/>
          </p:cNvSpPr>
          <p:nvPr>
            <p:ph idx="1"/>
          </p:nvPr>
        </p:nvSpPr>
        <p:spPr/>
        <p:txBody>
          <a:bodyPr/>
          <a:lstStyle/>
          <a:p>
            <a:pPr lvl="1">
              <a:buFont typeface="Wingdings 2" pitchFamily="-112" charset="2"/>
              <a:buNone/>
            </a:pPr>
            <a:r>
              <a:rPr lang="en-US" sz="2000" dirty="0" smtClean="0"/>
              <a:t>import </a:t>
            </a:r>
            <a:r>
              <a:rPr lang="en-US" sz="2000" dirty="0" err="1" smtClean="0"/>
              <a:t>javax.swing</a:t>
            </a:r>
            <a:r>
              <a:rPr lang="en-US" sz="2000" dirty="0" smtClean="0"/>
              <a:t>.*;</a:t>
            </a:r>
          </a:p>
          <a:p>
            <a:pPr lvl="1">
              <a:buFont typeface="Wingdings 2" pitchFamily="-112" charset="2"/>
              <a:buNone/>
            </a:pPr>
            <a:r>
              <a:rPr lang="en-US" sz="2000" dirty="0" smtClean="0"/>
              <a:t>... </a:t>
            </a:r>
          </a:p>
          <a:p>
            <a:pPr lvl="1">
              <a:buFont typeface="Wingdings 2" pitchFamily="-112" charset="2"/>
              <a:buNone/>
            </a:pPr>
            <a:r>
              <a:rPr lang="en-US" sz="2000" dirty="0" err="1" smtClean="0"/>
              <a:t>JMenuBar</a:t>
            </a:r>
            <a:r>
              <a:rPr lang="en-US" sz="2000" dirty="0" smtClean="0"/>
              <a:t> </a:t>
            </a:r>
            <a:r>
              <a:rPr lang="en-US" sz="2000" dirty="0" err="1" smtClean="0"/>
              <a:t>mainMenuBar</a:t>
            </a:r>
            <a:r>
              <a:rPr lang="en-US" sz="2000" dirty="0" smtClean="0"/>
              <a:t> = new </a:t>
            </a:r>
            <a:r>
              <a:rPr lang="en-US" sz="2000" dirty="0" err="1" smtClean="0"/>
              <a:t>JMenuBar</a:t>
            </a:r>
            <a:r>
              <a:rPr lang="en-US" sz="2000" dirty="0" smtClean="0"/>
              <a:t>();</a:t>
            </a:r>
          </a:p>
          <a:p>
            <a:pPr lvl="1">
              <a:buFont typeface="Wingdings 2" pitchFamily="-112" charset="2"/>
              <a:buNone/>
            </a:pPr>
            <a:r>
              <a:rPr lang="en-US" sz="2000" dirty="0" err="1" smtClean="0"/>
              <a:t>setJMenuBar</a:t>
            </a:r>
            <a:r>
              <a:rPr lang="en-US" sz="2000" dirty="0" smtClean="0"/>
              <a:t>(</a:t>
            </a:r>
            <a:r>
              <a:rPr lang="en-US" sz="2000" dirty="0" err="1" smtClean="0"/>
              <a:t>mainMenuBar</a:t>
            </a:r>
            <a:r>
              <a:rPr lang="en-US" sz="2000" dirty="0" smtClean="0"/>
              <a:t>);</a:t>
            </a:r>
          </a:p>
          <a:p>
            <a:endParaRPr lang="en-US" dirty="0" smtClean="0"/>
          </a:p>
          <a:p>
            <a:r>
              <a:rPr lang="en-US" dirty="0" err="1" smtClean="0"/>
              <a:t>setJMenuBar</a:t>
            </a:r>
            <a:r>
              <a:rPr lang="en-US" dirty="0" smtClean="0"/>
              <a:t> is a </a:t>
            </a:r>
            <a:r>
              <a:rPr lang="en-US" dirty="0" err="1" smtClean="0"/>
              <a:t>JFrame</a:t>
            </a:r>
            <a:r>
              <a:rPr lang="en-US" dirty="0" smtClean="0"/>
              <a:t> method</a:t>
            </a:r>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
        <p:nvSpPr>
          <p:cNvPr id="79876"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2FFB382-F06B-7F4C-858D-5BB5A22DECDB}" type="slidenum">
              <a:rPr lang="en-US">
                <a:ea typeface="ＭＳ Ｐゴシック" pitchFamily="-112" charset="-128"/>
                <a:cs typeface="ＭＳ Ｐゴシック" pitchFamily="-112" charset="-128"/>
              </a:rPr>
              <a:pPr fontAlgn="base">
                <a:spcBef>
                  <a:spcPct val="0"/>
                </a:spcBef>
                <a:spcAft>
                  <a:spcPct val="0"/>
                </a:spcAft>
              </a:pPr>
              <a:t>8</a:t>
            </a:fld>
            <a:endParaRPr lang="en-US">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652732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r>
              <a:rPr lang="en-US" dirty="0" smtClean="0"/>
              <a:t>2. Add menus to the menu bar</a:t>
            </a:r>
          </a:p>
        </p:txBody>
      </p:sp>
      <p:sp>
        <p:nvSpPr>
          <p:cNvPr id="81923" name="Rectangle 3"/>
          <p:cNvSpPr>
            <a:spLocks noGrp="1" noChangeArrowheads="1"/>
          </p:cNvSpPr>
          <p:nvPr>
            <p:ph idx="1"/>
          </p:nvPr>
        </p:nvSpPr>
        <p:spPr/>
        <p:txBody>
          <a:bodyPr>
            <a:normAutofit/>
          </a:bodyPr>
          <a:lstStyle/>
          <a:p>
            <a:pPr lvl="1">
              <a:buFont typeface="Wingdings 2" pitchFamily="-112" charset="2"/>
              <a:buNone/>
            </a:pPr>
            <a:r>
              <a:rPr lang="en-US" sz="2000" dirty="0" err="1" smtClean="0"/>
              <a:t>JMenu</a:t>
            </a:r>
            <a:r>
              <a:rPr lang="en-US" sz="2000" dirty="0" smtClean="0"/>
              <a:t> </a:t>
            </a:r>
            <a:r>
              <a:rPr lang="en-US" sz="2000" dirty="0" err="1" smtClean="0"/>
              <a:t>fileMenu</a:t>
            </a:r>
            <a:r>
              <a:rPr lang="en-US" sz="2000" dirty="0" smtClean="0"/>
              <a:t> = new </a:t>
            </a:r>
            <a:r>
              <a:rPr lang="en-US" sz="2000" dirty="0" err="1" smtClean="0"/>
              <a:t>JMenu</a:t>
            </a:r>
            <a:r>
              <a:rPr lang="en-US" sz="2000" dirty="0" smtClean="0"/>
              <a:t>("File");</a:t>
            </a:r>
          </a:p>
          <a:p>
            <a:pPr lvl="1">
              <a:buFont typeface="Wingdings 2" pitchFamily="-112" charset="2"/>
              <a:buNone/>
            </a:pPr>
            <a:r>
              <a:rPr lang="en-US" sz="2000" dirty="0" err="1" smtClean="0"/>
              <a:t>mainMenuBar.add</a:t>
            </a:r>
            <a:r>
              <a:rPr lang="en-US" sz="2000" dirty="0" smtClean="0"/>
              <a:t>(</a:t>
            </a:r>
            <a:r>
              <a:rPr lang="en-US" sz="2000" dirty="0" err="1" smtClean="0"/>
              <a:t>fileMenu</a:t>
            </a:r>
            <a:r>
              <a:rPr lang="en-US" sz="2000" dirty="0" smtClean="0"/>
              <a:t>);</a:t>
            </a:r>
          </a:p>
          <a:p>
            <a:pPr lvl="1">
              <a:buFont typeface="Wingdings 2" pitchFamily="-112" charset="2"/>
              <a:buNone/>
            </a:pPr>
            <a:r>
              <a:rPr lang="en-US" sz="2000" dirty="0" err="1" smtClean="0"/>
              <a:t>JMenu</a:t>
            </a:r>
            <a:r>
              <a:rPr lang="en-US" sz="2000" dirty="0" smtClean="0"/>
              <a:t> </a:t>
            </a:r>
            <a:r>
              <a:rPr lang="en-US" sz="2000" dirty="0" err="1" smtClean="0"/>
              <a:t>helpMenu</a:t>
            </a:r>
            <a:r>
              <a:rPr lang="en-US" sz="2000" dirty="0" smtClean="0"/>
              <a:t> = new </a:t>
            </a:r>
            <a:r>
              <a:rPr lang="en-US" sz="2000" dirty="0" err="1" smtClean="0"/>
              <a:t>JMenu</a:t>
            </a:r>
            <a:r>
              <a:rPr lang="en-US" sz="2000" dirty="0" smtClean="0"/>
              <a:t>("Help");</a:t>
            </a:r>
          </a:p>
          <a:p>
            <a:pPr lvl="1">
              <a:buFont typeface="Wingdings 2" pitchFamily="-112" charset="2"/>
              <a:buNone/>
            </a:pPr>
            <a:r>
              <a:rPr lang="en-US" sz="2000" dirty="0" err="1" smtClean="0"/>
              <a:t>mainMenuBar.add</a:t>
            </a:r>
            <a:r>
              <a:rPr lang="en-US" sz="2000" dirty="0" smtClean="0"/>
              <a:t>(</a:t>
            </a:r>
            <a:r>
              <a:rPr lang="en-US" sz="2000" dirty="0" err="1" smtClean="0"/>
              <a:t>helpMenu</a:t>
            </a:r>
            <a:r>
              <a:rPr lang="en-US" sz="2000" dirty="0" smtClean="0"/>
              <a:t>);</a:t>
            </a:r>
          </a:p>
          <a:p>
            <a:pPr>
              <a:buFont typeface="Wingdings 2" pitchFamily="-112" charset="2"/>
              <a:buNone/>
            </a:pPr>
            <a:endParaRPr lang="en-US" sz="2400" dirty="0" smtClean="0"/>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
        <p:nvSpPr>
          <p:cNvPr id="81924"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5D02956-97B5-C74A-A671-C8A2EE7DCEF6}" type="slidenum">
              <a:rPr lang="en-US">
                <a:ea typeface="ＭＳ Ｐゴシック" pitchFamily="-112" charset="-128"/>
                <a:cs typeface="ＭＳ Ｐゴシック" pitchFamily="-112" charset="-128"/>
              </a:rPr>
              <a:pPr fontAlgn="base">
                <a:spcBef>
                  <a:spcPct val="0"/>
                </a:spcBef>
                <a:spcAft>
                  <a:spcPct val="0"/>
                </a:spcAft>
              </a:pPr>
              <a:t>9</a:t>
            </a:fld>
            <a:endParaRPr lang="en-US">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93658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Tunnel2" id="{BCAD56B9-849B-6444-BEC7-392E398A569D}" vid="{A5EC84AA-169A-AA4F-A2F7-3C649BA257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BlueTunnel2</Template>
  <TotalTime>7584</TotalTime>
  <Words>1223</Words>
  <Application>Microsoft Macintosh PowerPoint</Application>
  <PresentationFormat>On-screen Show (4:3)</PresentationFormat>
  <Paragraphs>216</Paragraphs>
  <Slides>28</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 Unicode MS</vt:lpstr>
      <vt:lpstr>Calibri</vt:lpstr>
      <vt:lpstr>Consolas</vt:lpstr>
      <vt:lpstr>Corbel</vt:lpstr>
      <vt:lpstr>ＭＳ Ｐゴシック</vt:lpstr>
      <vt:lpstr>Wingdings 2</vt:lpstr>
      <vt:lpstr>Arial</vt:lpstr>
      <vt:lpstr>Digital Blue Tunnel 16x9</vt:lpstr>
      <vt:lpstr>More Swing Components</vt:lpstr>
      <vt:lpstr>Buttons</vt:lpstr>
      <vt:lpstr>JButton http://download.oracle.com/javase/6/docs/api/javax/swing/JButton.html</vt:lpstr>
      <vt:lpstr>WB - JButton</vt:lpstr>
      <vt:lpstr>WB - Actions</vt:lpstr>
      <vt:lpstr>Menus</vt:lpstr>
      <vt:lpstr>Building Menus... a quick run through…</vt:lpstr>
      <vt:lpstr>1. Create a menu bar and add it to the frame</vt:lpstr>
      <vt:lpstr>2. Add menus to the menu bar</vt:lpstr>
      <vt:lpstr>3. Add items to the menus</vt:lpstr>
      <vt:lpstr>Add submenus to menus (optional)</vt:lpstr>
      <vt:lpstr>4. Attach actions to the menu items</vt:lpstr>
      <vt:lpstr>WB - Menus</vt:lpstr>
      <vt:lpstr>JCheckBox</vt:lpstr>
      <vt:lpstr>JRadioButton</vt:lpstr>
      <vt:lpstr>Grouping Radio Buttons</vt:lpstr>
      <vt:lpstr>JComboBox</vt:lpstr>
      <vt:lpstr>JList</vt:lpstr>
      <vt:lpstr>Window Events &amp; Adapters</vt:lpstr>
      <vt:lpstr>WB – Window Adapters</vt:lpstr>
      <vt:lpstr>Exceptions in GUI Applications</vt:lpstr>
      <vt:lpstr>Dialogs</vt:lpstr>
      <vt:lpstr>Dialogs</vt:lpstr>
      <vt:lpstr>Simple Dialogs</vt:lpstr>
      <vt:lpstr>WB – Simple Dialogs</vt:lpstr>
      <vt:lpstr>WB - Dialogs</vt:lpstr>
      <vt:lpstr>PowerPoint Presentation</vt:lpstr>
      <vt:lpstr>Passing a Customer</vt:lpstr>
    </vt:vector>
  </TitlesOfParts>
  <Company>BCIT</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 Cirka</dc:creator>
  <cp:lastModifiedBy>Cirka, Sam</cp:lastModifiedBy>
  <cp:revision>53</cp:revision>
  <dcterms:created xsi:type="dcterms:W3CDTF">2010-10-01T06:42:43Z</dcterms:created>
  <dcterms:modified xsi:type="dcterms:W3CDTF">2017-05-22T01:50:57Z</dcterms:modified>
</cp:coreProperties>
</file>