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5233-CD0A-4514-8125-6E84564CA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7BB19-6A74-4EC2-993E-F94683D3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BC55-2ABE-4D71-AD13-EA4527FE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B5E5-6CC5-4A21-BF7E-257ADED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D5F1-B56C-486A-BC3D-4D9C8A48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EABC-6744-425E-9BCF-06734F0F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BAC0E-4706-46E7-8712-DCB56846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8611-9577-4727-86F7-AB526CC0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E673-50F8-41EA-8E06-AEBE13D0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7945-AECF-4EDE-8682-15AF133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594AA-800D-4160-961C-0137A052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D33A7-C27E-4ABC-B319-AA15C56C9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81E3-ECB3-42FF-A89C-3A4C0EF6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FE10-A6CD-4CC0-94EF-F0F65DA4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F0B5-D589-44A5-9E90-AA91B756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1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DF2E-2DFC-4BFB-9881-C72E382E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4F0D-F7A3-424F-94B5-C98BB0FD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3A05-0246-4007-99C7-1A45399B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B1A8-1ED5-4D74-BB95-B201C9F9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E819-3490-485B-BF15-5D76AF5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E8D-2284-4A00-B541-FBC60823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CBFFF-B50E-4944-9BDC-558752B81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C2E4-E03F-4B6B-BC32-B556235E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34CB-70CE-40A5-AF11-F647680B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68B4-D765-4A3D-94BD-D496925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9523-E9F5-470E-83E7-1D757068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E693-2ED9-4888-A5C5-99990D141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EC299-8A64-4857-9C5B-2207A1E9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A4046-F26F-45C7-A7CD-CFDF558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393D-AD8E-475A-943C-6ED877E8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D3D1-AA8A-4399-A626-BE0F33D6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B5FA-ED75-4279-8371-CB605C68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A98D-BA5E-4C19-B376-BC24277D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110B-0DFC-4AF1-914A-1DE7A6E5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6EC43-E5A4-4162-9172-6E31C5141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2C0E2-36BA-46BB-9F5E-E3CBA1988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BB1D3-7419-4E83-8FB3-C8BBA2AB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417EF-A548-40A7-B8B3-D10E4E9E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93F61-C13A-4359-9E56-88E93D28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185B-3EA8-4202-BAEE-D767275A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07B9A-030B-4124-8BCC-B46FA285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B8CA-45B6-4432-851E-15C9C28A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28967-C005-46F5-9D2C-EA6086C5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A1C39-C9C4-4F4E-BF84-AF8E927C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E5F8-FE8E-44D4-8626-DCCD99B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F600-3D54-4B20-ABDB-DC6092EA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3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E47C-B338-4F22-95A9-8DCAAD3E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909C-6990-4E1E-8C2D-006B26E3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88EF-F44B-47E6-9A87-325E9EA3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A2F6-FCAE-4321-8FAF-1F936ED6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33743-0254-4285-892D-042A9FCF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EB73-C6E4-493C-B1F6-0C5CC5E8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0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DF8D-11C6-4E59-8FB7-DC1C6E8F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F36F0-4406-479D-BC00-E8961386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E1DA2-9701-4C0F-B815-5E1F3A33E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FB01-CCB1-466B-9174-EAD9E230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DDDCA-E76E-45B0-9496-532E73BB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C8B5-82AE-4048-BAAA-B4C947F6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69810-5790-4682-A805-E4F72D74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9D587-65BB-4C62-9F07-65040A04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6999-CAE7-4FA9-9373-51832AD08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725E-EF8F-4118-ABE2-4193CFE89F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5DE8-DC03-4F81-8FEE-B7B2A2FB1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6DC3-BB0B-40AE-80BC-BA4657F89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41A0-ADB9-40A5-AC4B-C2D8EEC2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1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he_100_largest_municipalities_in_Canada_by_popul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AF05-9AFF-4641-BF97-E3887283F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3157"/>
            <a:ext cx="9144000" cy="2387600"/>
          </a:xfrm>
        </p:spPr>
        <p:txBody>
          <a:bodyPr/>
          <a:lstStyle/>
          <a:p>
            <a:r>
              <a:rPr lang="en-IN" b="1" u="sng" dirty="0"/>
              <a:t>Business Prospects Report</a:t>
            </a:r>
            <a:br>
              <a:rPr lang="en-IN" b="1" u="sng" dirty="0"/>
            </a:br>
            <a:r>
              <a:rPr lang="en-IN" b="1" u="sng" dirty="0"/>
              <a:t>British Columbia - CA</a:t>
            </a:r>
          </a:p>
        </p:txBody>
      </p:sp>
    </p:spTree>
    <p:extLst>
      <p:ext uri="{BB962C8B-B14F-4D97-AF65-F5344CB8AC3E}">
        <p14:creationId xmlns:p14="http://schemas.microsoft.com/office/powerpoint/2010/main" val="26422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CEC12-7B7C-4B69-95EF-FD8E447659CF}"/>
              </a:ext>
            </a:extLst>
          </p:cNvPr>
          <p:cNvSpPr txBox="1"/>
          <p:nvPr/>
        </p:nvSpPr>
        <p:spPr>
          <a:xfrm>
            <a:off x="810827" y="843677"/>
            <a:ext cx="11505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Introduction</a:t>
            </a:r>
            <a:endParaRPr lang="en-IN" dirty="0"/>
          </a:p>
          <a:p>
            <a:r>
              <a:rPr lang="en-IN" dirty="0"/>
              <a:t>This report is aimed at stakeholders looking to open an Indian Restaurant Business in British Columbia, Canada.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It involves comparison of localities on the basis of population of the area, frequency of restaurants and restaurants per person. It also divides the Lower Mainland Region into 4 classes based on average household income in the area with category A regions having highest income followed by regions B, C and D respectively.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This report has been made as a submission for IBM Professional Data Science Certification by Japman Singh.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BAC58-DBFE-4FD0-A69A-5395FB6ADD31}"/>
              </a:ext>
            </a:extLst>
          </p:cNvPr>
          <p:cNvSpPr txBox="1"/>
          <p:nvPr/>
        </p:nvSpPr>
        <p:spPr>
          <a:xfrm>
            <a:off x="769398" y="4007775"/>
            <a:ext cx="10653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Business Problem</a:t>
            </a:r>
            <a:endParaRPr lang="en-IN" dirty="0"/>
          </a:p>
          <a:p>
            <a:r>
              <a:rPr lang="en-IN" dirty="0"/>
              <a:t>Due to great quality of life and better weather conditions than rest of Canada, Vancouver and the rest of Lower Mainland region has become a top location for immigrants to settle. This has led to a high number of businesses opening up limiting the scope for new businesses to open. This project will help to find ideal locations which have best chances of becoming successful.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00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FA3A9A-0949-45A4-A33A-9A9849CAB79F}"/>
              </a:ext>
            </a:extLst>
          </p:cNvPr>
          <p:cNvSpPr/>
          <p:nvPr/>
        </p:nvSpPr>
        <p:spPr>
          <a:xfrm>
            <a:off x="630315" y="1261409"/>
            <a:ext cx="11097087" cy="401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uses the following Data Sets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BC Postal Codes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BC Population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https://en.wikipedia.org/wiki/List_of_the_100_largest_municipalities_in_Canada_by_population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https://www12.statcan.gc.ca/census-recensement/2016/dp-pd/hlt-fst/pd-pl/Tables/File.cfm?T=1201&amp;SR=1&amp;RPP=9999&amp;PR=0&amp;CMA=0&amp;CSD=0&amp;S=22&amp;O=A&amp;Lang=Eng&amp;OFT=CSV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Geocoder API for coordinates of addresses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Foursquare API to find frequency of Venues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in (1) and (2) was scraped using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in python and was then stored into a separate csv file which has been uploaded in 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7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>
            <a:extLst>
              <a:ext uri="{FF2B5EF4-FFF2-40B4-BE49-F238E27FC236}">
                <a16:creationId xmlns:a16="http://schemas.microsoft.com/office/drawing/2014/main" id="{2B5DAE23-838A-4795-B695-419C2B6D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9" y="8016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1.After obtaining the data by scraping, the data was filtered out to remove non-required locations from the analysis.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latitudes and longitudes for each location were entered into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were plotted using folium.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0" name="Picture 1">
            <a:extLst>
              <a:ext uri="{FF2B5EF4-FFF2-40B4-BE49-F238E27FC236}">
                <a16:creationId xmlns:a16="http://schemas.microsoft.com/office/drawing/2014/main" id="{30D84756-D81A-4F73-B06F-17DAC7B7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42" y="1441030"/>
            <a:ext cx="6729273" cy="40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8">
            <a:extLst>
              <a:ext uri="{FF2B5EF4-FFF2-40B4-BE49-F238E27FC236}">
                <a16:creationId xmlns:a16="http://schemas.microsoft.com/office/drawing/2014/main" id="{CA1C1E43-92EF-4763-A32F-0A85A8C9B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228" y="5871670"/>
            <a:ext cx="44562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above cities were used in the analysis.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D73F473B-1229-4030-ACF7-9AC302D8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1" y="1425421"/>
            <a:ext cx="63849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">
            <a:extLst>
              <a:ext uri="{FF2B5EF4-FFF2-40B4-BE49-F238E27FC236}">
                <a16:creationId xmlns:a16="http://schemas.microsoft.com/office/drawing/2014/main" id="{769BAAB7-0C9A-4671-8AF8-080E0E06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0" y="4422929"/>
            <a:ext cx="6384925" cy="17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1560345-AEFB-4ED8-B0BD-7C89782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4" y="8034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Foursquare API was then used to calculate the venues and their frequencies and an in depth analysis was made for each city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BE4FCD-10FD-4D14-8E0D-4AD15BCC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43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4F9F6D-5745-49D4-978A-30FAD8E0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6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24B9B-8B62-4FA4-B4ED-F9AF6CC9D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85" y="1343119"/>
            <a:ext cx="4806759" cy="2953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25B6E-D9FC-4769-8067-AFD26FA4B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362" y="3901921"/>
            <a:ext cx="2989603" cy="24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2348AF62-E03D-4630-9C7A-7893080B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33" y="986921"/>
            <a:ext cx="630227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6">
            <a:extLst>
              <a:ext uri="{FF2B5EF4-FFF2-40B4-BE49-F238E27FC236}">
                <a16:creationId xmlns:a16="http://schemas.microsoft.com/office/drawing/2014/main" id="{37C80BC8-2BB4-4797-808E-58E7D377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58" y="3394773"/>
            <a:ext cx="4483222" cy="31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CE7D9BD-C02A-49F3-8261-E55FBE90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22" y="340590"/>
            <a:ext cx="12034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10 most common venues were listed for each city.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6C7951-BD31-4538-B8FA-6010A0B3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66" y="2857455"/>
            <a:ext cx="12034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3138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Now since we needed to find locations with least number of Indian Restaurants, we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Indian Restaurant Frequencies.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31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ED0120-205A-426E-BDCE-FC9A7B75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97" y="6928483"/>
            <a:ext cx="1203417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52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59F887-1674-4C07-81AD-B0673F73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97" y="5655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3138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Now we made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locations with Least frequency of Indian Restaurants.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31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7">
            <a:extLst>
              <a:ext uri="{FF2B5EF4-FFF2-40B4-BE49-F238E27FC236}">
                <a16:creationId xmlns:a16="http://schemas.microsoft.com/office/drawing/2014/main" id="{72BE97D2-3C0F-4E2D-AE9A-5EAAADB3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78" y="1596231"/>
            <a:ext cx="6384925" cy="366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A265F62-B0A0-4E86-A981-D00D40F3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94" y="54721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2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BFDBD6-CCC1-498D-A86D-635B93C88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9" y="62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3138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To make the list easy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plotted these results on a map.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31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8">
            <a:extLst>
              <a:ext uri="{FF2B5EF4-FFF2-40B4-BE49-F238E27FC236}">
                <a16:creationId xmlns:a16="http://schemas.microsoft.com/office/drawing/2014/main" id="{59D4598E-387D-4EE6-A8DD-B4065C53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68" y="1309457"/>
            <a:ext cx="6096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7B0BC78-F219-4FFF-B2FC-E0D3DD66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30" y="5631772"/>
            <a:ext cx="12120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3138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darker red shaded areas show a greater business opportunity than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shaded areas.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1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8FAB12-9E75-477A-A43F-0D499FF56644}"/>
              </a:ext>
            </a:extLst>
          </p:cNvPr>
          <p:cNvSpPr/>
          <p:nvPr/>
        </p:nvSpPr>
        <p:spPr>
          <a:xfrm>
            <a:off x="1710431" y="1882066"/>
            <a:ext cx="8771138" cy="29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73455" algn="l"/>
              </a:tabLst>
            </a:pPr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73455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places plotted in the above map are suitable for opening an Indian Restaurant. The live map with popups for city name can be found in 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JupiterNotebook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73455" algn="l"/>
              </a:tabLst>
            </a:pPr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73455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Restaurants are limited to very few locations and have a great scope for expansion.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73455" algn="l"/>
              </a:tabLst>
            </a:pPr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73455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Restaurants can easily be opened in the above red marked locations.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1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Business Prospects Report British Columbia -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Prospects Report British Columbia - CA</dc:title>
  <dc:creator> </dc:creator>
  <cp:lastModifiedBy> </cp:lastModifiedBy>
  <cp:revision>2</cp:revision>
  <dcterms:created xsi:type="dcterms:W3CDTF">2020-06-01T09:46:35Z</dcterms:created>
  <dcterms:modified xsi:type="dcterms:W3CDTF">2020-06-01T09:57:33Z</dcterms:modified>
</cp:coreProperties>
</file>