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45d52b9a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45d52b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45d52b9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45d52b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45d52b9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45d52b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Testing Library (RTL)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Armendáriz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8575" y="437825"/>
            <a:ext cx="836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RTL?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was created by Kent C. Dodds. It is an alternative to </a:t>
            </a:r>
            <a:r>
              <a:rPr lang="en" sz="3000"/>
              <a:t>Airbnb</a:t>
            </a:r>
            <a:r>
              <a:rPr lang="en" sz="3000"/>
              <a:t> Enzyme.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050" y="265625"/>
            <a:ext cx="1897625" cy="1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Testing Library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RTL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Enzyme gives React developers utilities to test internals of React components.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 Testing Library puts the developer in the shoes of an end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18575" y="437825"/>
            <a:ext cx="836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704850"/>
            <a:ext cx="8458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Is it an alternative?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Beginners often confuse the tools for testing in React.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RTL is not an alternative to Jest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They need each other in order to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Is it an alternative?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modern React, developers will not get around Jest for testing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is the most popular testing framework out there for 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