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3abc7e52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93abc7e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3abc7e5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3abc7e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3abc7e52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3abc7e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93abc7e5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93abc7e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3abc7e5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3abc7e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3abc7e5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3abc7e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3abc7e52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3abc7e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testing with React Testing Library (RTL)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Armendáriz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Verify that multiple units work together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Verify the functionality of a single function/component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Catch typos and errors while writing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test?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 is code you write to verify the behaviour of your application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write tests?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Documentation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Tests are specifications for how our code should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write tests?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Consistency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It helps to verify that software developers are following best practices and conventions for your team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write tests?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Confidence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strong test suite is like a “warm blanket”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write tests?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Productivity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We write tests because it allows us to ship quality code faster.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tests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End-to-end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Static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 up your app and simulate user behavior.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if a real person is performing tasks in your app.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