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74" r:id="rId7"/>
    <p:sldId id="281" r:id="rId8"/>
    <p:sldId id="275" r:id="rId9"/>
    <p:sldId id="280" r:id="rId10"/>
    <p:sldId id="282" r:id="rId11"/>
    <p:sldId id="283" r:id="rId12"/>
    <p:sldId id="284" r:id="rId13"/>
    <p:sldId id="277" r:id="rId14"/>
    <p:sldId id="278" r:id="rId15"/>
    <p:sldId id="279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12" autoAdjust="0"/>
    <p:restoredTop sz="94660"/>
  </p:normalViewPr>
  <p:slideViewPr>
    <p:cSldViewPr>
      <p:cViewPr varScale="1">
        <p:scale>
          <a:sx n="65" d="100"/>
          <a:sy n="65" d="100"/>
        </p:scale>
        <p:origin x="-131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>
    <p:cut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codepen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www.codeschool.co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628800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Arial Black" pitchFamily="34" charset="0"/>
              </a:rPr>
              <a:t>Front End </a:t>
            </a:r>
            <a:r>
              <a:rPr lang="en-US" sz="3600" smtClean="0">
                <a:solidFill>
                  <a:srgbClr val="FF0000"/>
                </a:solidFill>
                <a:latin typeface="Arial Black" pitchFamily="34" charset="0"/>
              </a:rPr>
              <a:t>Engineering-I </a:t>
            </a:r>
            <a:r>
              <a:rPr lang="en-US" sz="3600" smtClean="0">
                <a:solidFill>
                  <a:srgbClr val="FF0000"/>
                </a:solidFill>
                <a:latin typeface="Arial Black" pitchFamily="34" charset="0"/>
              </a:rPr>
              <a:t>Project (Team 5)</a:t>
            </a:r>
            <a:endParaRPr lang="en-US" sz="3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9596CC0-0544-9FD2-7AFD-B23ECB7AE8F4}"/>
              </a:ext>
            </a:extLst>
          </p:cNvPr>
          <p:cNvSpPr txBox="1"/>
          <p:nvPr/>
        </p:nvSpPr>
        <p:spPr>
          <a:xfrm>
            <a:off x="2195736" y="2852936"/>
            <a:ext cx="5112568" cy="2492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Team </a:t>
            </a:r>
            <a:r>
              <a:rPr lang="en-US" sz="2000" b="1" dirty="0" smtClean="0"/>
              <a:t>Details: </a:t>
            </a:r>
          </a:p>
          <a:p>
            <a:r>
              <a:rPr lang="en-US" sz="2000" dirty="0" smtClean="0"/>
              <a:t>Japneet Kaur 		2210990433</a:t>
            </a:r>
          </a:p>
          <a:p>
            <a:r>
              <a:rPr lang="en-US" sz="2000" dirty="0" smtClean="0"/>
              <a:t>Japneet Singh		2210990434</a:t>
            </a:r>
          </a:p>
          <a:p>
            <a:r>
              <a:rPr lang="en-US" sz="2000" dirty="0" smtClean="0"/>
              <a:t>Japish Bagga		2201990432</a:t>
            </a:r>
          </a:p>
          <a:p>
            <a:r>
              <a:rPr lang="en-US" sz="2000" dirty="0" smtClean="0"/>
              <a:t>Japtoz Singh Puri		2210990435</a:t>
            </a:r>
            <a:endParaRPr lang="en-US" sz="2000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Faculty Coordinator: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Dr. Chetna Kaushal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 Institute of Engineering and Technology,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University, Punjab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Project Highlights: Welcome Page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000108"/>
            <a:ext cx="5277227" cy="2483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3714752"/>
            <a:ext cx="5312926" cy="25530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Project Highlights: Channel Page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071546"/>
            <a:ext cx="5521671" cy="2620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3929066"/>
            <a:ext cx="5575992" cy="25084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729"/>
            <a:ext cx="692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Project Highlights: Contestant and Result Page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000108"/>
            <a:ext cx="5141005" cy="2351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714620"/>
            <a:ext cx="4133615" cy="3838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Bonus Feature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Predictive analysis: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predictive analysis to suggest the likely winner of the show based on historical voting patterns and user behavior.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28284" y="5072074"/>
            <a:ext cx="2315716" cy="157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online Bigg Boss voting system project is an innovative and engaging way to promote audience participation and engagement in the reality TV show.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advantages includes increased audience engagement, and cost-effectiveness, make it an attractive option for broadcasters and viewers alike.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Vote-Off is a user-friendly web application that allows viewers to vote for their favourite contestants in real-time.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28284" y="5072074"/>
            <a:ext cx="2315716" cy="157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u="sng" dirty="0" smtClean="0">
                <a:latin typeface="Times New Roman" pitchFamily="18" charset="0"/>
                <a:cs typeface="Times New Roman" pitchFamily="18" charset="0"/>
              </a:rPr>
              <a:t>WEBSITES: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https://codepen.io/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https://www.w3schools.com/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 https://www.codeschool.co/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https://www.geeksforgeeks.org/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i="1" u="sng" dirty="0" smtClean="0">
                <a:latin typeface="Times New Roman" pitchFamily="18" charset="0"/>
                <a:cs typeface="Times New Roman" pitchFamily="18" charset="0"/>
              </a:rPr>
              <a:t>BOOKS: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‘Web Enabled Commercial Application Development using HTML, JavaScript, DHTML and PHP’ by Ivan Bayross, 4th Edition, BPB Publications.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‘The Complete Reference HTML &amp; XHTML’ by Thomas Powell, 5th Edition, Tata McGraw-Hill Company Limited.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28284" y="5072074"/>
            <a:ext cx="2315716" cy="157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Key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Bonus Feature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References/Links used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VOTE-OFF </a:t>
            </a:r>
          </a:p>
          <a:p>
            <a:pPr lvl="0" algn="ctr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Our website is designed to provide a seamless and efficient voting experience for viewers, ensuring that their votes are accurately recorded and counted.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VOTE-OFF online voting system has transformed the way we engage with reality TV shows, offering a more convenient and interactive experience for viewers and enhancing the entertainment value of the competition.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web page is developed using HTML, CSS and Java programming language.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0" y="4643446"/>
            <a:ext cx="2315716" cy="1571823"/>
          </a:xfrm>
          <a:prstGeom prst="roundRect">
            <a:avLst/>
          </a:prstGeom>
          <a:solidFill>
            <a:schemeClr val="accent1"/>
          </a:solidFill>
          <a:ln w="22225" cap="rnd" cmpd="sng">
            <a:solidFill>
              <a:schemeClr val="tx1"/>
            </a:solidFill>
            <a:prstDash val="solid"/>
            <a:round/>
          </a:ln>
          <a:effectLst>
            <a:outerShdw blurRad="292100" dist="139700" dir="2700000" algn="tl" rotWithShape="0">
              <a:srgbClr val="333333">
                <a:alpha val="6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Voting platform is designed to show the increase/ decrease in the votes of particular contestant using HTML, CSS and JavaScript.</a:t>
            </a:r>
          </a:p>
          <a:p>
            <a:pPr marL="457200" indent="-4572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platform should look quite dynamic to show the progress bars of each contestants.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28284" y="5072074"/>
            <a:ext cx="2315716" cy="157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HTML: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Defined the structure of the page, but doesn’t look very attractive.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CSS: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Adds style and flair to the page.</a:t>
            </a:r>
          </a:p>
          <a:p>
            <a:pPr marL="457200" indent="-4572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JavaScript: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Adds interactivity and dynamic content to the website.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28284" y="5000636"/>
            <a:ext cx="2315716" cy="157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Voting system: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secure and user-friendly voting system that allows viewers to vote for their favorite contestants.</a:t>
            </a:r>
          </a:p>
          <a:p>
            <a:pPr marL="457200" indent="-4572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Real-time results: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website should display real-time results to keep viewers engaged and informed about the voting process.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28284" y="5072074"/>
            <a:ext cx="2315716" cy="157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Code Snippets: Welcome Page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28284" y="5143512"/>
            <a:ext cx="2315716" cy="157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r="6688"/>
          <a:stretch>
            <a:fillRect/>
          </a:stretch>
        </p:blipFill>
        <p:spPr bwMode="auto">
          <a:xfrm>
            <a:off x="0" y="857232"/>
            <a:ext cx="4357717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 r="21254"/>
          <a:stretch>
            <a:fillRect/>
          </a:stretch>
        </p:blipFill>
        <p:spPr bwMode="auto">
          <a:xfrm>
            <a:off x="4429124" y="857232"/>
            <a:ext cx="4714876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Code Snippets: Channel Page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6296523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r="12548"/>
          <a:stretch>
            <a:fillRect/>
          </a:stretch>
        </p:blipFill>
        <p:spPr bwMode="auto">
          <a:xfrm>
            <a:off x="6429388" y="1071546"/>
            <a:ext cx="2548883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85728"/>
            <a:ext cx="650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Code Snippets: Contestant and Result Page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6300" y="857232"/>
            <a:ext cx="318770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857232"/>
            <a:ext cx="571504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441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Bubble Sort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PC</cp:lastModifiedBy>
  <cp:revision>49</cp:revision>
  <dcterms:created xsi:type="dcterms:W3CDTF">2022-12-12T14:14:34Z</dcterms:created>
  <dcterms:modified xsi:type="dcterms:W3CDTF">2023-05-29T04:23:33Z</dcterms:modified>
</cp:coreProperties>
</file>