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8" name="Shape 68"/>
          <p:cNvSpPr/>
          <p:nvPr>
            <p:ph type="sldImg"/>
          </p:nvPr>
        </p:nvSpPr>
        <p:spPr>
          <a:xfrm>
            <a:off x="1143000" y="685800"/>
            <a:ext cx="4572000" cy="3429000"/>
          </a:xfrm>
          <a:prstGeom prst="rect">
            <a:avLst/>
          </a:prstGeom>
        </p:spPr>
        <p:txBody>
          <a:bodyPr/>
          <a:lstStyle/>
          <a:p>
            <a:pPr/>
          </a:p>
        </p:txBody>
      </p:sp>
      <p:sp>
        <p:nvSpPr>
          <p:cNvPr id="69" name="Shape 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20" name="Rectangle 11"/>
          <p:cNvSpPr/>
          <p:nvPr/>
        </p:nvSpPr>
        <p:spPr>
          <a:xfrm>
            <a:off x="0" y="0"/>
            <a:ext cx="9144000" cy="838200"/>
          </a:xfrm>
          <a:prstGeom prst="rect">
            <a:avLst/>
          </a:prstGeom>
          <a:solidFill>
            <a:srgbClr val="FF3300"/>
          </a:solidFill>
          <a:ln w="12700">
            <a:miter lim="400000"/>
          </a:ln>
        </p:spPr>
        <p:txBody>
          <a:bodyPr lIns="45719" rIns="45719" anchor="ctr"/>
          <a:lstStyle/>
          <a:p>
            <a:pPr/>
          </a:p>
        </p:txBody>
      </p:sp>
      <p:sp>
        <p:nvSpPr>
          <p:cNvPr id="21" name="Rectangle 11"/>
          <p:cNvSpPr/>
          <p:nvPr/>
        </p:nvSpPr>
        <p:spPr>
          <a:xfrm flipV="1">
            <a:off x="0" y="6705600"/>
            <a:ext cx="9144000" cy="198117"/>
          </a:xfrm>
          <a:prstGeom prst="rect">
            <a:avLst/>
          </a:prstGeom>
          <a:solidFill>
            <a:srgbClr val="FF0000"/>
          </a:solidFill>
          <a:ln w="12700">
            <a:miter lim="400000"/>
          </a:ln>
        </p:spPr>
        <p:txBody>
          <a:bodyPr lIns="45719" rIns="45719" anchor="ctr"/>
          <a:lstStyle/>
          <a:p>
            <a:pPr/>
          </a:p>
        </p:txBody>
      </p:sp>
      <p:pic>
        <p:nvPicPr>
          <p:cNvPr id="22"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pic>
        <p:nvPicPr>
          <p:cNvPr id="23"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grpSp>
        <p:nvGrpSpPr>
          <p:cNvPr id="27" name="Group 7"/>
          <p:cNvGrpSpPr/>
          <p:nvPr/>
        </p:nvGrpSpPr>
        <p:grpSpPr>
          <a:xfrm>
            <a:off x="6146800" y="-1"/>
            <a:ext cx="2997200" cy="876301"/>
            <a:chOff x="0" y="0"/>
            <a:chExt cx="2997200" cy="876300"/>
          </a:xfrm>
        </p:grpSpPr>
        <p:sp>
          <p:nvSpPr>
            <p:cNvPr id="24" name="Rectangle 11"/>
            <p:cNvSpPr/>
            <p:nvPr/>
          </p:nvSpPr>
          <p:spPr>
            <a:xfrm>
              <a:off x="0" y="-1"/>
              <a:ext cx="2997200" cy="838201"/>
            </a:xfrm>
            <a:prstGeom prst="rect">
              <a:avLst/>
            </a:prstGeom>
            <a:solidFill>
              <a:srgbClr val="FF3300"/>
            </a:solidFill>
            <a:ln w="12700" cap="flat">
              <a:noFill/>
              <a:miter lim="400000"/>
            </a:ln>
            <a:effectLst/>
          </p:spPr>
          <p:txBody>
            <a:bodyPr wrap="square" lIns="45719" tIns="45719" rIns="45719" bIns="45719" numCol="1" anchor="ctr">
              <a:noAutofit/>
            </a:bodyPr>
            <a:lstStyle/>
            <a:p>
              <a:pPr/>
            </a:p>
          </p:txBody>
        </p:sp>
        <p:pic>
          <p:nvPicPr>
            <p:cNvPr id="25" name="Picture 9" descr="Picture 9"/>
            <p:cNvPicPr>
              <a:picLocks noChangeAspect="1"/>
            </p:cNvPicPr>
            <p:nvPr/>
          </p:nvPicPr>
          <p:blipFill>
            <a:blip r:embed="rId2">
              <a:extLst/>
            </a:blip>
            <a:srcRect l="0" t="0" r="0" b="10713"/>
            <a:stretch>
              <a:fillRect/>
            </a:stretch>
          </p:blipFill>
          <p:spPr>
            <a:xfrm>
              <a:off x="406400" y="228600"/>
              <a:ext cx="2057400" cy="635000"/>
            </a:xfrm>
            <a:prstGeom prst="rect">
              <a:avLst/>
            </a:prstGeom>
            <a:ln w="12700" cap="flat">
              <a:noFill/>
              <a:miter lim="400000"/>
            </a:ln>
            <a:effectLst/>
          </p:spPr>
        </p:pic>
        <p:sp>
          <p:nvSpPr>
            <p:cNvPr id="26" name="Rectangle 18"/>
            <p:cNvSpPr/>
            <p:nvPr/>
          </p:nvSpPr>
          <p:spPr>
            <a:xfrm>
              <a:off x="381000" y="190500"/>
              <a:ext cx="2076450" cy="6858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pic>
        <p:nvPicPr>
          <p:cNvPr id="28" name="Picture 15" descr="Picture 15"/>
          <p:cNvPicPr>
            <a:picLocks noChangeAspect="1"/>
          </p:cNvPicPr>
          <p:nvPr/>
        </p:nvPicPr>
        <p:blipFill>
          <a:blip r:embed="rId3">
            <a:extLst/>
          </a:blip>
          <a:stretch>
            <a:fillRect/>
          </a:stretch>
        </p:blipFill>
        <p:spPr>
          <a:xfrm>
            <a:off x="6553200" y="228600"/>
            <a:ext cx="1920875" cy="609600"/>
          </a:xfrm>
          <a:prstGeom prst="rect">
            <a:avLst/>
          </a:prstGeom>
          <a:ln w="12700">
            <a:miter lim="400000"/>
          </a:ln>
        </p:spPr>
      </p:pic>
      <p:sp>
        <p:nvSpPr>
          <p:cNvPr id="29" name="Title Text"/>
          <p:cNvSpPr txBox="1"/>
          <p:nvPr>
            <p:ph type="title"/>
          </p:nvPr>
        </p:nvSpPr>
        <p:spPr>
          <a:xfrm>
            <a:off x="0" y="1"/>
            <a:ext cx="5486400" cy="914401"/>
          </a:xfrm>
          <a:prstGeom prst="rect">
            <a:avLst/>
          </a:prstGeom>
        </p:spPr>
        <p:txBody>
          <a:bodyPr>
            <a:normAutofit fontScale="100000" lnSpcReduction="0"/>
          </a:bodyPr>
          <a:lstStyle>
            <a:lvl1pPr>
              <a:defRPr b="1" sz="3200">
                <a:latin typeface="Times New Roman"/>
                <a:ea typeface="Times New Roman"/>
                <a:cs typeface="Times New Roman"/>
                <a:sym typeface="Times New Roman"/>
              </a:defRPr>
            </a:lvl1pPr>
          </a:lstStyle>
          <a:p>
            <a:pPr/>
            <a:r>
              <a:t>Title Text</a:t>
            </a:r>
          </a:p>
        </p:txBody>
      </p:sp>
      <p:sp>
        <p:nvSpPr>
          <p:cNvPr id="30" name="Body Level One…"/>
          <p:cNvSpPr txBox="1"/>
          <p:nvPr>
            <p:ph type="body" idx="1"/>
          </p:nvPr>
        </p:nvSpPr>
        <p:spPr>
          <a:xfrm>
            <a:off x="533400" y="1371600"/>
            <a:ext cx="8153400" cy="4724400"/>
          </a:xfrm>
          <a:prstGeom prst="rect">
            <a:avLst/>
          </a:prstGeom>
        </p:spPr>
        <p:txBody>
          <a:bodyPr>
            <a:normAutofit fontScale="100000" lnSpcReduction="0"/>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38" name="Rectangle 11"/>
          <p:cNvSpPr/>
          <p:nvPr/>
        </p:nvSpPr>
        <p:spPr>
          <a:xfrm>
            <a:off x="0" y="0"/>
            <a:ext cx="9144000" cy="838200"/>
          </a:xfrm>
          <a:prstGeom prst="rect">
            <a:avLst/>
          </a:prstGeom>
          <a:solidFill>
            <a:srgbClr val="FF3300"/>
          </a:solidFill>
          <a:ln w="12700">
            <a:miter lim="400000"/>
          </a:ln>
        </p:spPr>
        <p:txBody>
          <a:bodyPr lIns="45719" rIns="45719" anchor="ctr"/>
          <a:lstStyle/>
          <a:p>
            <a:pPr/>
          </a:p>
        </p:txBody>
      </p:sp>
      <p:sp>
        <p:nvSpPr>
          <p:cNvPr id="39" name="Rectangle 11"/>
          <p:cNvSpPr/>
          <p:nvPr/>
        </p:nvSpPr>
        <p:spPr>
          <a:xfrm flipV="1">
            <a:off x="0" y="6705600"/>
            <a:ext cx="9144000" cy="198117"/>
          </a:xfrm>
          <a:prstGeom prst="rect">
            <a:avLst/>
          </a:prstGeom>
          <a:solidFill>
            <a:srgbClr val="FF0000"/>
          </a:solidFill>
          <a:ln w="12700">
            <a:miter lim="400000"/>
          </a:ln>
        </p:spPr>
        <p:txBody>
          <a:bodyPr lIns="45719" rIns="45719" anchor="ctr"/>
          <a:lstStyle/>
          <a:p>
            <a:pPr/>
          </a:p>
        </p:txBody>
      </p:sp>
      <p:pic>
        <p:nvPicPr>
          <p:cNvPr id="40"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pic>
        <p:nvPicPr>
          <p:cNvPr id="41"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grpSp>
        <p:nvGrpSpPr>
          <p:cNvPr id="45" name="Group 7"/>
          <p:cNvGrpSpPr/>
          <p:nvPr/>
        </p:nvGrpSpPr>
        <p:grpSpPr>
          <a:xfrm>
            <a:off x="6146800" y="-1"/>
            <a:ext cx="2997200" cy="876301"/>
            <a:chOff x="0" y="0"/>
            <a:chExt cx="2997200" cy="876300"/>
          </a:xfrm>
        </p:grpSpPr>
        <p:sp>
          <p:nvSpPr>
            <p:cNvPr id="42" name="Rectangle 11"/>
            <p:cNvSpPr/>
            <p:nvPr/>
          </p:nvSpPr>
          <p:spPr>
            <a:xfrm>
              <a:off x="0" y="-1"/>
              <a:ext cx="2997200" cy="838201"/>
            </a:xfrm>
            <a:prstGeom prst="rect">
              <a:avLst/>
            </a:prstGeom>
            <a:solidFill>
              <a:srgbClr val="FF3300"/>
            </a:solidFill>
            <a:ln w="12700" cap="flat">
              <a:noFill/>
              <a:miter lim="400000"/>
            </a:ln>
            <a:effectLst/>
          </p:spPr>
          <p:txBody>
            <a:bodyPr wrap="square" lIns="45719" tIns="45719" rIns="45719" bIns="45719" numCol="1" anchor="ctr">
              <a:noAutofit/>
            </a:bodyPr>
            <a:lstStyle/>
            <a:p>
              <a:pPr/>
            </a:p>
          </p:txBody>
        </p:sp>
        <p:pic>
          <p:nvPicPr>
            <p:cNvPr id="43" name="Picture 9" descr="Picture 9"/>
            <p:cNvPicPr>
              <a:picLocks noChangeAspect="1"/>
            </p:cNvPicPr>
            <p:nvPr/>
          </p:nvPicPr>
          <p:blipFill>
            <a:blip r:embed="rId2">
              <a:extLst/>
            </a:blip>
            <a:srcRect l="0" t="0" r="0" b="10713"/>
            <a:stretch>
              <a:fillRect/>
            </a:stretch>
          </p:blipFill>
          <p:spPr>
            <a:xfrm>
              <a:off x="406400" y="228600"/>
              <a:ext cx="2057400" cy="635000"/>
            </a:xfrm>
            <a:prstGeom prst="rect">
              <a:avLst/>
            </a:prstGeom>
            <a:ln w="12700" cap="flat">
              <a:noFill/>
              <a:miter lim="400000"/>
            </a:ln>
            <a:effectLst/>
          </p:spPr>
        </p:pic>
        <p:sp>
          <p:nvSpPr>
            <p:cNvPr id="44" name="Rectangle 18"/>
            <p:cNvSpPr/>
            <p:nvPr/>
          </p:nvSpPr>
          <p:spPr>
            <a:xfrm>
              <a:off x="381000" y="190500"/>
              <a:ext cx="2076450" cy="6858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pic>
        <p:nvPicPr>
          <p:cNvPr id="46" name="Picture 15" descr="Picture 15"/>
          <p:cNvPicPr>
            <a:picLocks noChangeAspect="1"/>
          </p:cNvPicPr>
          <p:nvPr/>
        </p:nvPicPr>
        <p:blipFill>
          <a:blip r:embed="rId3">
            <a:extLst/>
          </a:blip>
          <a:stretch>
            <a:fillRect/>
          </a:stretch>
        </p:blipFill>
        <p:spPr>
          <a:xfrm>
            <a:off x="6553200" y="228600"/>
            <a:ext cx="1920875" cy="609600"/>
          </a:xfrm>
          <a:prstGeom prst="rect">
            <a:avLst/>
          </a:prstGeom>
          <a:ln w="12700">
            <a:miter lim="400000"/>
          </a:ln>
        </p:spPr>
      </p:pic>
      <p:pic>
        <p:nvPicPr>
          <p:cNvPr id="47"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grpSp>
        <p:nvGrpSpPr>
          <p:cNvPr id="51" name="Group 7"/>
          <p:cNvGrpSpPr/>
          <p:nvPr/>
        </p:nvGrpSpPr>
        <p:grpSpPr>
          <a:xfrm>
            <a:off x="6146800" y="-1"/>
            <a:ext cx="2997200" cy="876301"/>
            <a:chOff x="0" y="0"/>
            <a:chExt cx="2997200" cy="876300"/>
          </a:xfrm>
        </p:grpSpPr>
        <p:sp>
          <p:nvSpPr>
            <p:cNvPr id="48" name="Rectangle 11"/>
            <p:cNvSpPr/>
            <p:nvPr/>
          </p:nvSpPr>
          <p:spPr>
            <a:xfrm>
              <a:off x="0" y="-1"/>
              <a:ext cx="2997200" cy="838201"/>
            </a:xfrm>
            <a:prstGeom prst="rect">
              <a:avLst/>
            </a:prstGeom>
            <a:solidFill>
              <a:srgbClr val="FF3300"/>
            </a:solidFill>
            <a:ln w="12700" cap="flat">
              <a:noFill/>
              <a:miter lim="400000"/>
            </a:ln>
            <a:effectLst/>
          </p:spPr>
          <p:txBody>
            <a:bodyPr wrap="square" lIns="45719" tIns="45719" rIns="45719" bIns="45719" numCol="1" anchor="ctr">
              <a:noAutofit/>
            </a:bodyPr>
            <a:lstStyle/>
            <a:p>
              <a:pPr/>
            </a:p>
          </p:txBody>
        </p:sp>
        <p:pic>
          <p:nvPicPr>
            <p:cNvPr id="49" name="Picture 9" descr="Picture 9"/>
            <p:cNvPicPr>
              <a:picLocks noChangeAspect="1"/>
            </p:cNvPicPr>
            <p:nvPr/>
          </p:nvPicPr>
          <p:blipFill>
            <a:blip r:embed="rId2">
              <a:extLst/>
            </a:blip>
            <a:srcRect l="0" t="0" r="0" b="10713"/>
            <a:stretch>
              <a:fillRect/>
            </a:stretch>
          </p:blipFill>
          <p:spPr>
            <a:xfrm>
              <a:off x="406400" y="228600"/>
              <a:ext cx="2057400" cy="635000"/>
            </a:xfrm>
            <a:prstGeom prst="rect">
              <a:avLst/>
            </a:prstGeom>
            <a:ln w="12700" cap="flat">
              <a:noFill/>
              <a:miter lim="400000"/>
            </a:ln>
            <a:effectLst/>
          </p:spPr>
        </p:pic>
        <p:sp>
          <p:nvSpPr>
            <p:cNvPr id="50" name="Rectangle 7"/>
            <p:cNvSpPr/>
            <p:nvPr/>
          </p:nvSpPr>
          <p:spPr>
            <a:xfrm>
              <a:off x="381000" y="190500"/>
              <a:ext cx="2076450" cy="6858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pic>
        <p:nvPicPr>
          <p:cNvPr id="52" name="Picture 15" descr="Picture 15"/>
          <p:cNvPicPr>
            <a:picLocks noChangeAspect="1"/>
          </p:cNvPicPr>
          <p:nvPr/>
        </p:nvPicPr>
        <p:blipFill>
          <a:blip r:embed="rId3">
            <a:extLst/>
          </a:blip>
          <a:stretch>
            <a:fillRect/>
          </a:stretch>
        </p:blipFill>
        <p:spPr>
          <a:xfrm>
            <a:off x="6553200" y="228600"/>
            <a:ext cx="1920875" cy="609600"/>
          </a:xfrm>
          <a:prstGeom prst="rect">
            <a:avLst/>
          </a:prstGeom>
          <a:ln w="12700">
            <a:miter lim="400000"/>
          </a:ln>
        </p:spPr>
      </p:pic>
      <p:sp>
        <p:nvSpPr>
          <p:cNvPr id="53" name="Title Text"/>
          <p:cNvSpPr txBox="1"/>
          <p:nvPr>
            <p:ph type="title"/>
          </p:nvPr>
        </p:nvSpPr>
        <p:spPr>
          <a:xfrm>
            <a:off x="0" y="0"/>
            <a:ext cx="6477000" cy="838200"/>
          </a:xfrm>
          <a:prstGeom prst="rect">
            <a:avLst/>
          </a:prstGeom>
        </p:spPr>
        <p:txBody>
          <a:bodyPr>
            <a:normAutofit fontScale="100000" lnSpcReduction="0"/>
          </a:bodyPr>
          <a:lstStyle>
            <a:lvl1pPr>
              <a:defRPr sz="3200">
                <a:latin typeface="Times New Roman"/>
                <a:ea typeface="Times New Roman"/>
                <a:cs typeface="Times New Roman"/>
                <a:sym typeface="Times New Roman"/>
              </a:defRPr>
            </a:lvl1pPr>
          </a:lstStyle>
          <a:p>
            <a:pPr/>
            <a:r>
              <a:t>Title Text</a:t>
            </a:r>
          </a:p>
        </p:txBody>
      </p:sp>
      <p:sp>
        <p:nvSpPr>
          <p:cNvPr id="54" name="Body Level One…"/>
          <p:cNvSpPr txBox="1"/>
          <p:nvPr>
            <p:ph type="body" idx="1"/>
          </p:nvPr>
        </p:nvSpPr>
        <p:spPr>
          <a:xfrm>
            <a:off x="457200" y="1371600"/>
            <a:ext cx="8229600" cy="4525963"/>
          </a:xfrm>
          <a:prstGeom prst="rect">
            <a:avLst/>
          </a:prstGeom>
        </p:spPr>
        <p:txBody>
          <a:bodyPr>
            <a:normAutofit fontScale="100000" lnSpcReduction="0"/>
          </a:bodyPr>
          <a:lstStyle>
            <a:lvl1pPr>
              <a:spcBef>
                <a:spcPts val="500"/>
              </a:spcBef>
              <a:defRPr sz="2200">
                <a:latin typeface="Times New Roman"/>
                <a:ea typeface="Times New Roman"/>
                <a:cs typeface="Times New Roman"/>
                <a:sym typeface="Times New Roman"/>
              </a:defRPr>
            </a:lvl1pPr>
            <a:lvl2pPr marL="742950" indent="-285750">
              <a:spcBef>
                <a:spcPts val="500"/>
              </a:spcBef>
              <a:defRPr sz="2200">
                <a:latin typeface="Times New Roman"/>
                <a:ea typeface="Times New Roman"/>
                <a:cs typeface="Times New Roman"/>
                <a:sym typeface="Times New Roman"/>
              </a:defRPr>
            </a:lvl2pPr>
            <a:lvl3pPr marL="1143000" indent="-228600">
              <a:spcBef>
                <a:spcPts val="500"/>
              </a:spcBef>
              <a:defRPr sz="2200">
                <a:latin typeface="Times New Roman"/>
                <a:ea typeface="Times New Roman"/>
                <a:cs typeface="Times New Roman"/>
                <a:sym typeface="Times New Roman"/>
              </a:defRPr>
            </a:lvl3pPr>
            <a:lvl4pPr marL="1600200" indent="-228600">
              <a:spcBef>
                <a:spcPts val="500"/>
              </a:spcBef>
              <a:defRPr sz="2200">
                <a:latin typeface="Times New Roman"/>
                <a:ea typeface="Times New Roman"/>
                <a:cs typeface="Times New Roman"/>
                <a:sym typeface="Times New Roman"/>
              </a:defRPr>
            </a:lvl4pPr>
            <a:lvl5pPr marL="2057400" indent="-228600">
              <a:spcBef>
                <a:spcPts val="500"/>
              </a:spcBef>
              <a:defRPr sz="2200">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1.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11"/>
          <p:cNvSpPr/>
          <p:nvPr/>
        </p:nvSpPr>
        <p:spPr>
          <a:xfrm>
            <a:off x="0" y="0"/>
            <a:ext cx="9144000" cy="838200"/>
          </a:xfrm>
          <a:prstGeom prst="rect">
            <a:avLst/>
          </a:prstGeom>
          <a:solidFill>
            <a:srgbClr val="FF3300"/>
          </a:solidFill>
          <a:ln w="12700">
            <a:miter lim="400000"/>
          </a:ln>
        </p:spPr>
        <p:txBody>
          <a:bodyPr lIns="45719" rIns="45719" anchor="ctr"/>
          <a:lstStyle/>
          <a:p>
            <a:pPr/>
          </a:p>
        </p:txBody>
      </p:sp>
      <p:sp>
        <p:nvSpPr>
          <p:cNvPr id="3" name="Rectangle 11"/>
          <p:cNvSpPr/>
          <p:nvPr/>
        </p:nvSpPr>
        <p:spPr>
          <a:xfrm flipV="1">
            <a:off x="0" y="6705600"/>
            <a:ext cx="9144000" cy="198117"/>
          </a:xfrm>
          <a:prstGeom prst="rect">
            <a:avLst/>
          </a:prstGeom>
          <a:solidFill>
            <a:srgbClr val="FF0000"/>
          </a:solidFill>
          <a:ln w="12700">
            <a:miter lim="400000"/>
          </a:ln>
        </p:spPr>
        <p:txBody>
          <a:bodyPr lIns="45719" rIns="45719" anchor="ctr"/>
          <a:lstStyle/>
          <a:p>
            <a:pPr/>
          </a:p>
        </p:txBody>
      </p:sp>
      <p:pic>
        <p:nvPicPr>
          <p:cNvPr id="4"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pic>
        <p:nvPicPr>
          <p:cNvPr id="5"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grpSp>
        <p:nvGrpSpPr>
          <p:cNvPr id="9" name="Group 7"/>
          <p:cNvGrpSpPr/>
          <p:nvPr/>
        </p:nvGrpSpPr>
        <p:grpSpPr>
          <a:xfrm>
            <a:off x="6146800" y="-1"/>
            <a:ext cx="2997200" cy="876301"/>
            <a:chOff x="0" y="0"/>
            <a:chExt cx="2997200" cy="876300"/>
          </a:xfrm>
        </p:grpSpPr>
        <p:sp>
          <p:nvSpPr>
            <p:cNvPr id="6" name="Rectangle 11"/>
            <p:cNvSpPr/>
            <p:nvPr/>
          </p:nvSpPr>
          <p:spPr>
            <a:xfrm>
              <a:off x="0" y="-1"/>
              <a:ext cx="2997200" cy="838201"/>
            </a:xfrm>
            <a:prstGeom prst="rect">
              <a:avLst/>
            </a:prstGeom>
            <a:solidFill>
              <a:srgbClr val="FF3300"/>
            </a:solidFill>
            <a:ln w="12700" cap="flat">
              <a:noFill/>
              <a:miter lim="400000"/>
            </a:ln>
            <a:effectLst/>
          </p:spPr>
          <p:txBody>
            <a:bodyPr wrap="square" lIns="45719" tIns="45719" rIns="45719" bIns="45719" numCol="1" anchor="ctr">
              <a:noAutofit/>
            </a:bodyPr>
            <a:lstStyle/>
            <a:p>
              <a:pPr/>
            </a:p>
          </p:txBody>
        </p:sp>
        <p:pic>
          <p:nvPicPr>
            <p:cNvPr id="7" name="Picture 9" descr="Picture 9"/>
            <p:cNvPicPr>
              <a:picLocks noChangeAspect="1"/>
            </p:cNvPicPr>
            <p:nvPr/>
          </p:nvPicPr>
          <p:blipFill>
            <a:blip r:embed="rId2">
              <a:extLst/>
            </a:blip>
            <a:srcRect l="0" t="0" r="0" b="10713"/>
            <a:stretch>
              <a:fillRect/>
            </a:stretch>
          </p:blipFill>
          <p:spPr>
            <a:xfrm>
              <a:off x="406400" y="228600"/>
              <a:ext cx="2057400" cy="635000"/>
            </a:xfrm>
            <a:prstGeom prst="rect">
              <a:avLst/>
            </a:prstGeom>
            <a:ln w="12700" cap="flat">
              <a:noFill/>
              <a:miter lim="400000"/>
            </a:ln>
            <a:effectLst/>
          </p:spPr>
        </p:pic>
        <p:sp>
          <p:nvSpPr>
            <p:cNvPr id="8" name="Rectangle 18"/>
            <p:cNvSpPr/>
            <p:nvPr/>
          </p:nvSpPr>
          <p:spPr>
            <a:xfrm>
              <a:off x="381000" y="190500"/>
              <a:ext cx="2076450" cy="6858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pic>
        <p:nvPicPr>
          <p:cNvPr id="10" name="Picture 15" descr="Picture 15"/>
          <p:cNvPicPr>
            <a:picLocks noChangeAspect="1"/>
          </p:cNvPicPr>
          <p:nvPr/>
        </p:nvPicPr>
        <p:blipFill>
          <a:blip r:embed="rId3">
            <a:extLst/>
          </a:blip>
          <a:stretch>
            <a:fillRect/>
          </a:stretch>
        </p:blipFill>
        <p:spPr>
          <a:xfrm>
            <a:off x="6553200" y="228600"/>
            <a:ext cx="1920875" cy="609600"/>
          </a:xfrm>
          <a:prstGeom prst="rect">
            <a:avLst/>
          </a:prstGeom>
          <a:ln w="12700">
            <a:miter lim="400000"/>
          </a:ln>
        </p:spPr>
      </p:pic>
      <p:sp>
        <p:nvSpPr>
          <p:cNvPr id="11"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12"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8430260" y="6401179"/>
            <a:ext cx="256541" cy="275467"/>
          </a:xfrm>
          <a:prstGeom prst="rect">
            <a:avLst/>
          </a:prstGeom>
          <a:ln w="12700">
            <a:miter lim="400000"/>
          </a:ln>
        </p:spPr>
        <p:txBody>
          <a:bodyPr wrap="none" lIns="45719" rIns="45719" anchor="ctr">
            <a:spAutoFit/>
          </a:bodyPr>
          <a:lstStyle>
            <a:lvl1pPr algn="r">
              <a:defRPr b="1" sz="1200">
                <a:solidFill>
                  <a:srgbClr val="0070C0"/>
                </a:solidFill>
                <a:latin typeface="Times New Roman"/>
                <a:ea typeface="Times New Roman"/>
                <a:cs typeface="Times New Roman"/>
                <a:sym typeface="Times New Roman"/>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j-lt"/>
          <a:ea typeface="+mj-ea"/>
          <a:cs typeface="+mj-cs"/>
          <a:sym typeface="Calibri"/>
        </a:defRPr>
      </a:lvl5pPr>
      <a:lvl6pPr marL="0" marR="0" indent="45720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j-lt"/>
          <a:ea typeface="+mj-ea"/>
          <a:cs typeface="+mj-cs"/>
          <a:sym typeface="Calibri"/>
        </a:defRPr>
      </a:lvl6pPr>
      <a:lvl7pPr marL="0" marR="0" indent="91440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j-lt"/>
          <a:ea typeface="+mj-ea"/>
          <a:cs typeface="+mj-cs"/>
          <a:sym typeface="Calibri"/>
        </a:defRPr>
      </a:lvl7pPr>
      <a:lvl8pPr marL="0" marR="0" indent="137160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j-lt"/>
          <a:ea typeface="+mj-ea"/>
          <a:cs typeface="+mj-cs"/>
          <a:sym typeface="Calibri"/>
        </a:defRPr>
      </a:lvl8pPr>
      <a:lvl9pPr marL="0" marR="0" indent="182880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1pPr>
      <a:lvl2pPr marL="0" marR="0" indent="4572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2pPr>
      <a:lvl3pPr marL="0" marR="0" indent="9144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3pPr>
      <a:lvl4pPr marL="0" marR="0" indent="13716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4pPr>
      <a:lvl5pPr marL="0" marR="0" indent="18288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5pPr>
      <a:lvl6pPr marL="0" marR="0" indent="22860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6pPr>
      <a:lvl7pPr marL="0" marR="0" indent="27432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7pPr>
      <a:lvl8pPr marL="0" marR="0" indent="32004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8pPr>
      <a:lvl9pPr marL="0" marR="0" indent="36576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ocs.python.org/3/library/tk.html" TargetMode="External"/><Relationship Id="rId3" Type="http://schemas.openxmlformats.org/officeDocument/2006/relationships/hyperlink" Target="https://www.python.org/downloads/"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 Id="rId3" Type="http://schemas.openxmlformats.org/officeDocument/2006/relationships/image" Target="../media/image3.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 name="TextBox 3"/>
          <p:cNvSpPr txBox="1"/>
          <p:nvPr/>
        </p:nvSpPr>
        <p:spPr>
          <a:xfrm>
            <a:off x="1305352" y="1196752"/>
            <a:ext cx="6533296" cy="739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600">
                <a:solidFill>
                  <a:srgbClr val="FF0000"/>
                </a:solidFill>
                <a:latin typeface="Arial Black"/>
                <a:ea typeface="Arial Black"/>
                <a:cs typeface="Arial Black"/>
                <a:sym typeface="Arial Black"/>
              </a:defRPr>
            </a:lvl1pPr>
          </a:lstStyle>
          <a:p>
            <a:pPr/>
            <a:r>
              <a:t>AI/ML Project</a:t>
            </a:r>
          </a:p>
        </p:txBody>
      </p:sp>
      <p:sp>
        <p:nvSpPr>
          <p:cNvPr id="72" name="TextBox 5"/>
          <p:cNvSpPr txBox="1"/>
          <p:nvPr/>
        </p:nvSpPr>
        <p:spPr>
          <a:xfrm>
            <a:off x="2104887" y="2636911"/>
            <a:ext cx="5112569" cy="1844389"/>
          </a:xfrm>
          <a:prstGeom prst="rect">
            <a:avLst/>
          </a:prstGeom>
          <a:solidFill>
            <a:srgbClr val="FAC090"/>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sz="2000"/>
            </a:pPr>
            <a:r>
              <a:t>Submitted by : Japneet Singh (2210990434)</a:t>
            </a:r>
          </a:p>
          <a:p>
            <a:pPr>
              <a:defRPr sz="2000"/>
            </a:pPr>
          </a:p>
          <a:p>
            <a:pPr>
              <a:defRPr sz="2000"/>
            </a:pPr>
            <a:r>
              <a:t>Submitted to : Dr. Shagun Sharma</a:t>
            </a:r>
          </a:p>
          <a:p>
            <a:pPr lvl="3">
              <a:defRPr sz="2000"/>
            </a:pPr>
            <a:r>
              <a:t>  Mr. Tushar Khitoliya</a:t>
            </a:r>
          </a:p>
          <a:p>
            <a:pPr lvl="3">
              <a:defRPr sz="2000">
                <a:latin typeface="Times New Roman"/>
                <a:ea typeface="Times New Roman"/>
                <a:cs typeface="Times New Roman"/>
                <a:sym typeface="Times New Roman"/>
              </a:defRPr>
            </a:pPr>
            <a:endParaRPr>
              <a:solidFill>
                <a:srgbClr val="FFFFFF"/>
              </a:solidFill>
            </a:endParaRPr>
          </a:p>
        </p:txBody>
      </p:sp>
      <p:sp>
        <p:nvSpPr>
          <p:cNvPr id="73" name="TextBox 8"/>
          <p:cNvSpPr txBox="1"/>
          <p:nvPr/>
        </p:nvSpPr>
        <p:spPr>
          <a:xfrm>
            <a:off x="1144171" y="5635082"/>
            <a:ext cx="6807732" cy="6648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000">
                <a:solidFill>
                  <a:srgbClr val="FF0000"/>
                </a:solidFill>
                <a:latin typeface="Times New Roman"/>
                <a:ea typeface="Times New Roman"/>
                <a:cs typeface="Times New Roman"/>
                <a:sym typeface="Times New Roman"/>
              </a:defRPr>
            </a:pPr>
            <a:r>
              <a:t>Chitkara University Institute of Engineering and Technology, </a:t>
            </a:r>
          </a:p>
          <a:p>
            <a:pPr algn="ctr">
              <a:defRPr b="1" sz="2000">
                <a:solidFill>
                  <a:srgbClr val="FF0000"/>
                </a:solidFill>
                <a:latin typeface="Times New Roman"/>
                <a:ea typeface="Times New Roman"/>
                <a:cs typeface="Times New Roman"/>
                <a:sym typeface="Times New Roman"/>
              </a:defRPr>
            </a:pPr>
            <a:r>
              <a:t>Chitkara University, Punjab</a:t>
            </a:r>
          </a:p>
        </p:txBody>
      </p:sp>
    </p:spTree>
  </p:cSld>
  <p:clrMapOvr>
    <a:masterClrMapping/>
  </p:clrMapOvr>
  <p:transition xmlns:p14="http://schemas.microsoft.com/office/powerpoint/2010/main" spd="med" advClick="0" advTm="4000"/>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TextBox 1"/>
          <p:cNvSpPr txBox="1"/>
          <p:nvPr/>
        </p:nvSpPr>
        <p:spPr>
          <a:xfrm>
            <a:off x="513264" y="260647"/>
            <a:ext cx="5309160" cy="5440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latin typeface="Times New Roman"/>
                <a:ea typeface="Times New Roman"/>
                <a:cs typeface="Times New Roman"/>
                <a:sym typeface="Times New Roman"/>
              </a:defRPr>
            </a:lvl1pPr>
          </a:lstStyle>
          <a:p>
            <a:pPr/>
            <a:r>
              <a:t>References/Links used</a:t>
            </a:r>
          </a:p>
        </p:txBody>
      </p:sp>
      <p:sp>
        <p:nvSpPr>
          <p:cNvPr id="106" name="Rectangle 2"/>
          <p:cNvSpPr txBox="1"/>
          <p:nvPr/>
        </p:nvSpPr>
        <p:spPr>
          <a:xfrm>
            <a:off x="441255" y="1196752"/>
            <a:ext cx="8045465" cy="114475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401835" indent="-401835">
              <a:buSzPct val="100000"/>
              <a:buAutoNum type="arabicPeriod" startAt="1"/>
              <a:defRPr sz="3200">
                <a:latin typeface="Times New Roman"/>
                <a:ea typeface="Times New Roman"/>
                <a:cs typeface="Times New Roman"/>
                <a:sym typeface="Times New Roman"/>
              </a:defRPr>
            </a:pPr>
            <a:r>
              <a:rPr b="1" sz="2500"/>
              <a:t>Tkinter Documentation :</a:t>
            </a:r>
            <a:r>
              <a:rPr sz="2500"/>
              <a:t> </a:t>
            </a:r>
            <a:r>
              <a:rPr sz="2500" u="sng">
                <a:solidFill>
                  <a:srgbClr val="0000FF"/>
                </a:solidFill>
                <a:uFill>
                  <a:solidFill>
                    <a:srgbClr val="0000FF"/>
                  </a:solidFill>
                </a:uFill>
                <a:hlinkClick r:id="rId2" invalidUrl="" action="" tgtFrame="" tooltip="" history="1" highlightClick="0" endSnd="0"/>
              </a:rPr>
              <a:t>https://docs.python.org/3/library/tk.html</a:t>
            </a:r>
            <a:endParaRPr sz="2500"/>
          </a:p>
          <a:p>
            <a:pPr marL="401835" indent="-401835">
              <a:buSzPct val="100000"/>
              <a:buAutoNum type="arabicPeriod" startAt="1"/>
              <a:defRPr sz="3200">
                <a:latin typeface="Times New Roman"/>
                <a:ea typeface="Times New Roman"/>
                <a:cs typeface="Times New Roman"/>
                <a:sym typeface="Times New Roman"/>
              </a:defRPr>
            </a:pPr>
            <a:r>
              <a:rPr b="1" sz="2500"/>
              <a:t>Python Installer :</a:t>
            </a:r>
            <a:r>
              <a:rPr sz="2500"/>
              <a:t> </a:t>
            </a:r>
            <a:r>
              <a:rPr sz="2500" u="sng">
                <a:solidFill>
                  <a:srgbClr val="0000FF"/>
                </a:solidFill>
                <a:uFill>
                  <a:solidFill>
                    <a:srgbClr val="0000FF"/>
                  </a:solidFill>
                </a:uFill>
                <a:hlinkClick r:id="rId3" invalidUrl="" action="" tgtFrame="" tooltip="" history="1" highlightClick="0" endSnd="0"/>
              </a:rPr>
              <a:t>https://www.python.org/downloads/</a:t>
            </a:r>
          </a:p>
        </p:txBody>
      </p:sp>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8" name="Picture 10" descr="Picture 10"/>
          <p:cNvPicPr>
            <a:picLocks noChangeAspect="1"/>
          </p:cNvPicPr>
          <p:nvPr/>
        </p:nvPicPr>
        <p:blipFill>
          <a:blip r:embed="rId2">
            <a:extLst/>
          </a:blip>
          <a:stretch>
            <a:fillRect/>
          </a:stretch>
        </p:blipFill>
        <p:spPr>
          <a:xfrm>
            <a:off x="0" y="857231"/>
            <a:ext cx="9144000" cy="578647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250">
        <p:fade/>
      </p:transition>
    </mc:Choice>
    <mc:Fallback>
      <p:transition spd="fast">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 name="TextBox 1"/>
          <p:cNvSpPr txBox="1"/>
          <p:nvPr/>
        </p:nvSpPr>
        <p:spPr>
          <a:xfrm>
            <a:off x="513264" y="260647"/>
            <a:ext cx="5309160" cy="5440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latin typeface="Times New Roman"/>
                <a:ea typeface="Times New Roman"/>
                <a:cs typeface="Times New Roman"/>
                <a:sym typeface="Times New Roman"/>
              </a:defRPr>
            </a:lvl1pPr>
          </a:lstStyle>
          <a:p>
            <a:pPr/>
            <a:r>
              <a:t>Table of Contents</a:t>
            </a:r>
          </a:p>
        </p:txBody>
      </p:sp>
      <p:sp>
        <p:nvSpPr>
          <p:cNvPr id="76" name="TextBox 2"/>
          <p:cNvSpPr txBox="1"/>
          <p:nvPr/>
        </p:nvSpPr>
        <p:spPr>
          <a:xfrm>
            <a:off x="369248" y="980728"/>
            <a:ext cx="6821328" cy="33275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800">
                <a:latin typeface="Times New Roman"/>
                <a:ea typeface="Times New Roman"/>
                <a:cs typeface="Times New Roman"/>
                <a:sym typeface="Times New Roman"/>
              </a:defRPr>
            </a:pPr>
          </a:p>
          <a:p>
            <a:pPr>
              <a:buSzPct val="100000"/>
              <a:buFont typeface="Arial"/>
              <a:buChar char="•"/>
              <a:defRPr sz="2800">
                <a:latin typeface="Times New Roman"/>
                <a:ea typeface="Times New Roman"/>
                <a:cs typeface="Times New Roman"/>
                <a:sym typeface="Times New Roman"/>
              </a:defRPr>
            </a:pPr>
            <a:r>
              <a:t>Problem Statement</a:t>
            </a:r>
          </a:p>
          <a:p>
            <a:pPr>
              <a:buSzPct val="100000"/>
              <a:buFont typeface="Arial"/>
              <a:buChar char="•"/>
              <a:defRPr sz="2800">
                <a:latin typeface="Times New Roman"/>
                <a:ea typeface="Times New Roman"/>
                <a:cs typeface="Times New Roman"/>
                <a:sym typeface="Times New Roman"/>
              </a:defRPr>
            </a:pPr>
            <a:r>
              <a:t>Technical Details</a:t>
            </a:r>
          </a:p>
          <a:p>
            <a:pPr>
              <a:buSzPct val="100000"/>
              <a:buFont typeface="Arial"/>
              <a:buChar char="•"/>
              <a:defRPr sz="2800">
                <a:latin typeface="Times New Roman"/>
                <a:ea typeface="Times New Roman"/>
                <a:cs typeface="Times New Roman"/>
                <a:sym typeface="Times New Roman"/>
              </a:defRPr>
            </a:pPr>
            <a:r>
              <a:t>Key Features </a:t>
            </a:r>
          </a:p>
          <a:p>
            <a:pPr>
              <a:buSzPct val="100000"/>
              <a:buFont typeface="Arial"/>
              <a:buChar char="•"/>
              <a:defRPr sz="2800">
                <a:latin typeface="Times New Roman"/>
                <a:ea typeface="Times New Roman"/>
                <a:cs typeface="Times New Roman"/>
                <a:sym typeface="Times New Roman"/>
              </a:defRPr>
            </a:pPr>
            <a:r>
              <a:t>Conclusion</a:t>
            </a:r>
          </a:p>
          <a:p>
            <a:pPr>
              <a:buSzPct val="100000"/>
              <a:buFont typeface="Arial"/>
              <a:buChar char="•"/>
              <a:defRPr sz="2800">
                <a:latin typeface="Times New Roman"/>
                <a:ea typeface="Times New Roman"/>
                <a:cs typeface="Times New Roman"/>
                <a:sym typeface="Times New Roman"/>
              </a:defRPr>
            </a:pPr>
            <a:r>
              <a:t>References/Links used</a:t>
            </a:r>
          </a:p>
          <a:p>
            <a:pPr>
              <a:buSzPct val="100000"/>
              <a:buFont typeface="Arial"/>
              <a:buChar char="•"/>
              <a:defRPr sz="2800">
                <a:latin typeface="Times New Roman"/>
                <a:ea typeface="Times New Roman"/>
                <a:cs typeface="Times New Roman"/>
                <a:sym typeface="Times New Roman"/>
              </a:defRPr>
            </a:pPr>
          </a:p>
        </p:txBody>
      </p:sp>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 name="TextBox 1"/>
          <p:cNvSpPr txBox="1"/>
          <p:nvPr/>
        </p:nvSpPr>
        <p:spPr>
          <a:xfrm>
            <a:off x="513264" y="260647"/>
            <a:ext cx="5309160" cy="5440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latin typeface="Times New Roman"/>
                <a:ea typeface="Times New Roman"/>
                <a:cs typeface="Times New Roman"/>
                <a:sym typeface="Times New Roman"/>
              </a:defRPr>
            </a:lvl1pPr>
          </a:lstStyle>
          <a:p>
            <a:pPr/>
            <a:r>
              <a:t>Problem Statement</a:t>
            </a:r>
          </a:p>
        </p:txBody>
      </p:sp>
      <p:sp>
        <p:nvSpPr>
          <p:cNvPr id="79" name="Rectangle 2"/>
          <p:cNvSpPr txBox="1"/>
          <p:nvPr/>
        </p:nvSpPr>
        <p:spPr>
          <a:xfrm>
            <a:off x="549267" y="1332913"/>
            <a:ext cx="8045465" cy="35990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sz="2900">
                <a:latin typeface="Times New Roman"/>
                <a:ea typeface="Times New Roman"/>
                <a:cs typeface="Times New Roman"/>
                <a:sym typeface="Times New Roman"/>
              </a:defRPr>
            </a:lvl1pPr>
          </a:lstStyle>
          <a:p>
            <a:pPr/>
            <a:r>
              <a:t>Creating a user-friendly calculator application using Python's Tkinter library to provide a simple yet effective tool for basic arithmetic calculations. The goal is to develop a responsive and intuitive interface that allows users to perform mathematical operations conveniently.</a:t>
            </a:r>
          </a:p>
        </p:txBody>
      </p:sp>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 name="TextBox 1"/>
          <p:cNvSpPr txBox="1"/>
          <p:nvPr/>
        </p:nvSpPr>
        <p:spPr>
          <a:xfrm>
            <a:off x="513264" y="260647"/>
            <a:ext cx="5309160" cy="5440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latin typeface="Times New Roman"/>
                <a:ea typeface="Times New Roman"/>
                <a:cs typeface="Times New Roman"/>
                <a:sym typeface="Times New Roman"/>
              </a:defRPr>
            </a:lvl1pPr>
          </a:lstStyle>
          <a:p>
            <a:pPr/>
            <a:r>
              <a:t>Technical Details</a:t>
            </a:r>
          </a:p>
        </p:txBody>
      </p:sp>
      <p:sp>
        <p:nvSpPr>
          <p:cNvPr id="82" name="Rectangle 2"/>
          <p:cNvSpPr txBox="1"/>
          <p:nvPr/>
        </p:nvSpPr>
        <p:spPr>
          <a:xfrm>
            <a:off x="441255" y="1196751"/>
            <a:ext cx="8045465" cy="17365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sz="2900">
                <a:latin typeface="Times New Roman"/>
                <a:ea typeface="Times New Roman"/>
                <a:cs typeface="Times New Roman"/>
                <a:sym typeface="Times New Roman"/>
              </a:defRPr>
            </a:pPr>
            <a:r>
              <a:rPr b="1"/>
              <a:t>Programming Language :</a:t>
            </a:r>
            <a:r>
              <a:t> Python</a:t>
            </a:r>
          </a:p>
          <a:p>
            <a:pPr>
              <a:lnSpc>
                <a:spcPct val="150000"/>
              </a:lnSpc>
              <a:defRPr sz="2900">
                <a:latin typeface="Times New Roman"/>
                <a:ea typeface="Times New Roman"/>
                <a:cs typeface="Times New Roman"/>
                <a:sym typeface="Times New Roman"/>
              </a:defRPr>
            </a:pPr>
            <a:r>
              <a:rPr b="1"/>
              <a:t>GUI Library :</a:t>
            </a:r>
            <a:r>
              <a:t> Tkinter</a:t>
            </a:r>
          </a:p>
          <a:p>
            <a:pPr>
              <a:lnSpc>
                <a:spcPct val="150000"/>
              </a:lnSpc>
              <a:defRPr sz="2900">
                <a:latin typeface="Times New Roman"/>
                <a:ea typeface="Times New Roman"/>
                <a:cs typeface="Times New Roman"/>
                <a:sym typeface="Times New Roman"/>
              </a:defRPr>
            </a:pPr>
            <a:r>
              <a:rPr b="1"/>
              <a:t>Development Environment :</a:t>
            </a:r>
            <a:r>
              <a:t> Visual Studio Code</a:t>
            </a:r>
          </a:p>
        </p:txBody>
      </p:sp>
      <p:pic>
        <p:nvPicPr>
          <p:cNvPr id="83" name="Image" descr="Image"/>
          <p:cNvPicPr>
            <a:picLocks noChangeAspect="1"/>
          </p:cNvPicPr>
          <p:nvPr/>
        </p:nvPicPr>
        <p:blipFill>
          <a:blip r:embed="rId2">
            <a:extLst/>
          </a:blip>
          <a:stretch>
            <a:fillRect/>
          </a:stretch>
        </p:blipFill>
        <p:spPr>
          <a:xfrm>
            <a:off x="678275" y="3805233"/>
            <a:ext cx="3954291" cy="2224948"/>
          </a:xfrm>
          <a:prstGeom prst="rect">
            <a:avLst/>
          </a:prstGeom>
          <a:ln w="12700">
            <a:miter lim="400000"/>
          </a:ln>
        </p:spPr>
      </p:pic>
      <p:pic>
        <p:nvPicPr>
          <p:cNvPr id="84" name="Image" descr="Image"/>
          <p:cNvPicPr>
            <a:picLocks noChangeAspect="1"/>
          </p:cNvPicPr>
          <p:nvPr/>
        </p:nvPicPr>
        <p:blipFill>
          <a:blip r:embed="rId3">
            <a:extLst/>
          </a:blip>
          <a:stretch>
            <a:fillRect/>
          </a:stretch>
        </p:blipFill>
        <p:spPr>
          <a:xfrm>
            <a:off x="5160681" y="3751211"/>
            <a:ext cx="3369877" cy="233299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 name="TextBox 1"/>
          <p:cNvSpPr txBox="1"/>
          <p:nvPr/>
        </p:nvSpPr>
        <p:spPr>
          <a:xfrm>
            <a:off x="513264" y="260647"/>
            <a:ext cx="5309160" cy="5440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latin typeface="Times New Roman"/>
                <a:ea typeface="Times New Roman"/>
                <a:cs typeface="Times New Roman"/>
                <a:sym typeface="Times New Roman"/>
              </a:defRPr>
            </a:lvl1pPr>
          </a:lstStyle>
          <a:p>
            <a:pPr/>
            <a:r>
              <a:t>Key Features</a:t>
            </a:r>
          </a:p>
        </p:txBody>
      </p:sp>
      <p:sp>
        <p:nvSpPr>
          <p:cNvPr id="87" name="Rectangle 2"/>
          <p:cNvSpPr txBox="1"/>
          <p:nvPr/>
        </p:nvSpPr>
        <p:spPr>
          <a:xfrm>
            <a:off x="441255" y="1340767"/>
            <a:ext cx="8045465" cy="45467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514350" indent="-514350">
              <a:buSzPct val="100000"/>
              <a:buAutoNum type="arabicPeriod" startAt="1"/>
              <a:defRPr sz="2800">
                <a:latin typeface="Times New Roman"/>
                <a:ea typeface="Times New Roman"/>
                <a:cs typeface="Times New Roman"/>
                <a:sym typeface="Times New Roman"/>
              </a:defRPr>
            </a:pPr>
            <a:r>
              <a:t>Simple Interface : A clean and user-friendly design for easy navigation and operation.</a:t>
            </a:r>
          </a:p>
          <a:p>
            <a:pPr marL="514350" indent="-514350">
              <a:buSzPct val="100000"/>
              <a:buAutoNum type="arabicPeriod" startAt="1"/>
              <a:defRPr sz="2800">
                <a:latin typeface="Times New Roman"/>
                <a:ea typeface="Times New Roman"/>
                <a:cs typeface="Times New Roman"/>
                <a:sym typeface="Times New Roman"/>
              </a:defRPr>
            </a:pPr>
            <a:r>
              <a:t>Basic Arithmetic Operation : Support for addition, subtraction, multiplication and division.</a:t>
            </a:r>
          </a:p>
          <a:p>
            <a:pPr marL="514350" indent="-514350">
              <a:buSzPct val="100000"/>
              <a:buAutoNum type="arabicPeriod" startAt="1"/>
              <a:defRPr sz="2800">
                <a:latin typeface="Times New Roman"/>
                <a:ea typeface="Times New Roman"/>
                <a:cs typeface="Times New Roman"/>
                <a:sym typeface="Times New Roman"/>
              </a:defRPr>
            </a:pPr>
            <a:r>
              <a:t>Memory Function : Ability to store and recall previous results.</a:t>
            </a:r>
          </a:p>
          <a:p>
            <a:pPr marL="514350" indent="-514350">
              <a:buSzPct val="100000"/>
              <a:buAutoNum type="arabicPeriod" startAt="1"/>
              <a:defRPr sz="2800">
                <a:latin typeface="Times New Roman"/>
                <a:ea typeface="Times New Roman"/>
                <a:cs typeface="Times New Roman"/>
                <a:sym typeface="Times New Roman"/>
              </a:defRPr>
            </a:pPr>
            <a:r>
              <a:t>Error Handling : Proper error handling of invalid inputs and division by zero errors. </a:t>
            </a:r>
          </a:p>
          <a:p>
            <a:pPr marL="514350" indent="-514350">
              <a:buSzPct val="100000"/>
              <a:buAutoNum type="arabicPeriod" startAt="1"/>
              <a:defRPr sz="2800">
                <a:latin typeface="Times New Roman"/>
                <a:ea typeface="Times New Roman"/>
                <a:cs typeface="Times New Roman"/>
                <a:sym typeface="Times New Roman"/>
              </a:defRPr>
            </a:pPr>
            <a:r>
              <a:t>Keyboard Support : Option for users to input numbers and operations using both keyboard and mouse.</a:t>
            </a:r>
          </a:p>
        </p:txBody>
      </p:sp>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 name="TextBox 1"/>
          <p:cNvSpPr txBox="1"/>
          <p:nvPr/>
        </p:nvSpPr>
        <p:spPr>
          <a:xfrm>
            <a:off x="513264" y="260647"/>
            <a:ext cx="5309160" cy="5440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latin typeface="Times New Roman"/>
                <a:ea typeface="Times New Roman"/>
                <a:cs typeface="Times New Roman"/>
                <a:sym typeface="Times New Roman"/>
              </a:defRPr>
            </a:lvl1pPr>
          </a:lstStyle>
          <a:p>
            <a:pPr/>
            <a:r>
              <a:t>Code Snippets</a:t>
            </a:r>
          </a:p>
        </p:txBody>
      </p:sp>
      <p:pic>
        <p:nvPicPr>
          <p:cNvPr id="90" name="9C994C34-B3B7-482F-B050-64F648A62D71_1_201_a.jpeg" descr="9C994C34-B3B7-482F-B050-64F648A62D71_1_201_a.jpeg"/>
          <p:cNvPicPr>
            <a:picLocks noChangeAspect="1"/>
          </p:cNvPicPr>
          <p:nvPr/>
        </p:nvPicPr>
        <p:blipFill>
          <a:blip r:embed="rId2">
            <a:extLst/>
          </a:blip>
          <a:stretch>
            <a:fillRect/>
          </a:stretch>
        </p:blipFill>
        <p:spPr>
          <a:xfrm>
            <a:off x="239431" y="1093452"/>
            <a:ext cx="4258735" cy="5323419"/>
          </a:xfrm>
          <a:prstGeom prst="rect">
            <a:avLst/>
          </a:prstGeom>
          <a:ln w="12700">
            <a:miter lim="400000"/>
          </a:ln>
        </p:spPr>
      </p:pic>
      <p:pic>
        <p:nvPicPr>
          <p:cNvPr id="91" name="9C994C34-B3B7-482F-B050-64F648A62D71_1_201_a 2.jpeg" descr="9C994C34-B3B7-482F-B050-64F648A62D71_1_201_a 2.jpeg"/>
          <p:cNvPicPr>
            <a:picLocks noChangeAspect="1"/>
          </p:cNvPicPr>
          <p:nvPr/>
        </p:nvPicPr>
        <p:blipFill>
          <a:blip r:embed="rId3">
            <a:extLst/>
          </a:blip>
          <a:stretch>
            <a:fillRect/>
          </a:stretch>
        </p:blipFill>
        <p:spPr>
          <a:xfrm>
            <a:off x="4629078" y="1093452"/>
            <a:ext cx="4258735" cy="532341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250">
        <p:fade/>
      </p:transition>
    </mc:Choice>
    <mc:Fallback>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 name="TextBox 1"/>
          <p:cNvSpPr txBox="1"/>
          <p:nvPr/>
        </p:nvSpPr>
        <p:spPr>
          <a:xfrm>
            <a:off x="513264" y="260647"/>
            <a:ext cx="5309160" cy="5440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latin typeface="Times New Roman"/>
                <a:ea typeface="Times New Roman"/>
                <a:cs typeface="Times New Roman"/>
                <a:sym typeface="Times New Roman"/>
              </a:defRPr>
            </a:lvl1pPr>
          </a:lstStyle>
          <a:p>
            <a:pPr/>
            <a:r>
              <a:t>Code Snippets</a:t>
            </a:r>
          </a:p>
        </p:txBody>
      </p:sp>
      <p:pic>
        <p:nvPicPr>
          <p:cNvPr id="94" name="9C994C34-B3B7-482F-B050-64F648A62D71_1_201_a 3.jpeg" descr="9C994C34-B3B7-482F-B050-64F648A62D71_1_201_a 3.jpeg"/>
          <p:cNvPicPr>
            <a:picLocks noChangeAspect="1"/>
          </p:cNvPicPr>
          <p:nvPr/>
        </p:nvPicPr>
        <p:blipFill>
          <a:blip r:embed="rId2">
            <a:extLst/>
          </a:blip>
          <a:stretch>
            <a:fillRect/>
          </a:stretch>
        </p:blipFill>
        <p:spPr>
          <a:xfrm>
            <a:off x="2560014" y="1095665"/>
            <a:ext cx="4255194" cy="5318993"/>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TextBox 1"/>
          <p:cNvSpPr txBox="1"/>
          <p:nvPr/>
        </p:nvSpPr>
        <p:spPr>
          <a:xfrm>
            <a:off x="513264" y="260647"/>
            <a:ext cx="5309160" cy="5440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latin typeface="Times New Roman"/>
                <a:ea typeface="Times New Roman"/>
                <a:cs typeface="Times New Roman"/>
                <a:sym typeface="Times New Roman"/>
              </a:defRPr>
            </a:lvl1pPr>
          </a:lstStyle>
          <a:p>
            <a:pPr/>
            <a:r>
              <a:t>Calculator Interface</a:t>
            </a:r>
          </a:p>
        </p:txBody>
      </p:sp>
      <p:pic>
        <p:nvPicPr>
          <p:cNvPr id="97" name="Screenshot 2024-03-17 at 7.56.53 PM.png" descr="Screenshot 2024-03-17 at 7.56.53 PM.png"/>
          <p:cNvPicPr>
            <a:picLocks noChangeAspect="1"/>
          </p:cNvPicPr>
          <p:nvPr/>
        </p:nvPicPr>
        <p:blipFill>
          <a:blip r:embed="rId2">
            <a:extLst/>
          </a:blip>
          <a:stretch>
            <a:fillRect/>
          </a:stretch>
        </p:blipFill>
        <p:spPr>
          <a:xfrm>
            <a:off x="640643" y="1527283"/>
            <a:ext cx="2418104" cy="4455758"/>
          </a:xfrm>
          <a:prstGeom prst="rect">
            <a:avLst/>
          </a:prstGeom>
          <a:ln w="12700">
            <a:miter lim="400000"/>
          </a:ln>
        </p:spPr>
      </p:pic>
      <p:pic>
        <p:nvPicPr>
          <p:cNvPr id="98" name="Screenshot 2024-03-17 at 7.57.46 PM.png" descr="Screenshot 2024-03-17 at 7.57.46 PM.png"/>
          <p:cNvPicPr>
            <a:picLocks noChangeAspect="1"/>
          </p:cNvPicPr>
          <p:nvPr/>
        </p:nvPicPr>
        <p:blipFill>
          <a:blip r:embed="rId3">
            <a:extLst/>
          </a:blip>
          <a:stretch>
            <a:fillRect/>
          </a:stretch>
        </p:blipFill>
        <p:spPr>
          <a:xfrm>
            <a:off x="3418275" y="1527283"/>
            <a:ext cx="2449365" cy="4455758"/>
          </a:xfrm>
          <a:prstGeom prst="rect">
            <a:avLst/>
          </a:prstGeom>
          <a:ln w="12700">
            <a:miter lim="400000"/>
          </a:ln>
        </p:spPr>
      </p:pic>
      <p:pic>
        <p:nvPicPr>
          <p:cNvPr id="99" name="Screenshot 2024-03-17 at 7.59.51 PM.png" descr="Screenshot 2024-03-17 at 7.59.51 PM.png"/>
          <p:cNvPicPr>
            <a:picLocks noChangeAspect="1"/>
          </p:cNvPicPr>
          <p:nvPr/>
        </p:nvPicPr>
        <p:blipFill>
          <a:blip r:embed="rId4">
            <a:extLst/>
          </a:blip>
          <a:stretch>
            <a:fillRect/>
          </a:stretch>
        </p:blipFill>
        <p:spPr>
          <a:xfrm>
            <a:off x="6227168" y="1525857"/>
            <a:ext cx="2389918" cy="4458610"/>
          </a:xfrm>
          <a:prstGeom prst="rect">
            <a:avLst/>
          </a:prstGeom>
          <a:ln w="12700">
            <a:miter lim="400000"/>
          </a:ln>
        </p:spPr>
      </p:pic>
      <p:pic>
        <p:nvPicPr>
          <p:cNvPr id="100" name="Screenshot 2024-03-17 at 7.59.29 PM.png" descr="Screenshot 2024-03-17 at 7.59.29 PM.png"/>
          <p:cNvPicPr>
            <a:picLocks noChangeAspect="1"/>
          </p:cNvPicPr>
          <p:nvPr/>
        </p:nvPicPr>
        <p:blipFill>
          <a:blip r:embed="rId5">
            <a:extLst/>
          </a:blip>
          <a:stretch>
            <a:fillRect/>
          </a:stretch>
        </p:blipFill>
        <p:spPr>
          <a:xfrm>
            <a:off x="8187257" y="2017711"/>
            <a:ext cx="303779" cy="198117"/>
          </a:xfrm>
          <a:prstGeom prst="rect">
            <a:avLst/>
          </a:prstGeom>
          <a:ln w="12700">
            <a:miter lim="400000"/>
          </a:ln>
        </p:spPr>
      </p:pic>
    </p:spTree>
  </p:cSld>
  <p:clrMapOvr>
    <a:masterClrMapping/>
  </p:clrMapOvr>
  <p:transition xmlns:p14="http://schemas.microsoft.com/office/powerpoint/2010/main" spd="med" advClick="0" advTm="4000"/>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TextBox 1"/>
          <p:cNvSpPr txBox="1"/>
          <p:nvPr/>
        </p:nvSpPr>
        <p:spPr>
          <a:xfrm>
            <a:off x="513264" y="260647"/>
            <a:ext cx="5309160" cy="5440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latin typeface="Times New Roman"/>
                <a:ea typeface="Times New Roman"/>
                <a:cs typeface="Times New Roman"/>
                <a:sym typeface="Times New Roman"/>
              </a:defRPr>
            </a:lvl1pPr>
          </a:lstStyle>
          <a:p>
            <a:pPr/>
            <a:r>
              <a:t>Conclusion</a:t>
            </a:r>
          </a:p>
        </p:txBody>
      </p:sp>
      <p:sp>
        <p:nvSpPr>
          <p:cNvPr id="103" name="Rectangle 2"/>
          <p:cNvSpPr txBox="1"/>
          <p:nvPr/>
        </p:nvSpPr>
        <p:spPr>
          <a:xfrm>
            <a:off x="549267" y="1024405"/>
            <a:ext cx="8045465" cy="546151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sz="2900">
                <a:latin typeface="Times New Roman"/>
                <a:ea typeface="Times New Roman"/>
                <a:cs typeface="Times New Roman"/>
                <a:sym typeface="Times New Roman"/>
              </a:defRPr>
            </a:lvl1pPr>
          </a:lstStyle>
          <a:p>
            <a:pPr/>
            <a:r>
              <a:t>The Python Tkinter-based calculator project offers a practical solution for performing everyday arithmetic calculations. With its intuitive interface and essential features, it serves as a handy tool for users needing quick and accurate mathematical computations. Through effective development practices and attention to user experience, this project demonstrates the potential of Python and Tkinter in building desktop applications.</a:t>
            </a:r>
          </a:p>
        </p:txBody>
      </p:sp>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theme/theme1.xml><?xml version="1.0" encoding="utf-8"?>
<a:theme xmlns:a="http://schemas.openxmlformats.org/drawingml/2006/main" xmlns:r="http://schemas.openxmlformats.org/officeDocument/2006/relationships" name="Bubble Sort">
  <a:themeElements>
    <a:clrScheme name="Bubble Sor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ubble Sort">
      <a:majorFont>
        <a:latin typeface="Calibri"/>
        <a:ea typeface="Calibri"/>
        <a:cs typeface="Calibri"/>
      </a:majorFont>
      <a:minorFont>
        <a:latin typeface="Helvetica"/>
        <a:ea typeface="Helvetica"/>
        <a:cs typeface="Helvetica"/>
      </a:minorFont>
    </a:fontScheme>
    <a:fmtScheme name="Bubble Sor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ubble Sort">
  <a:themeElements>
    <a:clrScheme name="Bubble Sor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ubble Sort">
      <a:majorFont>
        <a:latin typeface="Calibri"/>
        <a:ea typeface="Calibri"/>
        <a:cs typeface="Calibri"/>
      </a:majorFont>
      <a:minorFont>
        <a:latin typeface="Helvetica"/>
        <a:ea typeface="Helvetica"/>
        <a:cs typeface="Helvetica"/>
      </a:minorFont>
    </a:fontScheme>
    <a:fmtScheme name="Bubble Sor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