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E9D04F-655C-42F0-A4CD-203A70516C34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3AD1097-3800-4D07-9A46-1091C61716E0}">
      <dgm:prSet/>
      <dgm:spPr/>
      <dgm:t>
        <a:bodyPr/>
        <a:lstStyle/>
        <a:p>
          <a:r>
            <a:rPr lang="en-US"/>
            <a:t>As mentioned before, failure can be quite easily seen in chart</a:t>
          </a:r>
        </a:p>
      </dgm:t>
    </dgm:pt>
    <dgm:pt modelId="{D2721A6A-3CFD-4F0A-9EAD-F7A99DBD4F2E}" type="parTrans" cxnId="{355D397E-7691-45E1-88F8-8AF2DF27E142}">
      <dgm:prSet/>
      <dgm:spPr/>
      <dgm:t>
        <a:bodyPr/>
        <a:lstStyle/>
        <a:p>
          <a:endParaRPr lang="en-US"/>
        </a:p>
      </dgm:t>
    </dgm:pt>
    <dgm:pt modelId="{91FCBFCE-FD04-4A3B-8829-0AE80F228B45}" type="sibTrans" cxnId="{355D397E-7691-45E1-88F8-8AF2DF27E142}">
      <dgm:prSet/>
      <dgm:spPr/>
      <dgm:t>
        <a:bodyPr/>
        <a:lstStyle/>
        <a:p>
          <a:endParaRPr lang="en-US"/>
        </a:p>
      </dgm:t>
    </dgm:pt>
    <dgm:pt modelId="{F173B6C5-E5CE-4986-9FA7-FA975D21225D}">
      <dgm:prSet/>
      <dgm:spPr/>
      <dgm:t>
        <a:bodyPr/>
        <a:lstStyle/>
        <a:p>
          <a:r>
            <a:rPr lang="en-US"/>
            <a:t>We have hundreds of machines and thousands of cycles</a:t>
          </a:r>
        </a:p>
      </dgm:t>
    </dgm:pt>
    <dgm:pt modelId="{A81ADE67-64DC-492D-BD31-7513CB62582B}" type="parTrans" cxnId="{2CBDA1BB-5D56-402B-92B7-20002D026462}">
      <dgm:prSet/>
      <dgm:spPr/>
      <dgm:t>
        <a:bodyPr/>
        <a:lstStyle/>
        <a:p>
          <a:endParaRPr lang="en-US"/>
        </a:p>
      </dgm:t>
    </dgm:pt>
    <dgm:pt modelId="{68283A6A-CAEF-49F9-A83B-0E9ACB749469}" type="sibTrans" cxnId="{2CBDA1BB-5D56-402B-92B7-20002D026462}">
      <dgm:prSet/>
      <dgm:spPr/>
      <dgm:t>
        <a:bodyPr/>
        <a:lstStyle/>
        <a:p>
          <a:endParaRPr lang="en-US"/>
        </a:p>
      </dgm:t>
    </dgm:pt>
    <dgm:pt modelId="{92B031E0-4785-443C-AB3A-91BF46DC6D93}">
      <dgm:prSet/>
      <dgm:spPr/>
      <dgm:t>
        <a:bodyPr/>
        <a:lstStyle/>
        <a:p>
          <a:r>
            <a:rPr lang="cs-CZ"/>
            <a:t>If we were</a:t>
          </a:r>
          <a:r>
            <a:rPr lang="en-US"/>
            <a:t> able to automatically suggest failure detection, we could save a lot of human labor time</a:t>
          </a:r>
        </a:p>
      </dgm:t>
    </dgm:pt>
    <dgm:pt modelId="{1E1D98E2-81BE-4C1D-986E-9507D61E9478}" type="parTrans" cxnId="{07D7263C-413F-44EF-A8B0-5973DCA54169}">
      <dgm:prSet/>
      <dgm:spPr/>
      <dgm:t>
        <a:bodyPr/>
        <a:lstStyle/>
        <a:p>
          <a:endParaRPr lang="en-US"/>
        </a:p>
      </dgm:t>
    </dgm:pt>
    <dgm:pt modelId="{05F58912-3E3C-4043-B47C-2F5BE05FBCBF}" type="sibTrans" cxnId="{07D7263C-413F-44EF-A8B0-5973DCA54169}">
      <dgm:prSet/>
      <dgm:spPr/>
      <dgm:t>
        <a:bodyPr/>
        <a:lstStyle/>
        <a:p>
          <a:endParaRPr lang="en-US"/>
        </a:p>
      </dgm:t>
    </dgm:pt>
    <dgm:pt modelId="{74D43A43-23EC-4D3B-A1CD-96E3FCFA0434}" type="pres">
      <dgm:prSet presAssocID="{83E9D04F-655C-42F0-A4CD-203A70516C34}" presName="outerComposite" presStyleCnt="0">
        <dgm:presLayoutVars>
          <dgm:chMax val="5"/>
          <dgm:dir/>
          <dgm:resizeHandles val="exact"/>
        </dgm:presLayoutVars>
      </dgm:prSet>
      <dgm:spPr/>
    </dgm:pt>
    <dgm:pt modelId="{9DEDB9A0-6A07-4470-9E69-A90738D85A35}" type="pres">
      <dgm:prSet presAssocID="{83E9D04F-655C-42F0-A4CD-203A70516C34}" presName="dummyMaxCanvas" presStyleCnt="0">
        <dgm:presLayoutVars/>
      </dgm:prSet>
      <dgm:spPr/>
    </dgm:pt>
    <dgm:pt modelId="{6E849E37-267A-416D-85F1-D7A5A3D97CC6}" type="pres">
      <dgm:prSet presAssocID="{83E9D04F-655C-42F0-A4CD-203A70516C34}" presName="ThreeNodes_1" presStyleLbl="node1" presStyleIdx="0" presStyleCnt="3">
        <dgm:presLayoutVars>
          <dgm:bulletEnabled val="1"/>
        </dgm:presLayoutVars>
      </dgm:prSet>
      <dgm:spPr/>
    </dgm:pt>
    <dgm:pt modelId="{CEF4322A-62F1-436F-9AA1-C1753CF8A189}" type="pres">
      <dgm:prSet presAssocID="{83E9D04F-655C-42F0-A4CD-203A70516C34}" presName="ThreeNodes_2" presStyleLbl="node1" presStyleIdx="1" presStyleCnt="3">
        <dgm:presLayoutVars>
          <dgm:bulletEnabled val="1"/>
        </dgm:presLayoutVars>
      </dgm:prSet>
      <dgm:spPr/>
    </dgm:pt>
    <dgm:pt modelId="{62A36FC7-17B7-4EBB-A934-75243C436B4C}" type="pres">
      <dgm:prSet presAssocID="{83E9D04F-655C-42F0-A4CD-203A70516C34}" presName="ThreeNodes_3" presStyleLbl="node1" presStyleIdx="2" presStyleCnt="3">
        <dgm:presLayoutVars>
          <dgm:bulletEnabled val="1"/>
        </dgm:presLayoutVars>
      </dgm:prSet>
      <dgm:spPr/>
    </dgm:pt>
    <dgm:pt modelId="{E420D67D-2486-4A72-8AB1-3C2AE37204A6}" type="pres">
      <dgm:prSet presAssocID="{83E9D04F-655C-42F0-A4CD-203A70516C34}" presName="ThreeConn_1-2" presStyleLbl="fgAccFollowNode1" presStyleIdx="0" presStyleCnt="2">
        <dgm:presLayoutVars>
          <dgm:bulletEnabled val="1"/>
        </dgm:presLayoutVars>
      </dgm:prSet>
      <dgm:spPr/>
    </dgm:pt>
    <dgm:pt modelId="{22555EB3-7A88-4AE6-B828-AE053109DB92}" type="pres">
      <dgm:prSet presAssocID="{83E9D04F-655C-42F0-A4CD-203A70516C34}" presName="ThreeConn_2-3" presStyleLbl="fgAccFollowNode1" presStyleIdx="1" presStyleCnt="2">
        <dgm:presLayoutVars>
          <dgm:bulletEnabled val="1"/>
        </dgm:presLayoutVars>
      </dgm:prSet>
      <dgm:spPr/>
    </dgm:pt>
    <dgm:pt modelId="{081DD1C4-806A-48BC-B6B1-05481A9B7934}" type="pres">
      <dgm:prSet presAssocID="{83E9D04F-655C-42F0-A4CD-203A70516C34}" presName="ThreeNodes_1_text" presStyleLbl="node1" presStyleIdx="2" presStyleCnt="3">
        <dgm:presLayoutVars>
          <dgm:bulletEnabled val="1"/>
        </dgm:presLayoutVars>
      </dgm:prSet>
      <dgm:spPr/>
    </dgm:pt>
    <dgm:pt modelId="{68E23AF1-16E2-434B-AE6E-6F89139F7EF8}" type="pres">
      <dgm:prSet presAssocID="{83E9D04F-655C-42F0-A4CD-203A70516C34}" presName="ThreeNodes_2_text" presStyleLbl="node1" presStyleIdx="2" presStyleCnt="3">
        <dgm:presLayoutVars>
          <dgm:bulletEnabled val="1"/>
        </dgm:presLayoutVars>
      </dgm:prSet>
      <dgm:spPr/>
    </dgm:pt>
    <dgm:pt modelId="{51EBF8B7-28CD-4D62-A044-867961F93AFB}" type="pres">
      <dgm:prSet presAssocID="{83E9D04F-655C-42F0-A4CD-203A70516C3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DD55402-98EF-474F-B9EF-069D154131FD}" type="presOf" srcId="{A3AD1097-3800-4D07-9A46-1091C61716E0}" destId="{6E849E37-267A-416D-85F1-D7A5A3D97CC6}" srcOrd="0" destOrd="0" presId="urn:microsoft.com/office/officeart/2005/8/layout/vProcess5"/>
    <dgm:cxn modelId="{4D952622-153D-4C81-825B-722402A460A6}" type="presOf" srcId="{92B031E0-4785-443C-AB3A-91BF46DC6D93}" destId="{62A36FC7-17B7-4EBB-A934-75243C436B4C}" srcOrd="0" destOrd="0" presId="urn:microsoft.com/office/officeart/2005/8/layout/vProcess5"/>
    <dgm:cxn modelId="{07D7263C-413F-44EF-A8B0-5973DCA54169}" srcId="{83E9D04F-655C-42F0-A4CD-203A70516C34}" destId="{92B031E0-4785-443C-AB3A-91BF46DC6D93}" srcOrd="2" destOrd="0" parTransId="{1E1D98E2-81BE-4C1D-986E-9507D61E9478}" sibTransId="{05F58912-3E3C-4043-B47C-2F5BE05FBCBF}"/>
    <dgm:cxn modelId="{355D397E-7691-45E1-88F8-8AF2DF27E142}" srcId="{83E9D04F-655C-42F0-A4CD-203A70516C34}" destId="{A3AD1097-3800-4D07-9A46-1091C61716E0}" srcOrd="0" destOrd="0" parTransId="{D2721A6A-3CFD-4F0A-9EAD-F7A99DBD4F2E}" sibTransId="{91FCBFCE-FD04-4A3B-8829-0AE80F228B45}"/>
    <dgm:cxn modelId="{7F5F959D-82A1-40D3-B059-6360D7365CED}" type="presOf" srcId="{68283A6A-CAEF-49F9-A83B-0E9ACB749469}" destId="{22555EB3-7A88-4AE6-B828-AE053109DB92}" srcOrd="0" destOrd="0" presId="urn:microsoft.com/office/officeart/2005/8/layout/vProcess5"/>
    <dgm:cxn modelId="{BBC8F2B6-EC98-41D9-8619-309D0A4F4A56}" type="presOf" srcId="{A3AD1097-3800-4D07-9A46-1091C61716E0}" destId="{081DD1C4-806A-48BC-B6B1-05481A9B7934}" srcOrd="1" destOrd="0" presId="urn:microsoft.com/office/officeart/2005/8/layout/vProcess5"/>
    <dgm:cxn modelId="{2CBDA1BB-5D56-402B-92B7-20002D026462}" srcId="{83E9D04F-655C-42F0-A4CD-203A70516C34}" destId="{F173B6C5-E5CE-4986-9FA7-FA975D21225D}" srcOrd="1" destOrd="0" parTransId="{A81ADE67-64DC-492D-BD31-7513CB62582B}" sibTransId="{68283A6A-CAEF-49F9-A83B-0E9ACB749469}"/>
    <dgm:cxn modelId="{B7CCEEDF-560A-438D-ACA0-F66144AE0FFE}" type="presOf" srcId="{91FCBFCE-FD04-4A3B-8829-0AE80F228B45}" destId="{E420D67D-2486-4A72-8AB1-3C2AE37204A6}" srcOrd="0" destOrd="0" presId="urn:microsoft.com/office/officeart/2005/8/layout/vProcess5"/>
    <dgm:cxn modelId="{A12070EB-3BE5-4A71-A9C9-5D185D55EE48}" type="presOf" srcId="{92B031E0-4785-443C-AB3A-91BF46DC6D93}" destId="{51EBF8B7-28CD-4D62-A044-867961F93AFB}" srcOrd="1" destOrd="0" presId="urn:microsoft.com/office/officeart/2005/8/layout/vProcess5"/>
    <dgm:cxn modelId="{C391ABEB-6189-45A8-9158-A55E9C1D2A03}" type="presOf" srcId="{F173B6C5-E5CE-4986-9FA7-FA975D21225D}" destId="{68E23AF1-16E2-434B-AE6E-6F89139F7EF8}" srcOrd="1" destOrd="0" presId="urn:microsoft.com/office/officeart/2005/8/layout/vProcess5"/>
    <dgm:cxn modelId="{A95664F6-44FC-462C-903B-C82A3E9E8B25}" type="presOf" srcId="{F173B6C5-E5CE-4986-9FA7-FA975D21225D}" destId="{CEF4322A-62F1-436F-9AA1-C1753CF8A189}" srcOrd="0" destOrd="0" presId="urn:microsoft.com/office/officeart/2005/8/layout/vProcess5"/>
    <dgm:cxn modelId="{D5C9B5F9-0E84-4253-B900-7D7351FD7CBB}" type="presOf" srcId="{83E9D04F-655C-42F0-A4CD-203A70516C34}" destId="{74D43A43-23EC-4D3B-A1CD-96E3FCFA0434}" srcOrd="0" destOrd="0" presId="urn:microsoft.com/office/officeart/2005/8/layout/vProcess5"/>
    <dgm:cxn modelId="{97BB7A2B-48F0-4A01-A75A-345ABEDFDF70}" type="presParOf" srcId="{74D43A43-23EC-4D3B-A1CD-96E3FCFA0434}" destId="{9DEDB9A0-6A07-4470-9E69-A90738D85A35}" srcOrd="0" destOrd="0" presId="urn:microsoft.com/office/officeart/2005/8/layout/vProcess5"/>
    <dgm:cxn modelId="{93B5B178-742F-4703-9DD9-CB1C9F570859}" type="presParOf" srcId="{74D43A43-23EC-4D3B-A1CD-96E3FCFA0434}" destId="{6E849E37-267A-416D-85F1-D7A5A3D97CC6}" srcOrd="1" destOrd="0" presId="urn:microsoft.com/office/officeart/2005/8/layout/vProcess5"/>
    <dgm:cxn modelId="{977A8DC6-8032-4ADB-BC45-FF3767B26FD7}" type="presParOf" srcId="{74D43A43-23EC-4D3B-A1CD-96E3FCFA0434}" destId="{CEF4322A-62F1-436F-9AA1-C1753CF8A189}" srcOrd="2" destOrd="0" presId="urn:microsoft.com/office/officeart/2005/8/layout/vProcess5"/>
    <dgm:cxn modelId="{8AB76F23-AF7F-48C5-BB9C-0CBCC5A3A995}" type="presParOf" srcId="{74D43A43-23EC-4D3B-A1CD-96E3FCFA0434}" destId="{62A36FC7-17B7-4EBB-A934-75243C436B4C}" srcOrd="3" destOrd="0" presId="urn:microsoft.com/office/officeart/2005/8/layout/vProcess5"/>
    <dgm:cxn modelId="{67C8D361-D79F-4610-96DA-1901BC103902}" type="presParOf" srcId="{74D43A43-23EC-4D3B-A1CD-96E3FCFA0434}" destId="{E420D67D-2486-4A72-8AB1-3C2AE37204A6}" srcOrd="4" destOrd="0" presId="urn:microsoft.com/office/officeart/2005/8/layout/vProcess5"/>
    <dgm:cxn modelId="{872347AC-3F4E-4A39-9E57-79247E299396}" type="presParOf" srcId="{74D43A43-23EC-4D3B-A1CD-96E3FCFA0434}" destId="{22555EB3-7A88-4AE6-B828-AE053109DB92}" srcOrd="5" destOrd="0" presId="urn:microsoft.com/office/officeart/2005/8/layout/vProcess5"/>
    <dgm:cxn modelId="{351DB126-E8E7-4DC3-BB09-9AE9F17FD0E8}" type="presParOf" srcId="{74D43A43-23EC-4D3B-A1CD-96E3FCFA0434}" destId="{081DD1C4-806A-48BC-B6B1-05481A9B7934}" srcOrd="6" destOrd="0" presId="urn:microsoft.com/office/officeart/2005/8/layout/vProcess5"/>
    <dgm:cxn modelId="{EF919ED6-19EE-4383-9236-60F1348DFEA2}" type="presParOf" srcId="{74D43A43-23EC-4D3B-A1CD-96E3FCFA0434}" destId="{68E23AF1-16E2-434B-AE6E-6F89139F7EF8}" srcOrd="7" destOrd="0" presId="urn:microsoft.com/office/officeart/2005/8/layout/vProcess5"/>
    <dgm:cxn modelId="{A256EAC9-30A4-4928-9C1D-5B1C438E6E95}" type="presParOf" srcId="{74D43A43-23EC-4D3B-A1CD-96E3FCFA0434}" destId="{51EBF8B7-28CD-4D62-A044-867961F93AF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84489F-9297-4AC7-8393-A58696555A6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2F42BB-2B95-45DA-BA68-9A206DAB40A0}">
      <dgm:prSet/>
      <dgm:spPr/>
      <dgm:t>
        <a:bodyPr/>
        <a:lstStyle/>
        <a:p>
          <a:r>
            <a:rPr lang="en-US"/>
            <a:t>Nearly 90% correct evaluations</a:t>
          </a:r>
        </a:p>
      </dgm:t>
    </dgm:pt>
    <dgm:pt modelId="{7329F1F6-7500-4EA4-A077-47A897D87740}" type="parTrans" cxnId="{ABC4F85F-3FF1-4C75-9A46-A90320F7D1DD}">
      <dgm:prSet/>
      <dgm:spPr/>
      <dgm:t>
        <a:bodyPr/>
        <a:lstStyle/>
        <a:p>
          <a:endParaRPr lang="en-US"/>
        </a:p>
      </dgm:t>
    </dgm:pt>
    <dgm:pt modelId="{91118F7A-BB7C-4F6E-9428-182245B78D83}" type="sibTrans" cxnId="{ABC4F85F-3FF1-4C75-9A46-A90320F7D1DD}">
      <dgm:prSet/>
      <dgm:spPr/>
      <dgm:t>
        <a:bodyPr/>
        <a:lstStyle/>
        <a:p>
          <a:endParaRPr lang="en-US"/>
        </a:p>
      </dgm:t>
    </dgm:pt>
    <dgm:pt modelId="{3AE80F39-F7EE-4F48-9C00-8535D4B2A77C}">
      <dgm:prSet/>
      <dgm:spPr/>
      <dgm:t>
        <a:bodyPr/>
        <a:lstStyle/>
        <a:p>
          <a:r>
            <a:rPr lang="en-US"/>
            <a:t>More than 60% of failures found</a:t>
          </a:r>
        </a:p>
      </dgm:t>
    </dgm:pt>
    <dgm:pt modelId="{48ABE9D9-BB16-4672-815B-6C17037483D8}" type="parTrans" cxnId="{38175EF4-51B7-4EAD-A39F-01B29E8B5F34}">
      <dgm:prSet/>
      <dgm:spPr/>
      <dgm:t>
        <a:bodyPr/>
        <a:lstStyle/>
        <a:p>
          <a:endParaRPr lang="en-US"/>
        </a:p>
      </dgm:t>
    </dgm:pt>
    <dgm:pt modelId="{F979ED53-314A-45E8-8433-96EB946B693B}" type="sibTrans" cxnId="{38175EF4-51B7-4EAD-A39F-01B29E8B5F34}">
      <dgm:prSet/>
      <dgm:spPr/>
      <dgm:t>
        <a:bodyPr/>
        <a:lstStyle/>
        <a:p>
          <a:endParaRPr lang="en-US"/>
        </a:p>
      </dgm:t>
    </dgm:pt>
    <dgm:pt modelId="{22F46A25-451E-486B-A57B-C8A720700A04}">
      <dgm:prSet/>
      <dgm:spPr/>
      <dgm:t>
        <a:bodyPr/>
        <a:lstStyle/>
        <a:p>
          <a:r>
            <a:rPr lang="en-US"/>
            <a:t>More than 60% of detections were real failures</a:t>
          </a:r>
        </a:p>
      </dgm:t>
    </dgm:pt>
    <dgm:pt modelId="{A93515DE-6BEC-4C48-955E-4D2C94E5A4DE}" type="parTrans" cxnId="{79646234-AAB6-45DF-A26B-670EA4DB6CAC}">
      <dgm:prSet/>
      <dgm:spPr/>
      <dgm:t>
        <a:bodyPr/>
        <a:lstStyle/>
        <a:p>
          <a:endParaRPr lang="en-US"/>
        </a:p>
      </dgm:t>
    </dgm:pt>
    <dgm:pt modelId="{68B5C9F4-0FB9-48C7-A5D0-15F063F75932}" type="sibTrans" cxnId="{79646234-AAB6-45DF-A26B-670EA4DB6CAC}">
      <dgm:prSet/>
      <dgm:spPr/>
      <dgm:t>
        <a:bodyPr/>
        <a:lstStyle/>
        <a:p>
          <a:endParaRPr lang="en-US"/>
        </a:p>
      </dgm:t>
    </dgm:pt>
    <dgm:pt modelId="{13344BF1-5C0F-41AB-8083-BE8D0F6D521C}" type="pres">
      <dgm:prSet presAssocID="{2984489F-9297-4AC7-8393-A58696555A69}" presName="vert0" presStyleCnt="0">
        <dgm:presLayoutVars>
          <dgm:dir/>
          <dgm:animOne val="branch"/>
          <dgm:animLvl val="lvl"/>
        </dgm:presLayoutVars>
      </dgm:prSet>
      <dgm:spPr/>
    </dgm:pt>
    <dgm:pt modelId="{FF1587E9-F8F4-40CB-A600-8AE4B2CD69B1}" type="pres">
      <dgm:prSet presAssocID="{A92F42BB-2B95-45DA-BA68-9A206DAB40A0}" presName="thickLine" presStyleLbl="alignNode1" presStyleIdx="0" presStyleCnt="3"/>
      <dgm:spPr/>
    </dgm:pt>
    <dgm:pt modelId="{462D2FD4-734B-49C7-BD28-DEB52E5BB1AB}" type="pres">
      <dgm:prSet presAssocID="{A92F42BB-2B95-45DA-BA68-9A206DAB40A0}" presName="horz1" presStyleCnt="0"/>
      <dgm:spPr/>
    </dgm:pt>
    <dgm:pt modelId="{D906A2FB-8E53-4B06-A3F1-E82D0B258C02}" type="pres">
      <dgm:prSet presAssocID="{A92F42BB-2B95-45DA-BA68-9A206DAB40A0}" presName="tx1" presStyleLbl="revTx" presStyleIdx="0" presStyleCnt="3"/>
      <dgm:spPr/>
    </dgm:pt>
    <dgm:pt modelId="{CCC1ACC6-FB8C-43E0-9202-B7C6566C21E8}" type="pres">
      <dgm:prSet presAssocID="{A92F42BB-2B95-45DA-BA68-9A206DAB40A0}" presName="vert1" presStyleCnt="0"/>
      <dgm:spPr/>
    </dgm:pt>
    <dgm:pt modelId="{3D87ED7A-AC18-4697-8538-D1A3AAAAF52B}" type="pres">
      <dgm:prSet presAssocID="{3AE80F39-F7EE-4F48-9C00-8535D4B2A77C}" presName="thickLine" presStyleLbl="alignNode1" presStyleIdx="1" presStyleCnt="3"/>
      <dgm:spPr/>
    </dgm:pt>
    <dgm:pt modelId="{A2DE6FA8-3F71-4217-A17E-D6BBF87EA976}" type="pres">
      <dgm:prSet presAssocID="{3AE80F39-F7EE-4F48-9C00-8535D4B2A77C}" presName="horz1" presStyleCnt="0"/>
      <dgm:spPr/>
    </dgm:pt>
    <dgm:pt modelId="{412C8904-6F0A-4843-BF61-8138EB989CA9}" type="pres">
      <dgm:prSet presAssocID="{3AE80F39-F7EE-4F48-9C00-8535D4B2A77C}" presName="tx1" presStyleLbl="revTx" presStyleIdx="1" presStyleCnt="3"/>
      <dgm:spPr/>
    </dgm:pt>
    <dgm:pt modelId="{22AE9163-5FC6-4B94-98D1-86A662782695}" type="pres">
      <dgm:prSet presAssocID="{3AE80F39-F7EE-4F48-9C00-8535D4B2A77C}" presName="vert1" presStyleCnt="0"/>
      <dgm:spPr/>
    </dgm:pt>
    <dgm:pt modelId="{68843860-E565-4BD9-AC56-BA90CD8D2A09}" type="pres">
      <dgm:prSet presAssocID="{22F46A25-451E-486B-A57B-C8A720700A04}" presName="thickLine" presStyleLbl="alignNode1" presStyleIdx="2" presStyleCnt="3"/>
      <dgm:spPr/>
    </dgm:pt>
    <dgm:pt modelId="{4C49207A-F9DF-4E76-9DE9-0823A288720A}" type="pres">
      <dgm:prSet presAssocID="{22F46A25-451E-486B-A57B-C8A720700A04}" presName="horz1" presStyleCnt="0"/>
      <dgm:spPr/>
    </dgm:pt>
    <dgm:pt modelId="{5001BA9F-B548-49CC-86FB-3E15B606368A}" type="pres">
      <dgm:prSet presAssocID="{22F46A25-451E-486B-A57B-C8A720700A04}" presName="tx1" presStyleLbl="revTx" presStyleIdx="2" presStyleCnt="3"/>
      <dgm:spPr/>
    </dgm:pt>
    <dgm:pt modelId="{AB44D631-AFC8-47AB-9C6E-2F6475E821BD}" type="pres">
      <dgm:prSet presAssocID="{22F46A25-451E-486B-A57B-C8A720700A04}" presName="vert1" presStyleCnt="0"/>
      <dgm:spPr/>
    </dgm:pt>
  </dgm:ptLst>
  <dgm:cxnLst>
    <dgm:cxn modelId="{79646234-AAB6-45DF-A26B-670EA4DB6CAC}" srcId="{2984489F-9297-4AC7-8393-A58696555A69}" destId="{22F46A25-451E-486B-A57B-C8A720700A04}" srcOrd="2" destOrd="0" parTransId="{A93515DE-6BEC-4C48-955E-4D2C94E5A4DE}" sibTransId="{68B5C9F4-0FB9-48C7-A5D0-15F063F75932}"/>
    <dgm:cxn modelId="{ABC4F85F-3FF1-4C75-9A46-A90320F7D1DD}" srcId="{2984489F-9297-4AC7-8393-A58696555A69}" destId="{A92F42BB-2B95-45DA-BA68-9A206DAB40A0}" srcOrd="0" destOrd="0" parTransId="{7329F1F6-7500-4EA4-A077-47A897D87740}" sibTransId="{91118F7A-BB7C-4F6E-9428-182245B78D83}"/>
    <dgm:cxn modelId="{829AC26B-5EB3-49DA-822C-D84D7B4937CC}" type="presOf" srcId="{2984489F-9297-4AC7-8393-A58696555A69}" destId="{13344BF1-5C0F-41AB-8083-BE8D0F6D521C}" srcOrd="0" destOrd="0" presId="urn:microsoft.com/office/officeart/2008/layout/LinedList"/>
    <dgm:cxn modelId="{1922BF82-28DB-4E4D-9ECA-E1AE370F3449}" type="presOf" srcId="{A92F42BB-2B95-45DA-BA68-9A206DAB40A0}" destId="{D906A2FB-8E53-4B06-A3F1-E82D0B258C02}" srcOrd="0" destOrd="0" presId="urn:microsoft.com/office/officeart/2008/layout/LinedList"/>
    <dgm:cxn modelId="{07CBB1EA-479D-42E0-BFD0-DE7A823F5C9B}" type="presOf" srcId="{22F46A25-451E-486B-A57B-C8A720700A04}" destId="{5001BA9F-B548-49CC-86FB-3E15B606368A}" srcOrd="0" destOrd="0" presId="urn:microsoft.com/office/officeart/2008/layout/LinedList"/>
    <dgm:cxn modelId="{38175EF4-51B7-4EAD-A39F-01B29E8B5F34}" srcId="{2984489F-9297-4AC7-8393-A58696555A69}" destId="{3AE80F39-F7EE-4F48-9C00-8535D4B2A77C}" srcOrd="1" destOrd="0" parTransId="{48ABE9D9-BB16-4672-815B-6C17037483D8}" sibTransId="{F979ED53-314A-45E8-8433-96EB946B693B}"/>
    <dgm:cxn modelId="{03BA64F8-69BF-445F-866E-20B71C74F28C}" type="presOf" srcId="{3AE80F39-F7EE-4F48-9C00-8535D4B2A77C}" destId="{412C8904-6F0A-4843-BF61-8138EB989CA9}" srcOrd="0" destOrd="0" presId="urn:microsoft.com/office/officeart/2008/layout/LinedList"/>
    <dgm:cxn modelId="{E97A40D6-1E15-42E2-9C32-950C60704581}" type="presParOf" srcId="{13344BF1-5C0F-41AB-8083-BE8D0F6D521C}" destId="{FF1587E9-F8F4-40CB-A600-8AE4B2CD69B1}" srcOrd="0" destOrd="0" presId="urn:microsoft.com/office/officeart/2008/layout/LinedList"/>
    <dgm:cxn modelId="{0685799C-BC6B-4F12-959B-688C30390922}" type="presParOf" srcId="{13344BF1-5C0F-41AB-8083-BE8D0F6D521C}" destId="{462D2FD4-734B-49C7-BD28-DEB52E5BB1AB}" srcOrd="1" destOrd="0" presId="urn:microsoft.com/office/officeart/2008/layout/LinedList"/>
    <dgm:cxn modelId="{7F1D59BE-091B-4219-A440-B3FCB390F8E0}" type="presParOf" srcId="{462D2FD4-734B-49C7-BD28-DEB52E5BB1AB}" destId="{D906A2FB-8E53-4B06-A3F1-E82D0B258C02}" srcOrd="0" destOrd="0" presId="urn:microsoft.com/office/officeart/2008/layout/LinedList"/>
    <dgm:cxn modelId="{FB3D3681-C2DD-4C1E-BBC3-C6BDCBDA93AB}" type="presParOf" srcId="{462D2FD4-734B-49C7-BD28-DEB52E5BB1AB}" destId="{CCC1ACC6-FB8C-43E0-9202-B7C6566C21E8}" srcOrd="1" destOrd="0" presId="urn:microsoft.com/office/officeart/2008/layout/LinedList"/>
    <dgm:cxn modelId="{7ABFE25E-6884-4903-9F50-D6E4C70BC597}" type="presParOf" srcId="{13344BF1-5C0F-41AB-8083-BE8D0F6D521C}" destId="{3D87ED7A-AC18-4697-8538-D1A3AAAAF52B}" srcOrd="2" destOrd="0" presId="urn:microsoft.com/office/officeart/2008/layout/LinedList"/>
    <dgm:cxn modelId="{99E7B58E-2B76-4055-9674-5F6AF2628E6A}" type="presParOf" srcId="{13344BF1-5C0F-41AB-8083-BE8D0F6D521C}" destId="{A2DE6FA8-3F71-4217-A17E-D6BBF87EA976}" srcOrd="3" destOrd="0" presId="urn:microsoft.com/office/officeart/2008/layout/LinedList"/>
    <dgm:cxn modelId="{AE72E03C-706B-4376-950F-4A3543421E3F}" type="presParOf" srcId="{A2DE6FA8-3F71-4217-A17E-D6BBF87EA976}" destId="{412C8904-6F0A-4843-BF61-8138EB989CA9}" srcOrd="0" destOrd="0" presId="urn:microsoft.com/office/officeart/2008/layout/LinedList"/>
    <dgm:cxn modelId="{804E9000-028D-41EC-8F41-330514F38BA4}" type="presParOf" srcId="{A2DE6FA8-3F71-4217-A17E-D6BBF87EA976}" destId="{22AE9163-5FC6-4B94-98D1-86A662782695}" srcOrd="1" destOrd="0" presId="urn:microsoft.com/office/officeart/2008/layout/LinedList"/>
    <dgm:cxn modelId="{B2EE9823-0D51-42EB-A6C3-8FE51AF6614A}" type="presParOf" srcId="{13344BF1-5C0F-41AB-8083-BE8D0F6D521C}" destId="{68843860-E565-4BD9-AC56-BA90CD8D2A09}" srcOrd="4" destOrd="0" presId="urn:microsoft.com/office/officeart/2008/layout/LinedList"/>
    <dgm:cxn modelId="{E86A5213-9540-48D7-9691-627B89891484}" type="presParOf" srcId="{13344BF1-5C0F-41AB-8083-BE8D0F6D521C}" destId="{4C49207A-F9DF-4E76-9DE9-0823A288720A}" srcOrd="5" destOrd="0" presId="urn:microsoft.com/office/officeart/2008/layout/LinedList"/>
    <dgm:cxn modelId="{10D9CE58-9A13-4226-AFB8-EDF0847E9CFD}" type="presParOf" srcId="{4C49207A-F9DF-4E76-9DE9-0823A288720A}" destId="{5001BA9F-B548-49CC-86FB-3E15B606368A}" srcOrd="0" destOrd="0" presId="urn:microsoft.com/office/officeart/2008/layout/LinedList"/>
    <dgm:cxn modelId="{366EF0B9-498B-403F-BA6E-07B6DAE5C4A0}" type="presParOf" srcId="{4C49207A-F9DF-4E76-9DE9-0823A288720A}" destId="{AB44D631-AFC8-47AB-9C6E-2F6475E821B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49E37-267A-416D-85F1-D7A5A3D97CC6}">
      <dsp:nvSpPr>
        <dsp:cNvPr id="0" name=""/>
        <dsp:cNvSpPr/>
      </dsp:nvSpPr>
      <dsp:spPr>
        <a:xfrm>
          <a:off x="0" y="0"/>
          <a:ext cx="4795678" cy="14763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As mentioned before, failure can be quite easily seen in chart</a:t>
          </a:r>
        </a:p>
      </dsp:txBody>
      <dsp:txXfrm>
        <a:off x="43242" y="43242"/>
        <a:ext cx="3202554" cy="1389891"/>
      </dsp:txXfrm>
    </dsp:sp>
    <dsp:sp modelId="{CEF4322A-62F1-436F-9AA1-C1753CF8A189}">
      <dsp:nvSpPr>
        <dsp:cNvPr id="0" name=""/>
        <dsp:cNvSpPr/>
      </dsp:nvSpPr>
      <dsp:spPr>
        <a:xfrm>
          <a:off x="423148" y="1722437"/>
          <a:ext cx="4795678" cy="14763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 have hundreds of machines and thousands of cycles</a:t>
          </a:r>
        </a:p>
      </dsp:txBody>
      <dsp:txXfrm>
        <a:off x="466390" y="1765679"/>
        <a:ext cx="3326402" cy="1389891"/>
      </dsp:txXfrm>
    </dsp:sp>
    <dsp:sp modelId="{62A36FC7-17B7-4EBB-A934-75243C436B4C}">
      <dsp:nvSpPr>
        <dsp:cNvPr id="0" name=""/>
        <dsp:cNvSpPr/>
      </dsp:nvSpPr>
      <dsp:spPr>
        <a:xfrm>
          <a:off x="846296" y="3444875"/>
          <a:ext cx="4795678" cy="14763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/>
            <a:t>If we were</a:t>
          </a:r>
          <a:r>
            <a:rPr lang="en-US" sz="2100" kern="1200"/>
            <a:t> able to automatically suggest failure detection, we could save a lot of human labor time</a:t>
          </a:r>
        </a:p>
      </dsp:txBody>
      <dsp:txXfrm>
        <a:off x="889538" y="3488117"/>
        <a:ext cx="3326402" cy="1389891"/>
      </dsp:txXfrm>
    </dsp:sp>
    <dsp:sp modelId="{E420D67D-2486-4A72-8AB1-3C2AE37204A6}">
      <dsp:nvSpPr>
        <dsp:cNvPr id="0" name=""/>
        <dsp:cNvSpPr/>
      </dsp:nvSpPr>
      <dsp:spPr>
        <a:xfrm>
          <a:off x="3836035" y="1119584"/>
          <a:ext cx="959643" cy="9596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51955" y="1119584"/>
        <a:ext cx="527803" cy="722131"/>
      </dsp:txXfrm>
    </dsp:sp>
    <dsp:sp modelId="{22555EB3-7A88-4AE6-B828-AE053109DB92}">
      <dsp:nvSpPr>
        <dsp:cNvPr id="0" name=""/>
        <dsp:cNvSpPr/>
      </dsp:nvSpPr>
      <dsp:spPr>
        <a:xfrm>
          <a:off x="4259183" y="2832179"/>
          <a:ext cx="959643" cy="95964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75103" y="2832179"/>
        <a:ext cx="527803" cy="722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587E9-F8F4-40CB-A600-8AE4B2CD69B1}">
      <dsp:nvSpPr>
        <dsp:cNvPr id="0" name=""/>
        <dsp:cNvSpPr/>
      </dsp:nvSpPr>
      <dsp:spPr>
        <a:xfrm>
          <a:off x="0" y="2531"/>
          <a:ext cx="56784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6A2FB-8E53-4B06-A3F1-E82D0B258C02}">
      <dsp:nvSpPr>
        <dsp:cNvPr id="0" name=""/>
        <dsp:cNvSpPr/>
      </dsp:nvSpPr>
      <dsp:spPr>
        <a:xfrm>
          <a:off x="0" y="2531"/>
          <a:ext cx="5678424" cy="172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Nearly 90% correct evaluations</a:t>
          </a:r>
        </a:p>
      </dsp:txBody>
      <dsp:txXfrm>
        <a:off x="0" y="2531"/>
        <a:ext cx="5678424" cy="1726528"/>
      </dsp:txXfrm>
    </dsp:sp>
    <dsp:sp modelId="{3D87ED7A-AC18-4697-8538-D1A3AAAAF52B}">
      <dsp:nvSpPr>
        <dsp:cNvPr id="0" name=""/>
        <dsp:cNvSpPr/>
      </dsp:nvSpPr>
      <dsp:spPr>
        <a:xfrm>
          <a:off x="0" y="1729059"/>
          <a:ext cx="56784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C8904-6F0A-4843-BF61-8138EB989CA9}">
      <dsp:nvSpPr>
        <dsp:cNvPr id="0" name=""/>
        <dsp:cNvSpPr/>
      </dsp:nvSpPr>
      <dsp:spPr>
        <a:xfrm>
          <a:off x="0" y="1729059"/>
          <a:ext cx="5678424" cy="172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More than 60% of failures found</a:t>
          </a:r>
        </a:p>
      </dsp:txBody>
      <dsp:txXfrm>
        <a:off x="0" y="1729059"/>
        <a:ext cx="5678424" cy="1726528"/>
      </dsp:txXfrm>
    </dsp:sp>
    <dsp:sp modelId="{68843860-E565-4BD9-AC56-BA90CD8D2A09}">
      <dsp:nvSpPr>
        <dsp:cNvPr id="0" name=""/>
        <dsp:cNvSpPr/>
      </dsp:nvSpPr>
      <dsp:spPr>
        <a:xfrm>
          <a:off x="0" y="3455588"/>
          <a:ext cx="56784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1BA9F-B548-49CC-86FB-3E15B606368A}">
      <dsp:nvSpPr>
        <dsp:cNvPr id="0" name=""/>
        <dsp:cNvSpPr/>
      </dsp:nvSpPr>
      <dsp:spPr>
        <a:xfrm>
          <a:off x="0" y="3455588"/>
          <a:ext cx="5678424" cy="172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More than 60% of detections were real failures</a:t>
          </a:r>
        </a:p>
      </dsp:txBody>
      <dsp:txXfrm>
        <a:off x="0" y="3455588"/>
        <a:ext cx="5678424" cy="1726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ED448A7-324E-4E1D-869C-5EA6ABF7486D}" type="datetimeFigureOut">
              <a:rPr lang="cs-CZ" smtClean="0"/>
              <a:t>3. 4. 2022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8B6E-A2CB-428C-B2D8-EF45675377AB}" type="slidenum">
              <a:rPr lang="cs-CZ" smtClean="0"/>
              <a:t>‹#›</a:t>
            </a:fld>
            <a:endParaRPr lang="cs-CZ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44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48A7-324E-4E1D-869C-5EA6ABF7486D}" type="datetimeFigureOut">
              <a:rPr lang="cs-CZ" smtClean="0"/>
              <a:t>3. 4. 2022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8B6E-A2CB-428C-B2D8-EF45675377A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050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48A7-324E-4E1D-869C-5EA6ABF7486D}" type="datetimeFigureOut">
              <a:rPr lang="cs-CZ" smtClean="0"/>
              <a:t>3. 4. 2022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8B6E-A2CB-428C-B2D8-EF45675377AB}" type="slidenum">
              <a:rPr lang="cs-CZ" smtClean="0"/>
              <a:t>‹#›</a:t>
            </a:fld>
            <a:endParaRPr lang="cs-CZ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21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48A7-324E-4E1D-869C-5EA6ABF7486D}" type="datetimeFigureOut">
              <a:rPr lang="cs-CZ" smtClean="0"/>
              <a:t>3. 4. 2022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8B6E-A2CB-428C-B2D8-EF45675377A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427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48A7-324E-4E1D-869C-5EA6ABF7486D}" type="datetimeFigureOut">
              <a:rPr lang="cs-CZ" smtClean="0"/>
              <a:t>3. 4. 2022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8B6E-A2CB-428C-B2D8-EF45675377AB}" type="slidenum">
              <a:rPr lang="cs-CZ" smtClean="0"/>
              <a:t>‹#›</a:t>
            </a:fld>
            <a:endParaRPr lang="cs-CZ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00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48A7-324E-4E1D-869C-5EA6ABF7486D}" type="datetimeFigureOut">
              <a:rPr lang="cs-CZ" smtClean="0"/>
              <a:t>3. 4. 2022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8B6E-A2CB-428C-B2D8-EF45675377A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132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48A7-324E-4E1D-869C-5EA6ABF7486D}" type="datetimeFigureOut">
              <a:rPr lang="cs-CZ" smtClean="0"/>
              <a:t>3. 4. 2022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8B6E-A2CB-428C-B2D8-EF45675377A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414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48A7-324E-4E1D-869C-5EA6ABF7486D}" type="datetimeFigureOut">
              <a:rPr lang="cs-CZ" smtClean="0"/>
              <a:t>3. 4. 2022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8B6E-A2CB-428C-B2D8-EF45675377A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138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48A7-324E-4E1D-869C-5EA6ABF7486D}" type="datetimeFigureOut">
              <a:rPr lang="cs-CZ" smtClean="0"/>
              <a:t>3. 4. 2022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8B6E-A2CB-428C-B2D8-EF45675377A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788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48A7-324E-4E1D-869C-5EA6ABF7486D}" type="datetimeFigureOut">
              <a:rPr lang="cs-CZ" smtClean="0"/>
              <a:t>3. 4. 2022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8B6E-A2CB-428C-B2D8-EF45675377A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005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48A7-324E-4E1D-869C-5EA6ABF7486D}" type="datetimeFigureOut">
              <a:rPr lang="cs-CZ" smtClean="0"/>
              <a:t>3. 4. 2022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8B6E-A2CB-428C-B2D8-EF45675377AB}" type="slidenum">
              <a:rPr lang="cs-CZ" smtClean="0"/>
              <a:t>‹#›</a:t>
            </a:fld>
            <a:endParaRPr lang="cs-CZ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89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ED448A7-324E-4E1D-869C-5EA6ABF7486D}" type="datetimeFigureOut">
              <a:rPr lang="cs-CZ" smtClean="0"/>
              <a:t>3. 4. 2022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1D8B6E-A2CB-428C-B2D8-EF45675377AB}" type="slidenum">
              <a:rPr lang="cs-CZ" smtClean="0"/>
              <a:t>‹#›</a:t>
            </a:fld>
            <a:endParaRPr lang="cs-CZ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72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A7093E4-CF05-4E3A-8E4D-C3F9F7922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tx1">
                    <a:alpha val="80000"/>
                  </a:schemeClr>
                </a:solidFill>
              </a:rPr>
              <a:t>Air pump failure detection</a:t>
            </a:r>
            <a:endParaRPr lang="cs-CZ" sz="66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1CDE2FA-BB2D-43FB-92B8-334F8C41B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en-US" sz="2000" dirty="0"/>
              <a:t>Solution to help detect failure of air pumps </a:t>
            </a:r>
            <a:r>
              <a:rPr lang="cs-CZ" sz="2000" dirty="0"/>
              <a:t>in</a:t>
            </a:r>
            <a:r>
              <a:rPr lang="en-US" sz="2000" dirty="0"/>
              <a:t> machines</a:t>
            </a:r>
            <a:endParaRPr lang="cs-CZ" sz="20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45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2ACA819C-BA88-4A16-8F1D-1FE7F587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air pump cycle?</a:t>
            </a:r>
            <a:endParaRPr lang="cs-CZ" dirty="0"/>
          </a:p>
        </p:txBody>
      </p:sp>
      <p:pic>
        <p:nvPicPr>
          <p:cNvPr id="11" name="Zástupný obsah 10">
            <a:extLst>
              <a:ext uri="{FF2B5EF4-FFF2-40B4-BE49-F238E27FC236}">
                <a16:creationId xmlns:a16="http://schemas.microsoft.com/office/drawing/2014/main" id="{25D96CC4-35D7-4C2A-A8FB-B1F9A7C5D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913" y="822325"/>
            <a:ext cx="5124661" cy="5184775"/>
          </a:xfrm>
        </p:spPr>
      </p:pic>
      <p:sp>
        <p:nvSpPr>
          <p:cNvPr id="9" name="Zástupný text 8">
            <a:extLst>
              <a:ext uri="{FF2B5EF4-FFF2-40B4-BE49-F238E27FC236}">
                <a16:creationId xmlns:a16="http://schemas.microsoft.com/office/drawing/2014/main" id="{39AECEF2-EE50-4C41-A4DE-1FC5418E6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Devices that we work with contains air pumps. When device is running, air pumps are running as well, providing ideally constant pressure during whole running cycle.</a:t>
            </a:r>
          </a:p>
          <a:p>
            <a:r>
              <a:rPr lang="en-US" dirty="0"/>
              <a:t>We measure pressure through the running cycles, and record how pressure is changing over time.</a:t>
            </a:r>
          </a:p>
          <a:p>
            <a:r>
              <a:rPr lang="en-US" dirty="0"/>
              <a:t>Look at charts on right side of this slide. They represent pressure</a:t>
            </a:r>
            <a:r>
              <a:rPr lang="cs-CZ" dirty="0"/>
              <a:t> </a:t>
            </a:r>
            <a:r>
              <a:rPr lang="cs-CZ" dirty="0" err="1"/>
              <a:t>over</a:t>
            </a:r>
            <a:r>
              <a:rPr lang="cs-CZ" dirty="0"/>
              <a:t> </a:t>
            </a:r>
            <a:r>
              <a:rPr lang="cs-CZ" dirty="0" err="1"/>
              <a:t>time</a:t>
            </a:r>
            <a:r>
              <a:rPr lang="en-US" dirty="0"/>
              <a:t> during six different machine cycles.</a:t>
            </a:r>
          </a:p>
        </p:txBody>
      </p:sp>
    </p:spTree>
    <p:extLst>
      <p:ext uri="{BB962C8B-B14F-4D97-AF65-F5344CB8AC3E}">
        <p14:creationId xmlns:p14="http://schemas.microsoft.com/office/powerpoint/2010/main" val="15513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0B03A07C-2364-4B11-B247-206274AD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Failure cycles</a:t>
            </a:r>
            <a:endParaRPr lang="cs-CZ" dirty="0"/>
          </a:p>
        </p:txBody>
      </p:sp>
      <p:pic>
        <p:nvPicPr>
          <p:cNvPr id="13" name="Zástupný obsah 12">
            <a:extLst>
              <a:ext uri="{FF2B5EF4-FFF2-40B4-BE49-F238E27FC236}">
                <a16:creationId xmlns:a16="http://schemas.microsoft.com/office/drawing/2014/main" id="{9D78FEC8-C39C-4223-B380-21B89D733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030" y="1330462"/>
            <a:ext cx="5174428" cy="4168501"/>
          </a:xfrm>
        </p:spPr>
      </p:pic>
      <p:sp>
        <p:nvSpPr>
          <p:cNvPr id="9" name="Zástupný text 8">
            <a:extLst>
              <a:ext uri="{FF2B5EF4-FFF2-40B4-BE49-F238E27FC236}">
                <a16:creationId xmlns:a16="http://schemas.microsoft.com/office/drawing/2014/main" id="{D2D73DD6-6FDB-4DC9-9B57-381E7F925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Sometimes, there is air pump failure during the machine cycle.</a:t>
            </a:r>
          </a:p>
          <a:p>
            <a:r>
              <a:rPr lang="en-US"/>
              <a:t>Usually, it looks like that pressure temporary drops.</a:t>
            </a:r>
          </a:p>
          <a:p>
            <a:r>
              <a:rPr lang="en-US"/>
              <a:t>On the right side you can see few examples of air pump failures.</a:t>
            </a:r>
          </a:p>
          <a:p>
            <a:r>
              <a:rPr lang="en-US"/>
              <a:t>Note how pressure drops and then raises again, although it’s not always so obvious, for example last chart is not so clear as the first one.</a:t>
            </a:r>
            <a:endParaRPr lang="cs-CZ" dirty="0"/>
          </a:p>
        </p:txBody>
      </p:sp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0B92A160-5798-433A-B33A-3EC686E26BD6}"/>
              </a:ext>
            </a:extLst>
          </p:cNvPr>
          <p:cNvCxnSpPr>
            <a:cxnSpLocks/>
          </p:cNvCxnSpPr>
          <p:nvPr/>
        </p:nvCxnSpPr>
        <p:spPr>
          <a:xfrm>
            <a:off x="6802876" y="1340189"/>
            <a:ext cx="71335" cy="4085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8B064E12-9307-49DF-8B1F-8CEB9A975FB1}"/>
              </a:ext>
            </a:extLst>
          </p:cNvPr>
          <p:cNvCxnSpPr>
            <a:cxnSpLocks/>
          </p:cNvCxnSpPr>
          <p:nvPr/>
        </p:nvCxnSpPr>
        <p:spPr>
          <a:xfrm>
            <a:off x="7097949" y="2769140"/>
            <a:ext cx="0" cy="3761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9962538D-FFBB-492F-94A6-E813C5185E41}"/>
              </a:ext>
            </a:extLst>
          </p:cNvPr>
          <p:cNvCxnSpPr>
            <a:cxnSpLocks/>
          </p:cNvCxnSpPr>
          <p:nvPr/>
        </p:nvCxnSpPr>
        <p:spPr>
          <a:xfrm flipH="1">
            <a:off x="7080115" y="4220790"/>
            <a:ext cx="50260" cy="3889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45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FFE7B486-567D-441E-895D-110EE563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failing and correct cycles</a:t>
            </a:r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0A0B24F-585B-4D57-BA51-791701F91E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 air pump cycles</a:t>
            </a:r>
            <a:endParaRPr lang="cs-CZ" dirty="0"/>
          </a:p>
        </p:txBody>
      </p:sp>
      <p:pic>
        <p:nvPicPr>
          <p:cNvPr id="10" name="Zástupný obsah 9">
            <a:extLst>
              <a:ext uri="{FF2B5EF4-FFF2-40B4-BE49-F238E27FC236}">
                <a16:creationId xmlns:a16="http://schemas.microsoft.com/office/drawing/2014/main" id="{DE1309C4-E01A-41B5-A1E8-E6F2DC5ABF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451" y="2967038"/>
            <a:ext cx="4281536" cy="3341687"/>
          </a:xfrm>
        </p:spPr>
      </p:pic>
      <p:sp>
        <p:nvSpPr>
          <p:cNvPr id="7" name="Zástupný text 6">
            <a:extLst>
              <a:ext uri="{FF2B5EF4-FFF2-40B4-BE49-F238E27FC236}">
                <a16:creationId xmlns:a16="http://schemas.microsoft.com/office/drawing/2014/main" id="{D6CCC8A1-C14E-40D9-9AE1-0F822C3A6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Failure air pump cycles</a:t>
            </a:r>
            <a:endParaRPr lang="cs-CZ" dirty="0"/>
          </a:p>
        </p:txBody>
      </p:sp>
      <p:pic>
        <p:nvPicPr>
          <p:cNvPr id="12" name="Zástupný obsah 11">
            <a:extLst>
              <a:ext uri="{FF2B5EF4-FFF2-40B4-BE49-F238E27FC236}">
                <a16:creationId xmlns:a16="http://schemas.microsoft.com/office/drawing/2014/main" id="{002B4D9F-E1CF-4DF4-9B71-34D8C5D7D3C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874" y="2967038"/>
            <a:ext cx="4148090" cy="3341687"/>
          </a:xfrm>
        </p:spPr>
      </p:pic>
    </p:spTree>
    <p:extLst>
      <p:ext uri="{BB962C8B-B14F-4D97-AF65-F5344CB8AC3E}">
        <p14:creationId xmlns:p14="http://schemas.microsoft.com/office/powerpoint/2010/main" val="96306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06958CE-80CF-4473-99F8-FBB695D1B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EAAD842B-5507-472D-B2A8-0A00C869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do we recognize failure?</a:t>
            </a:r>
            <a:endParaRPr lang="cs-CZ">
              <a:solidFill>
                <a:srgbClr val="FFFFFF"/>
              </a:solidFill>
            </a:endParaRPr>
          </a:p>
        </p:txBody>
      </p:sp>
      <p:graphicFrame>
        <p:nvGraphicFramePr>
          <p:cNvPr id="10" name="Zástupný obsah 7">
            <a:extLst>
              <a:ext uri="{FF2B5EF4-FFF2-40B4-BE49-F238E27FC236}">
                <a16:creationId xmlns:a16="http://schemas.microsoft.com/office/drawing/2014/main" id="{F575997F-45C1-4454-18C2-AC1D870B33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70176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791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11D5C0-525B-4394-8414-219D45EF2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the approach?</a:t>
            </a:r>
            <a:endParaRPr lang="cs-CZ" dirty="0"/>
          </a:p>
        </p:txBody>
      </p:sp>
      <p:pic>
        <p:nvPicPr>
          <p:cNvPr id="11" name="Zástupný obsah 10">
            <a:extLst>
              <a:ext uri="{FF2B5EF4-FFF2-40B4-BE49-F238E27FC236}">
                <a16:creationId xmlns:a16="http://schemas.microsoft.com/office/drawing/2014/main" id="{A584CC83-1860-48FB-8A85-485427347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149925" y="1837236"/>
            <a:ext cx="4808637" cy="3154953"/>
          </a:xfrm>
        </p:spPr>
      </p:pic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AB915082-1E3A-47AF-AC4D-F090292F4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 developed a model, that finds the general pattern of pump failure.</a:t>
            </a:r>
          </a:p>
          <a:p>
            <a:r>
              <a:rPr lang="en-US" dirty="0"/>
              <a:t>Chart on right side represents </a:t>
            </a:r>
            <a:r>
              <a:rPr lang="en-US" b="1" dirty="0"/>
              <a:t>general pattern that model found </a:t>
            </a:r>
            <a:r>
              <a:rPr lang="en-US" dirty="0"/>
              <a:t>for failure cycle.</a:t>
            </a:r>
          </a:p>
          <a:p>
            <a:r>
              <a:rPr lang="en-US" dirty="0"/>
              <a:t>Orange bars shows expected relative pressure at given time. The more is pressure cycle like this pattern, the more likely there was failure.</a:t>
            </a:r>
          </a:p>
        </p:txBody>
      </p: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4C031BF3-0ED9-4D4E-BFC0-7D3DC6196F1A}"/>
              </a:ext>
            </a:extLst>
          </p:cNvPr>
          <p:cNvSpPr txBox="1"/>
          <p:nvPr/>
        </p:nvSpPr>
        <p:spPr>
          <a:xfrm>
            <a:off x="8049782" y="4105600"/>
            <a:ext cx="1264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Pressure is low</a:t>
            </a:r>
            <a:endParaRPr lang="cs-CZ" sz="1400" dirty="0"/>
          </a:p>
        </p:txBody>
      </p: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09D3E2D5-E12A-4954-92DE-CE647D3519F9}"/>
              </a:ext>
            </a:extLst>
          </p:cNvPr>
          <p:cNvSpPr txBox="1"/>
          <p:nvPr/>
        </p:nvSpPr>
        <p:spPr>
          <a:xfrm>
            <a:off x="5485295" y="2460263"/>
            <a:ext cx="870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Pressure is high</a:t>
            </a:r>
            <a:endParaRPr lang="cs-CZ" sz="1400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69647654-5923-464C-A8E5-EF1C029EBB49}"/>
              </a:ext>
            </a:extLst>
          </p:cNvPr>
          <p:cNvGrpSpPr/>
          <p:nvPr/>
        </p:nvGrpSpPr>
        <p:grpSpPr>
          <a:xfrm>
            <a:off x="6179912" y="2387429"/>
            <a:ext cx="2837484" cy="1869742"/>
            <a:chOff x="5890308" y="2401862"/>
            <a:chExt cx="2837484" cy="1869742"/>
          </a:xfrm>
        </p:grpSpPr>
        <p:sp>
          <p:nvSpPr>
            <p:cNvPr id="34" name="Volný tvar: obrazec 33">
              <a:extLst>
                <a:ext uri="{FF2B5EF4-FFF2-40B4-BE49-F238E27FC236}">
                  <a16:creationId xmlns:a16="http://schemas.microsoft.com/office/drawing/2014/main" id="{745EA06E-C683-4488-A06D-1FE3B8EEE6A5}"/>
                </a:ext>
              </a:extLst>
            </p:cNvPr>
            <p:cNvSpPr/>
            <p:nvPr/>
          </p:nvSpPr>
          <p:spPr>
            <a:xfrm>
              <a:off x="6397460" y="2920224"/>
              <a:ext cx="2330332" cy="1058437"/>
            </a:xfrm>
            <a:custGeom>
              <a:avLst/>
              <a:gdLst>
                <a:gd name="connsiteX0" fmla="*/ 0 w 2395183"/>
                <a:gd name="connsiteY0" fmla="*/ 393363 h 952921"/>
                <a:gd name="connsiteX1" fmla="*/ 361666 w 2395183"/>
                <a:gd name="connsiteY1" fmla="*/ 45345 h 952921"/>
                <a:gd name="connsiteX2" fmla="*/ 627797 w 2395183"/>
                <a:gd name="connsiteY2" fmla="*/ 952921 h 952921"/>
                <a:gd name="connsiteX3" fmla="*/ 1555845 w 2395183"/>
                <a:gd name="connsiteY3" fmla="*/ 45345 h 952921"/>
                <a:gd name="connsiteX4" fmla="*/ 2395183 w 2395183"/>
                <a:gd name="connsiteY4" fmla="*/ 127232 h 952921"/>
                <a:gd name="connsiteX5" fmla="*/ 2395183 w 2395183"/>
                <a:gd name="connsiteY5" fmla="*/ 127232 h 952921"/>
                <a:gd name="connsiteX0" fmla="*/ 0 w 2395183"/>
                <a:gd name="connsiteY0" fmla="*/ 405592 h 1140248"/>
                <a:gd name="connsiteX1" fmla="*/ 361666 w 2395183"/>
                <a:gd name="connsiteY1" fmla="*/ 57574 h 1140248"/>
                <a:gd name="connsiteX2" fmla="*/ 640768 w 2395183"/>
                <a:gd name="connsiteY2" fmla="*/ 1140248 h 1140248"/>
                <a:gd name="connsiteX3" fmla="*/ 1555845 w 2395183"/>
                <a:gd name="connsiteY3" fmla="*/ 57574 h 1140248"/>
                <a:gd name="connsiteX4" fmla="*/ 2395183 w 2395183"/>
                <a:gd name="connsiteY4" fmla="*/ 139461 h 1140248"/>
                <a:gd name="connsiteX5" fmla="*/ 2395183 w 2395183"/>
                <a:gd name="connsiteY5" fmla="*/ 139461 h 1140248"/>
                <a:gd name="connsiteX0" fmla="*/ 0 w 2395183"/>
                <a:gd name="connsiteY0" fmla="*/ 452438 h 1187228"/>
                <a:gd name="connsiteX1" fmla="*/ 426517 w 2395183"/>
                <a:gd name="connsiteY1" fmla="*/ 26598 h 1187228"/>
                <a:gd name="connsiteX2" fmla="*/ 640768 w 2395183"/>
                <a:gd name="connsiteY2" fmla="*/ 1187094 h 1187228"/>
                <a:gd name="connsiteX3" fmla="*/ 1555845 w 2395183"/>
                <a:gd name="connsiteY3" fmla="*/ 104420 h 1187228"/>
                <a:gd name="connsiteX4" fmla="*/ 2395183 w 2395183"/>
                <a:gd name="connsiteY4" fmla="*/ 186307 h 1187228"/>
                <a:gd name="connsiteX5" fmla="*/ 2395183 w 2395183"/>
                <a:gd name="connsiteY5" fmla="*/ 186307 h 1187228"/>
                <a:gd name="connsiteX0" fmla="*/ 0 w 2395183"/>
                <a:gd name="connsiteY0" fmla="*/ 426934 h 1161724"/>
                <a:gd name="connsiteX1" fmla="*/ 426517 w 2395183"/>
                <a:gd name="connsiteY1" fmla="*/ 1094 h 1161724"/>
                <a:gd name="connsiteX2" fmla="*/ 640768 w 2395183"/>
                <a:gd name="connsiteY2" fmla="*/ 1161590 h 1161724"/>
                <a:gd name="connsiteX3" fmla="*/ 1555845 w 2395183"/>
                <a:gd name="connsiteY3" fmla="*/ 78916 h 1161724"/>
                <a:gd name="connsiteX4" fmla="*/ 2395183 w 2395183"/>
                <a:gd name="connsiteY4" fmla="*/ 160803 h 1161724"/>
                <a:gd name="connsiteX5" fmla="*/ 2395183 w 2395183"/>
                <a:gd name="connsiteY5" fmla="*/ 160803 h 1161724"/>
                <a:gd name="connsiteX0" fmla="*/ 0 w 2395183"/>
                <a:gd name="connsiteY0" fmla="*/ 430675 h 1165465"/>
                <a:gd name="connsiteX1" fmla="*/ 426517 w 2395183"/>
                <a:gd name="connsiteY1" fmla="*/ 4835 h 1165465"/>
                <a:gd name="connsiteX2" fmla="*/ 640768 w 2395183"/>
                <a:gd name="connsiteY2" fmla="*/ 1165331 h 1165465"/>
                <a:gd name="connsiteX3" fmla="*/ 1555845 w 2395183"/>
                <a:gd name="connsiteY3" fmla="*/ 82657 h 1165465"/>
                <a:gd name="connsiteX4" fmla="*/ 2395183 w 2395183"/>
                <a:gd name="connsiteY4" fmla="*/ 164544 h 1165465"/>
                <a:gd name="connsiteX5" fmla="*/ 2395183 w 2395183"/>
                <a:gd name="connsiteY5" fmla="*/ 164544 h 1165465"/>
                <a:gd name="connsiteX0" fmla="*/ 0 w 2395183"/>
                <a:gd name="connsiteY0" fmla="*/ 426934 h 1161724"/>
                <a:gd name="connsiteX1" fmla="*/ 426517 w 2395183"/>
                <a:gd name="connsiteY1" fmla="*/ 1094 h 1161724"/>
                <a:gd name="connsiteX2" fmla="*/ 640768 w 2395183"/>
                <a:gd name="connsiteY2" fmla="*/ 1161590 h 1161724"/>
                <a:gd name="connsiteX3" fmla="*/ 1555845 w 2395183"/>
                <a:gd name="connsiteY3" fmla="*/ 78916 h 1161724"/>
                <a:gd name="connsiteX4" fmla="*/ 2395183 w 2395183"/>
                <a:gd name="connsiteY4" fmla="*/ 160803 h 1161724"/>
                <a:gd name="connsiteX5" fmla="*/ 2395183 w 2395183"/>
                <a:gd name="connsiteY5" fmla="*/ 160803 h 1161724"/>
                <a:gd name="connsiteX0" fmla="*/ 0 w 2395183"/>
                <a:gd name="connsiteY0" fmla="*/ 425841 h 1160631"/>
                <a:gd name="connsiteX1" fmla="*/ 426517 w 2395183"/>
                <a:gd name="connsiteY1" fmla="*/ 1 h 1160631"/>
                <a:gd name="connsiteX2" fmla="*/ 640768 w 2395183"/>
                <a:gd name="connsiteY2" fmla="*/ 1160497 h 1160631"/>
                <a:gd name="connsiteX3" fmla="*/ 1555845 w 2395183"/>
                <a:gd name="connsiteY3" fmla="*/ 77823 h 1160631"/>
                <a:gd name="connsiteX4" fmla="*/ 2395183 w 2395183"/>
                <a:gd name="connsiteY4" fmla="*/ 159710 h 1160631"/>
                <a:gd name="connsiteX5" fmla="*/ 2395183 w 2395183"/>
                <a:gd name="connsiteY5" fmla="*/ 159710 h 1160631"/>
                <a:gd name="connsiteX0" fmla="*/ 0 w 2343302"/>
                <a:gd name="connsiteY0" fmla="*/ 390578 h 1196705"/>
                <a:gd name="connsiteX1" fmla="*/ 374636 w 2343302"/>
                <a:gd name="connsiteY1" fmla="*/ 36075 h 1196705"/>
                <a:gd name="connsiteX2" fmla="*/ 588887 w 2343302"/>
                <a:gd name="connsiteY2" fmla="*/ 1196571 h 1196705"/>
                <a:gd name="connsiteX3" fmla="*/ 1503964 w 2343302"/>
                <a:gd name="connsiteY3" fmla="*/ 113897 h 1196705"/>
                <a:gd name="connsiteX4" fmla="*/ 2343302 w 2343302"/>
                <a:gd name="connsiteY4" fmla="*/ 195784 h 1196705"/>
                <a:gd name="connsiteX5" fmla="*/ 2343302 w 2343302"/>
                <a:gd name="connsiteY5" fmla="*/ 195784 h 1196705"/>
                <a:gd name="connsiteX0" fmla="*/ 0 w 2343302"/>
                <a:gd name="connsiteY0" fmla="*/ 474576 h 1281183"/>
                <a:gd name="connsiteX1" fmla="*/ 322755 w 2343302"/>
                <a:gd name="connsiteY1" fmla="*/ 29282 h 1281183"/>
                <a:gd name="connsiteX2" fmla="*/ 588887 w 2343302"/>
                <a:gd name="connsiteY2" fmla="*/ 1280569 h 1281183"/>
                <a:gd name="connsiteX3" fmla="*/ 1503964 w 2343302"/>
                <a:gd name="connsiteY3" fmla="*/ 197895 h 1281183"/>
                <a:gd name="connsiteX4" fmla="*/ 2343302 w 2343302"/>
                <a:gd name="connsiteY4" fmla="*/ 279782 h 1281183"/>
                <a:gd name="connsiteX5" fmla="*/ 2343302 w 2343302"/>
                <a:gd name="connsiteY5" fmla="*/ 279782 h 1281183"/>
                <a:gd name="connsiteX0" fmla="*/ 0 w 2343302"/>
                <a:gd name="connsiteY0" fmla="*/ 445337 h 1251944"/>
                <a:gd name="connsiteX1" fmla="*/ 322755 w 2343302"/>
                <a:gd name="connsiteY1" fmla="*/ 43 h 1251944"/>
                <a:gd name="connsiteX2" fmla="*/ 588887 w 2343302"/>
                <a:gd name="connsiteY2" fmla="*/ 1251330 h 1251944"/>
                <a:gd name="connsiteX3" fmla="*/ 1503964 w 2343302"/>
                <a:gd name="connsiteY3" fmla="*/ 168656 h 1251944"/>
                <a:gd name="connsiteX4" fmla="*/ 2343302 w 2343302"/>
                <a:gd name="connsiteY4" fmla="*/ 250543 h 1251944"/>
                <a:gd name="connsiteX5" fmla="*/ 2343302 w 2343302"/>
                <a:gd name="connsiteY5" fmla="*/ 250543 h 1251944"/>
                <a:gd name="connsiteX0" fmla="*/ 0 w 2343302"/>
                <a:gd name="connsiteY0" fmla="*/ 445336 h 1251389"/>
                <a:gd name="connsiteX1" fmla="*/ 322755 w 2343302"/>
                <a:gd name="connsiteY1" fmla="*/ 42 h 1251389"/>
                <a:gd name="connsiteX2" fmla="*/ 588887 w 2343302"/>
                <a:gd name="connsiteY2" fmla="*/ 1251329 h 1251389"/>
                <a:gd name="connsiteX3" fmla="*/ 1503964 w 2343302"/>
                <a:gd name="connsiteY3" fmla="*/ 168655 h 1251389"/>
                <a:gd name="connsiteX4" fmla="*/ 2343302 w 2343302"/>
                <a:gd name="connsiteY4" fmla="*/ 250542 h 1251389"/>
                <a:gd name="connsiteX5" fmla="*/ 2343302 w 2343302"/>
                <a:gd name="connsiteY5" fmla="*/ 250542 h 1251389"/>
                <a:gd name="connsiteX0" fmla="*/ 0 w 2213600"/>
                <a:gd name="connsiteY0" fmla="*/ 544548 h 1272780"/>
                <a:gd name="connsiteX1" fmla="*/ 193053 w 2213600"/>
                <a:gd name="connsiteY1" fmla="*/ 21433 h 1272780"/>
                <a:gd name="connsiteX2" fmla="*/ 459185 w 2213600"/>
                <a:gd name="connsiteY2" fmla="*/ 1272720 h 1272780"/>
                <a:gd name="connsiteX3" fmla="*/ 1374262 w 2213600"/>
                <a:gd name="connsiteY3" fmla="*/ 190046 h 1272780"/>
                <a:gd name="connsiteX4" fmla="*/ 2213600 w 2213600"/>
                <a:gd name="connsiteY4" fmla="*/ 271933 h 1272780"/>
                <a:gd name="connsiteX5" fmla="*/ 2213600 w 2213600"/>
                <a:gd name="connsiteY5" fmla="*/ 271933 h 1272780"/>
                <a:gd name="connsiteX0" fmla="*/ 10102 w 2223702"/>
                <a:gd name="connsiteY0" fmla="*/ 534696 h 1262928"/>
                <a:gd name="connsiteX1" fmla="*/ 203155 w 2223702"/>
                <a:gd name="connsiteY1" fmla="*/ 11581 h 1262928"/>
                <a:gd name="connsiteX2" fmla="*/ 469287 w 2223702"/>
                <a:gd name="connsiteY2" fmla="*/ 1262868 h 1262928"/>
                <a:gd name="connsiteX3" fmla="*/ 1384364 w 2223702"/>
                <a:gd name="connsiteY3" fmla="*/ 180194 h 1262928"/>
                <a:gd name="connsiteX4" fmla="*/ 2223702 w 2223702"/>
                <a:gd name="connsiteY4" fmla="*/ 262081 h 1262928"/>
                <a:gd name="connsiteX5" fmla="*/ 2223702 w 2223702"/>
                <a:gd name="connsiteY5" fmla="*/ 262081 h 1262928"/>
                <a:gd name="connsiteX0" fmla="*/ 10054 w 2223654"/>
                <a:gd name="connsiteY0" fmla="*/ 532057 h 1163019"/>
                <a:gd name="connsiteX1" fmla="*/ 203107 w 2223654"/>
                <a:gd name="connsiteY1" fmla="*/ 8942 h 1163019"/>
                <a:gd name="connsiteX2" fmla="*/ 462753 w 2223654"/>
                <a:gd name="connsiteY2" fmla="*/ 1162953 h 1163019"/>
                <a:gd name="connsiteX3" fmla="*/ 1384316 w 2223654"/>
                <a:gd name="connsiteY3" fmla="*/ 177555 h 1163019"/>
                <a:gd name="connsiteX4" fmla="*/ 2223654 w 2223654"/>
                <a:gd name="connsiteY4" fmla="*/ 259442 h 1163019"/>
                <a:gd name="connsiteX5" fmla="*/ 2223654 w 2223654"/>
                <a:gd name="connsiteY5" fmla="*/ 259442 h 1163019"/>
                <a:gd name="connsiteX0" fmla="*/ 14469 w 2228069"/>
                <a:gd name="connsiteY0" fmla="*/ 523117 h 1154079"/>
                <a:gd name="connsiteX1" fmla="*/ 207522 w 2228069"/>
                <a:gd name="connsiteY1" fmla="*/ 2 h 1154079"/>
                <a:gd name="connsiteX2" fmla="*/ 467168 w 2228069"/>
                <a:gd name="connsiteY2" fmla="*/ 1154013 h 1154079"/>
                <a:gd name="connsiteX3" fmla="*/ 1388731 w 2228069"/>
                <a:gd name="connsiteY3" fmla="*/ 168615 h 1154079"/>
                <a:gd name="connsiteX4" fmla="*/ 2228069 w 2228069"/>
                <a:gd name="connsiteY4" fmla="*/ 250502 h 1154079"/>
                <a:gd name="connsiteX5" fmla="*/ 2228069 w 2228069"/>
                <a:gd name="connsiteY5" fmla="*/ 250502 h 1154079"/>
                <a:gd name="connsiteX0" fmla="*/ 18064 w 2231664"/>
                <a:gd name="connsiteY0" fmla="*/ 549057 h 1180839"/>
                <a:gd name="connsiteX1" fmla="*/ 178691 w 2231664"/>
                <a:gd name="connsiteY1" fmla="*/ 1 h 1180839"/>
                <a:gd name="connsiteX2" fmla="*/ 470763 w 2231664"/>
                <a:gd name="connsiteY2" fmla="*/ 1179953 h 1180839"/>
                <a:gd name="connsiteX3" fmla="*/ 1392326 w 2231664"/>
                <a:gd name="connsiteY3" fmla="*/ 194555 h 1180839"/>
                <a:gd name="connsiteX4" fmla="*/ 2231664 w 2231664"/>
                <a:gd name="connsiteY4" fmla="*/ 276442 h 1180839"/>
                <a:gd name="connsiteX5" fmla="*/ 2231664 w 2231664"/>
                <a:gd name="connsiteY5" fmla="*/ 276442 h 1180839"/>
                <a:gd name="connsiteX0" fmla="*/ 21033 w 2234633"/>
                <a:gd name="connsiteY0" fmla="*/ 425842 h 1056861"/>
                <a:gd name="connsiteX1" fmla="*/ 162204 w 2234633"/>
                <a:gd name="connsiteY1" fmla="*/ 3 h 1056861"/>
                <a:gd name="connsiteX2" fmla="*/ 473732 w 2234633"/>
                <a:gd name="connsiteY2" fmla="*/ 1056738 h 1056861"/>
                <a:gd name="connsiteX3" fmla="*/ 1395295 w 2234633"/>
                <a:gd name="connsiteY3" fmla="*/ 71340 h 1056861"/>
                <a:gd name="connsiteX4" fmla="*/ 2234633 w 2234633"/>
                <a:gd name="connsiteY4" fmla="*/ 153227 h 1056861"/>
                <a:gd name="connsiteX5" fmla="*/ 2234633 w 2234633"/>
                <a:gd name="connsiteY5" fmla="*/ 153227 h 1056861"/>
                <a:gd name="connsiteX0" fmla="*/ 67692 w 2281292"/>
                <a:gd name="connsiteY0" fmla="*/ 426065 h 1057084"/>
                <a:gd name="connsiteX1" fmla="*/ 208863 w 2281292"/>
                <a:gd name="connsiteY1" fmla="*/ 226 h 1057084"/>
                <a:gd name="connsiteX2" fmla="*/ 520391 w 2281292"/>
                <a:gd name="connsiteY2" fmla="*/ 1056961 h 1057084"/>
                <a:gd name="connsiteX3" fmla="*/ 1441954 w 2281292"/>
                <a:gd name="connsiteY3" fmla="*/ 71563 h 1057084"/>
                <a:gd name="connsiteX4" fmla="*/ 2281292 w 2281292"/>
                <a:gd name="connsiteY4" fmla="*/ 153450 h 1057084"/>
                <a:gd name="connsiteX5" fmla="*/ 2281292 w 2281292"/>
                <a:gd name="connsiteY5" fmla="*/ 153450 h 1057084"/>
                <a:gd name="connsiteX0" fmla="*/ 0 w 2213600"/>
                <a:gd name="connsiteY0" fmla="*/ 426081 h 1057100"/>
                <a:gd name="connsiteX1" fmla="*/ 141171 w 2213600"/>
                <a:gd name="connsiteY1" fmla="*/ 242 h 1057100"/>
                <a:gd name="connsiteX2" fmla="*/ 452699 w 2213600"/>
                <a:gd name="connsiteY2" fmla="*/ 1056977 h 1057100"/>
                <a:gd name="connsiteX3" fmla="*/ 1374262 w 2213600"/>
                <a:gd name="connsiteY3" fmla="*/ 71579 h 1057100"/>
                <a:gd name="connsiteX4" fmla="*/ 2213600 w 2213600"/>
                <a:gd name="connsiteY4" fmla="*/ 153466 h 1057100"/>
                <a:gd name="connsiteX5" fmla="*/ 2213600 w 2213600"/>
                <a:gd name="connsiteY5" fmla="*/ 153466 h 1057100"/>
                <a:gd name="connsiteX0" fmla="*/ 0 w 2375728"/>
                <a:gd name="connsiteY0" fmla="*/ 411633 h 1068593"/>
                <a:gd name="connsiteX1" fmla="*/ 303299 w 2375728"/>
                <a:gd name="connsiteY1" fmla="*/ 11735 h 1068593"/>
                <a:gd name="connsiteX2" fmla="*/ 614827 w 2375728"/>
                <a:gd name="connsiteY2" fmla="*/ 1068470 h 1068593"/>
                <a:gd name="connsiteX3" fmla="*/ 1536390 w 2375728"/>
                <a:gd name="connsiteY3" fmla="*/ 83072 h 1068593"/>
                <a:gd name="connsiteX4" fmla="*/ 2375728 w 2375728"/>
                <a:gd name="connsiteY4" fmla="*/ 164959 h 1068593"/>
                <a:gd name="connsiteX5" fmla="*/ 2375728 w 2375728"/>
                <a:gd name="connsiteY5" fmla="*/ 164959 h 1068593"/>
                <a:gd name="connsiteX0" fmla="*/ 0 w 2375728"/>
                <a:gd name="connsiteY0" fmla="*/ 415487 h 1072447"/>
                <a:gd name="connsiteX1" fmla="*/ 303299 w 2375728"/>
                <a:gd name="connsiteY1" fmla="*/ 15589 h 1072447"/>
                <a:gd name="connsiteX2" fmla="*/ 614827 w 2375728"/>
                <a:gd name="connsiteY2" fmla="*/ 1072324 h 1072447"/>
                <a:gd name="connsiteX3" fmla="*/ 1536390 w 2375728"/>
                <a:gd name="connsiteY3" fmla="*/ 86926 h 1072447"/>
                <a:gd name="connsiteX4" fmla="*/ 2375728 w 2375728"/>
                <a:gd name="connsiteY4" fmla="*/ 168813 h 1072447"/>
                <a:gd name="connsiteX5" fmla="*/ 2375728 w 2375728"/>
                <a:gd name="connsiteY5" fmla="*/ 168813 h 1072447"/>
                <a:gd name="connsiteX0" fmla="*/ 0 w 2284936"/>
                <a:gd name="connsiteY0" fmla="*/ 409440 h 1072886"/>
                <a:gd name="connsiteX1" fmla="*/ 212507 w 2284936"/>
                <a:gd name="connsiteY1" fmla="*/ 16028 h 1072886"/>
                <a:gd name="connsiteX2" fmla="*/ 524035 w 2284936"/>
                <a:gd name="connsiteY2" fmla="*/ 1072763 h 1072886"/>
                <a:gd name="connsiteX3" fmla="*/ 1445598 w 2284936"/>
                <a:gd name="connsiteY3" fmla="*/ 87365 h 1072886"/>
                <a:gd name="connsiteX4" fmla="*/ 2284936 w 2284936"/>
                <a:gd name="connsiteY4" fmla="*/ 169252 h 1072886"/>
                <a:gd name="connsiteX5" fmla="*/ 2284936 w 2284936"/>
                <a:gd name="connsiteY5" fmla="*/ 169252 h 1072886"/>
                <a:gd name="connsiteX0" fmla="*/ 0 w 2284936"/>
                <a:gd name="connsiteY0" fmla="*/ 409440 h 1072886"/>
                <a:gd name="connsiteX1" fmla="*/ 257903 w 2284936"/>
                <a:gd name="connsiteY1" fmla="*/ 16028 h 1072886"/>
                <a:gd name="connsiteX2" fmla="*/ 524035 w 2284936"/>
                <a:gd name="connsiteY2" fmla="*/ 1072763 h 1072886"/>
                <a:gd name="connsiteX3" fmla="*/ 1445598 w 2284936"/>
                <a:gd name="connsiteY3" fmla="*/ 87365 h 1072886"/>
                <a:gd name="connsiteX4" fmla="*/ 2284936 w 2284936"/>
                <a:gd name="connsiteY4" fmla="*/ 169252 h 1072886"/>
                <a:gd name="connsiteX5" fmla="*/ 2284936 w 2284936"/>
                <a:gd name="connsiteY5" fmla="*/ 169252 h 1072886"/>
                <a:gd name="connsiteX0" fmla="*/ 0 w 2284936"/>
                <a:gd name="connsiteY0" fmla="*/ 393413 h 1056859"/>
                <a:gd name="connsiteX1" fmla="*/ 257903 w 2284936"/>
                <a:gd name="connsiteY1" fmla="*/ 1 h 1056859"/>
                <a:gd name="connsiteX2" fmla="*/ 524035 w 2284936"/>
                <a:gd name="connsiteY2" fmla="*/ 1056736 h 1056859"/>
                <a:gd name="connsiteX3" fmla="*/ 1445598 w 2284936"/>
                <a:gd name="connsiteY3" fmla="*/ 71338 h 1056859"/>
                <a:gd name="connsiteX4" fmla="*/ 2284936 w 2284936"/>
                <a:gd name="connsiteY4" fmla="*/ 153225 h 1056859"/>
                <a:gd name="connsiteX5" fmla="*/ 2284936 w 2284936"/>
                <a:gd name="connsiteY5" fmla="*/ 153225 h 1056859"/>
                <a:gd name="connsiteX0" fmla="*/ 0 w 2284936"/>
                <a:gd name="connsiteY0" fmla="*/ 393413 h 1059376"/>
                <a:gd name="connsiteX1" fmla="*/ 257903 w 2284936"/>
                <a:gd name="connsiteY1" fmla="*/ 1 h 1059376"/>
                <a:gd name="connsiteX2" fmla="*/ 524035 w 2284936"/>
                <a:gd name="connsiteY2" fmla="*/ 1056736 h 1059376"/>
                <a:gd name="connsiteX3" fmla="*/ 1445598 w 2284936"/>
                <a:gd name="connsiteY3" fmla="*/ 71338 h 1059376"/>
                <a:gd name="connsiteX4" fmla="*/ 2284936 w 2284936"/>
                <a:gd name="connsiteY4" fmla="*/ 153225 h 1059376"/>
                <a:gd name="connsiteX5" fmla="*/ 2284936 w 2284936"/>
                <a:gd name="connsiteY5" fmla="*/ 153225 h 1059376"/>
                <a:gd name="connsiteX0" fmla="*/ 0 w 2284936"/>
                <a:gd name="connsiteY0" fmla="*/ 393413 h 1072854"/>
                <a:gd name="connsiteX1" fmla="*/ 257903 w 2284936"/>
                <a:gd name="connsiteY1" fmla="*/ 1 h 1072854"/>
                <a:gd name="connsiteX2" fmla="*/ 524035 w 2284936"/>
                <a:gd name="connsiteY2" fmla="*/ 1056736 h 1072854"/>
                <a:gd name="connsiteX3" fmla="*/ 1445598 w 2284936"/>
                <a:gd name="connsiteY3" fmla="*/ 71338 h 1072854"/>
                <a:gd name="connsiteX4" fmla="*/ 2284936 w 2284936"/>
                <a:gd name="connsiteY4" fmla="*/ 153225 h 1072854"/>
                <a:gd name="connsiteX5" fmla="*/ 2284936 w 2284936"/>
                <a:gd name="connsiteY5" fmla="*/ 153225 h 1072854"/>
                <a:gd name="connsiteX0" fmla="*/ 0 w 2284936"/>
                <a:gd name="connsiteY0" fmla="*/ 393413 h 1056873"/>
                <a:gd name="connsiteX1" fmla="*/ 257903 w 2284936"/>
                <a:gd name="connsiteY1" fmla="*/ 1 h 1056873"/>
                <a:gd name="connsiteX2" fmla="*/ 524035 w 2284936"/>
                <a:gd name="connsiteY2" fmla="*/ 1056736 h 1056873"/>
                <a:gd name="connsiteX3" fmla="*/ 1445598 w 2284936"/>
                <a:gd name="connsiteY3" fmla="*/ 71338 h 1056873"/>
                <a:gd name="connsiteX4" fmla="*/ 2284936 w 2284936"/>
                <a:gd name="connsiteY4" fmla="*/ 153225 h 1056873"/>
                <a:gd name="connsiteX5" fmla="*/ 2284936 w 2284936"/>
                <a:gd name="connsiteY5" fmla="*/ 153225 h 1056873"/>
                <a:gd name="connsiteX0" fmla="*/ 0 w 2284936"/>
                <a:gd name="connsiteY0" fmla="*/ 393854 h 1057310"/>
                <a:gd name="connsiteX1" fmla="*/ 257903 w 2284936"/>
                <a:gd name="connsiteY1" fmla="*/ 442 h 1057310"/>
                <a:gd name="connsiteX2" fmla="*/ 524035 w 2284936"/>
                <a:gd name="connsiteY2" fmla="*/ 1057177 h 1057310"/>
                <a:gd name="connsiteX3" fmla="*/ 1445598 w 2284936"/>
                <a:gd name="connsiteY3" fmla="*/ 71779 h 1057310"/>
                <a:gd name="connsiteX4" fmla="*/ 2284936 w 2284936"/>
                <a:gd name="connsiteY4" fmla="*/ 153666 h 1057310"/>
                <a:gd name="connsiteX5" fmla="*/ 2284936 w 2284936"/>
                <a:gd name="connsiteY5" fmla="*/ 153666 h 1057310"/>
                <a:gd name="connsiteX0" fmla="*/ 0 w 2284936"/>
                <a:gd name="connsiteY0" fmla="*/ 403573 h 1067044"/>
                <a:gd name="connsiteX1" fmla="*/ 257903 w 2284936"/>
                <a:gd name="connsiteY1" fmla="*/ 10161 h 1067044"/>
                <a:gd name="connsiteX2" fmla="*/ 524035 w 2284936"/>
                <a:gd name="connsiteY2" fmla="*/ 1066896 h 1067044"/>
                <a:gd name="connsiteX3" fmla="*/ 1445598 w 2284936"/>
                <a:gd name="connsiteY3" fmla="*/ 81498 h 1067044"/>
                <a:gd name="connsiteX4" fmla="*/ 2284936 w 2284936"/>
                <a:gd name="connsiteY4" fmla="*/ 163385 h 1067044"/>
                <a:gd name="connsiteX5" fmla="*/ 2284936 w 2284936"/>
                <a:gd name="connsiteY5" fmla="*/ 163385 h 1067044"/>
                <a:gd name="connsiteX0" fmla="*/ 0 w 2284936"/>
                <a:gd name="connsiteY0" fmla="*/ 394612 h 1058075"/>
                <a:gd name="connsiteX1" fmla="*/ 257903 w 2284936"/>
                <a:gd name="connsiteY1" fmla="*/ 1200 h 1058075"/>
                <a:gd name="connsiteX2" fmla="*/ 524035 w 2284936"/>
                <a:gd name="connsiteY2" fmla="*/ 1057935 h 1058075"/>
                <a:gd name="connsiteX3" fmla="*/ 1445598 w 2284936"/>
                <a:gd name="connsiteY3" fmla="*/ 72537 h 1058075"/>
                <a:gd name="connsiteX4" fmla="*/ 2284936 w 2284936"/>
                <a:gd name="connsiteY4" fmla="*/ 154424 h 1058075"/>
                <a:gd name="connsiteX5" fmla="*/ 2284936 w 2284936"/>
                <a:gd name="connsiteY5" fmla="*/ 154424 h 1058075"/>
                <a:gd name="connsiteX0" fmla="*/ 0 w 2330332"/>
                <a:gd name="connsiteY0" fmla="*/ 983669 h 1056985"/>
                <a:gd name="connsiteX1" fmla="*/ 303299 w 2330332"/>
                <a:gd name="connsiteY1" fmla="*/ 112 h 1056985"/>
                <a:gd name="connsiteX2" fmla="*/ 569431 w 2330332"/>
                <a:gd name="connsiteY2" fmla="*/ 1056847 h 1056985"/>
                <a:gd name="connsiteX3" fmla="*/ 1490994 w 2330332"/>
                <a:gd name="connsiteY3" fmla="*/ 71449 h 1056985"/>
                <a:gd name="connsiteX4" fmla="*/ 2330332 w 2330332"/>
                <a:gd name="connsiteY4" fmla="*/ 153336 h 1056985"/>
                <a:gd name="connsiteX5" fmla="*/ 2330332 w 2330332"/>
                <a:gd name="connsiteY5" fmla="*/ 153336 h 1056985"/>
                <a:gd name="connsiteX0" fmla="*/ 0 w 2330332"/>
                <a:gd name="connsiteY0" fmla="*/ 803534 h 1058437"/>
                <a:gd name="connsiteX1" fmla="*/ 303299 w 2330332"/>
                <a:gd name="connsiteY1" fmla="*/ 1560 h 1058437"/>
                <a:gd name="connsiteX2" fmla="*/ 569431 w 2330332"/>
                <a:gd name="connsiteY2" fmla="*/ 1058295 h 1058437"/>
                <a:gd name="connsiteX3" fmla="*/ 1490994 w 2330332"/>
                <a:gd name="connsiteY3" fmla="*/ 72897 h 1058437"/>
                <a:gd name="connsiteX4" fmla="*/ 2330332 w 2330332"/>
                <a:gd name="connsiteY4" fmla="*/ 154784 h 1058437"/>
                <a:gd name="connsiteX5" fmla="*/ 2330332 w 2330332"/>
                <a:gd name="connsiteY5" fmla="*/ 154784 h 105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0332" h="1058437">
                  <a:moveTo>
                    <a:pt x="0" y="803534"/>
                  </a:moveTo>
                  <a:cubicBezTo>
                    <a:pt x="180396" y="796902"/>
                    <a:pt x="208394" y="-40900"/>
                    <a:pt x="303299" y="1560"/>
                  </a:cubicBezTo>
                  <a:cubicBezTo>
                    <a:pt x="398204" y="44020"/>
                    <a:pt x="319601" y="1072346"/>
                    <a:pt x="569431" y="1058295"/>
                  </a:cubicBezTo>
                  <a:cubicBezTo>
                    <a:pt x="819261" y="1044244"/>
                    <a:pt x="1197511" y="223482"/>
                    <a:pt x="1490994" y="72897"/>
                  </a:cubicBezTo>
                  <a:cubicBezTo>
                    <a:pt x="1784478" y="-77688"/>
                    <a:pt x="2330332" y="154784"/>
                    <a:pt x="2330332" y="154784"/>
                  </a:cubicBezTo>
                  <a:lnTo>
                    <a:pt x="2330332" y="154784"/>
                  </a:ln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cxnSp>
          <p:nvCxnSpPr>
            <p:cNvPr id="36" name="Přímá spojnice se šipkou 35">
              <a:extLst>
                <a:ext uri="{FF2B5EF4-FFF2-40B4-BE49-F238E27FC236}">
                  <a16:creationId xmlns:a16="http://schemas.microsoft.com/office/drawing/2014/main" id="{1C77FCB3-6AE2-4D01-8353-7DCB770DEA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03854" y="3978661"/>
              <a:ext cx="645848" cy="29294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se šipkou 38">
              <a:extLst>
                <a:ext uri="{FF2B5EF4-FFF2-40B4-BE49-F238E27FC236}">
                  <a16:creationId xmlns:a16="http://schemas.microsoft.com/office/drawing/2014/main" id="{2EA3656A-D0D6-47F1-AE68-D0A1875E8542}"/>
                </a:ext>
              </a:extLst>
            </p:cNvPr>
            <p:cNvCxnSpPr>
              <a:cxnSpLocks/>
            </p:cNvCxnSpPr>
            <p:nvPr/>
          </p:nvCxnSpPr>
          <p:spPr>
            <a:xfrm>
              <a:off x="5890308" y="2824196"/>
              <a:ext cx="672620" cy="9602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Přímá spojnice se šipkou 47">
              <a:extLst>
                <a:ext uri="{FF2B5EF4-FFF2-40B4-BE49-F238E27FC236}">
                  <a16:creationId xmlns:a16="http://schemas.microsoft.com/office/drawing/2014/main" id="{516F7FEC-7282-4C4A-8FD2-240DC8C474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9554" y="2401862"/>
              <a:ext cx="397762" cy="42233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91236D28-E4EE-4FDA-8B27-6F86470501E1}"/>
              </a:ext>
            </a:extLst>
          </p:cNvPr>
          <p:cNvSpPr txBox="1"/>
          <p:nvPr/>
        </p:nvSpPr>
        <p:spPr>
          <a:xfrm>
            <a:off x="9017396" y="2077610"/>
            <a:ext cx="1264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Pressure is high again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6064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F064B8-26D2-4BFF-B887-7FD80E79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the model is?</a:t>
            </a:r>
            <a:endParaRPr lang="cs-CZ" dirty="0"/>
          </a:p>
        </p:txBody>
      </p:sp>
      <p:graphicFrame>
        <p:nvGraphicFramePr>
          <p:cNvPr id="8" name="Zástupný obsah 2">
            <a:extLst>
              <a:ext uri="{FF2B5EF4-FFF2-40B4-BE49-F238E27FC236}">
                <a16:creationId xmlns:a16="http://schemas.microsoft.com/office/drawing/2014/main" id="{4B5C748A-721A-3B5D-F91C-F7D868512B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15000" y="822960"/>
          <a:ext cx="5678424" cy="5184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749F1A8-A118-48B1-AE9B-0524A5694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model can help to identify cases of pump failures.</a:t>
            </a:r>
          </a:p>
          <a:p>
            <a:r>
              <a:rPr lang="en-US" dirty="0"/>
              <a:t>Although it’s not perfect, it can help to save time and energy to human worker, by analyzing cycles, and providing failure detection suggestions.</a:t>
            </a:r>
          </a:p>
          <a:p>
            <a:r>
              <a:rPr lang="en-US" dirty="0"/>
              <a:t>Numbers on right side shows how well model performed on more than </a:t>
            </a:r>
            <a:r>
              <a:rPr lang="en-US" b="1" dirty="0"/>
              <a:t>3k</a:t>
            </a:r>
            <a:r>
              <a:rPr lang="cs-CZ" dirty="0"/>
              <a:t> analyzed</a:t>
            </a:r>
            <a:r>
              <a:rPr lang="en-US" dirty="0"/>
              <a:t> measurements from </a:t>
            </a:r>
            <a:r>
              <a:rPr lang="en-US" b="1" dirty="0"/>
              <a:t>94</a:t>
            </a:r>
            <a:r>
              <a:rPr lang="en-US" dirty="0"/>
              <a:t> machines, where failure occurred in </a:t>
            </a:r>
            <a:r>
              <a:rPr lang="en-US" b="1" dirty="0"/>
              <a:t>16% </a:t>
            </a:r>
            <a:r>
              <a:rPr lang="en-US" dirty="0"/>
              <a:t>of measurements</a:t>
            </a:r>
          </a:p>
          <a:p>
            <a:r>
              <a:rPr lang="en-US" dirty="0"/>
              <a:t>Note that none of these cycles were provided to model during training process, nor any other cycles from these machines.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62326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ál">
  <a:themeElements>
    <a:clrScheme name="Integrá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á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á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TM02900720[[fn=Integrál]]</Template>
  <TotalTime>145</TotalTime>
  <Words>398</Words>
  <Application>Microsoft Office PowerPoint</Application>
  <PresentationFormat>Širokoúhlá obrazovka</PresentationFormat>
  <Paragraphs>33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Integrál</vt:lpstr>
      <vt:lpstr>Air pump failure detection</vt:lpstr>
      <vt:lpstr>What is air pump cycle?</vt:lpstr>
      <vt:lpstr>Failure cycles</vt:lpstr>
      <vt:lpstr>Comparison of failing and correct cycles</vt:lpstr>
      <vt:lpstr>How do we recognize failure?</vt:lpstr>
      <vt:lpstr>What was the approach?</vt:lpstr>
      <vt:lpstr>How good the model is?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pump failure detection</dc:title>
  <dc:creator>Jan Musil</dc:creator>
  <cp:lastModifiedBy>Jan Musil</cp:lastModifiedBy>
  <cp:revision>15</cp:revision>
  <dcterms:created xsi:type="dcterms:W3CDTF">2022-04-03T12:12:10Z</dcterms:created>
  <dcterms:modified xsi:type="dcterms:W3CDTF">2022-04-03T14:46:11Z</dcterms:modified>
</cp:coreProperties>
</file>