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34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74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20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6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4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64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79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16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5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07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1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1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1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01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64DE91-E08B-4230-A0B6-E83DB5BA5FA1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1AF2-1954-41C5-814E-92EAB77AA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58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F9929E-5243-4382-A1BA-D2E689C6CA55}"/>
              </a:ext>
            </a:extLst>
          </p:cNvPr>
          <p:cNvSpPr/>
          <p:nvPr/>
        </p:nvSpPr>
        <p:spPr>
          <a:xfrm>
            <a:off x="199682" y="0"/>
            <a:ext cx="34181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TECNICA 1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EDC83AA-06F4-4230-AF18-743D4C694C22}"/>
              </a:ext>
            </a:extLst>
          </p:cNvPr>
          <p:cNvSpPr/>
          <p:nvPr/>
        </p:nvSpPr>
        <p:spPr>
          <a:xfrm>
            <a:off x="6780417" y="3326296"/>
            <a:ext cx="4744278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F33B55-B4CA-480F-A837-6E80B619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7305" y="3326296"/>
            <a:ext cx="4761389" cy="262151"/>
          </a:xfrm>
          <a:prstGeom prst="rect">
            <a:avLst/>
          </a:prstGeom>
        </p:spPr>
      </p:pic>
      <p:sp>
        <p:nvSpPr>
          <p:cNvPr id="7" name="Flecha: a la izquierda, derecha y arriba 6">
            <a:extLst>
              <a:ext uri="{FF2B5EF4-FFF2-40B4-BE49-F238E27FC236}">
                <a16:creationId xmlns:a16="http://schemas.microsoft.com/office/drawing/2014/main" id="{F71A2EE2-332D-4C11-A49A-31B193D8C702}"/>
              </a:ext>
            </a:extLst>
          </p:cNvPr>
          <p:cNvSpPr/>
          <p:nvPr/>
        </p:nvSpPr>
        <p:spPr>
          <a:xfrm rot="10800000" flipV="1">
            <a:off x="5274365" y="2620618"/>
            <a:ext cx="1643269" cy="8083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C000"/>
              </a:solidFill>
            </a:endParaRPr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FC75C026-1E99-48D1-A991-179CBF3AAC12}"/>
              </a:ext>
            </a:extLst>
          </p:cNvPr>
          <p:cNvSpPr/>
          <p:nvPr/>
        </p:nvSpPr>
        <p:spPr>
          <a:xfrm>
            <a:off x="6511094" y="1828801"/>
            <a:ext cx="813079" cy="12982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FE86E0-36F6-470D-BBEF-CE566C6C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29390" y="1808840"/>
            <a:ext cx="813079" cy="130465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D46CBE4-2652-4403-AA5F-7465DA5F8574}"/>
              </a:ext>
            </a:extLst>
          </p:cNvPr>
          <p:cNvSpPr/>
          <p:nvPr/>
        </p:nvSpPr>
        <p:spPr>
          <a:xfrm>
            <a:off x="2738838" y="3024808"/>
            <a:ext cx="777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beat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97EB70-3729-4C87-A68C-2DA0F596E679}"/>
              </a:ext>
            </a:extLst>
          </p:cNvPr>
          <p:cNvSpPr/>
          <p:nvPr/>
        </p:nvSpPr>
        <p:spPr>
          <a:xfrm>
            <a:off x="8675896" y="3024808"/>
            <a:ext cx="777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beat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8C3387-48E9-407D-A621-6AA4F2AC2182}"/>
              </a:ext>
            </a:extLst>
          </p:cNvPr>
          <p:cNvSpPr/>
          <p:nvPr/>
        </p:nvSpPr>
        <p:spPr>
          <a:xfrm>
            <a:off x="7552606" y="3530122"/>
            <a:ext cx="3199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DESPLASAMIENTO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UN PASO DE TRANFERENCIA 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DERECHA A IZQUIERDA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99ED18-7B60-4B5A-A86B-2FC61E38C8E7}"/>
              </a:ext>
            </a:extLst>
          </p:cNvPr>
          <p:cNvSpPr/>
          <p:nvPr/>
        </p:nvSpPr>
        <p:spPr>
          <a:xfrm>
            <a:off x="1444779" y="3530122"/>
            <a:ext cx="369671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DESPLASAMIENTO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conteo de 4 beat para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derecha o para izquierda </a:t>
            </a:r>
          </a:p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re realiza para enseñanza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importa cuantas veces se realice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Teniendo en cuenta la música 16 – 32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4D79DDF-55E9-4F4E-9797-7314128428D5}"/>
              </a:ext>
            </a:extLst>
          </p:cNvPr>
          <p:cNvSpPr/>
          <p:nvPr/>
        </p:nvSpPr>
        <p:spPr>
          <a:xfrm>
            <a:off x="5186863" y="1050072"/>
            <a:ext cx="18798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s-E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C9D2BF7-60B7-4433-9032-3EDB212B0A98}"/>
              </a:ext>
            </a:extLst>
          </p:cNvPr>
          <p:cNvSpPr/>
          <p:nvPr/>
        </p:nvSpPr>
        <p:spPr>
          <a:xfrm>
            <a:off x="4442667" y="445306"/>
            <a:ext cx="3368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realiza paso en v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lado Teniendo en cuenta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la pierna que terminas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D9C3879-7977-4FF4-92F5-9EE55CB7AF77}"/>
              </a:ext>
            </a:extLst>
          </p:cNvPr>
          <p:cNvSpPr/>
          <p:nvPr/>
        </p:nvSpPr>
        <p:spPr>
          <a:xfrm>
            <a:off x="9365774" y="1522774"/>
            <a:ext cx="248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6996C8E-E657-4525-B260-11931FCDFC13}"/>
              </a:ext>
            </a:extLst>
          </p:cNvPr>
          <p:cNvSpPr/>
          <p:nvPr/>
        </p:nvSpPr>
        <p:spPr>
          <a:xfrm>
            <a:off x="1866566" y="1636501"/>
            <a:ext cx="25458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Realizamos el mismo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procedimiento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el otro lada </a:t>
            </a:r>
          </a:p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1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73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cantor</dc:creator>
  <cp:lastModifiedBy>carlos cantor</cp:lastModifiedBy>
  <cp:revision>5</cp:revision>
  <dcterms:created xsi:type="dcterms:W3CDTF">2020-06-08T13:35:26Z</dcterms:created>
  <dcterms:modified xsi:type="dcterms:W3CDTF">2020-06-08T16:04:21Z</dcterms:modified>
</cp:coreProperties>
</file>