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fr-FR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</p:spPr>
        <p:txBody>
          <a:bodyPr lIns="0" rIns="0" tIns="0" bIns="0">
            <a:normAutofit fontScale="69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fr-FR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fr-FR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fr-FR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fr-FR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fr-FR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fr-FR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fr-FR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TextShape 4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TextShape 5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TextShape 6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r"/>
            <a:fld id="{4B320C7F-4A98-4836-AE9D-CE30BBABFA1C}" type="slidenum">
              <a:rPr b="0" lang="fr-FR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fr-F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fr-FR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fr-FR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fr-FR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fr-FR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fr-FR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fr-FR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fr-FR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fr-FR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10AB5BD-4384-4306-B6EA-4AA11B97A1B5}" type="slidenum">
              <a:rPr b="0" lang="fr-FR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3300" spc="-1" strike="noStrike">
                <a:solidFill>
                  <a:srgbClr val="dd4100"/>
                </a:solidFill>
                <a:latin typeface="Arial"/>
              </a:rPr>
              <a:t>Title</a:t>
            </a:r>
            <a:endParaRPr b="0" lang="fr-FR" sz="33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3300" spc="-1" strike="noStrike">
                <a:solidFill>
                  <a:srgbClr val="ffffff"/>
                </a:solidFill>
                <a:latin typeface="Arial"/>
              </a:rPr>
              <a:t>Sheet title</a:t>
            </a:r>
            <a:endParaRPr b="0" lang="fr-FR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9bdd"/>
                </a:solidFill>
                <a:latin typeface="Arial"/>
              </a:rPr>
              <a:t>Bullet 1</a:t>
            </a:r>
            <a:endParaRPr b="0" lang="fr-FR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9bdd"/>
                </a:solidFill>
                <a:latin typeface="Arial"/>
              </a:rPr>
              <a:t>Bullet 2</a:t>
            </a:r>
            <a:endParaRPr b="0" lang="fr-FR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9bdd"/>
                </a:solidFill>
                <a:latin typeface="Arial"/>
              </a:rPr>
              <a:t> </a:t>
            </a:r>
            <a:endParaRPr b="0" lang="fr-FR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3300" spc="-1" strike="noStrike">
                <a:solidFill>
                  <a:srgbClr val="ffffff"/>
                </a:solidFill>
                <a:latin typeface="Arial"/>
              </a:rPr>
              <a:t>Image</a:t>
            </a:r>
            <a:endParaRPr b="0" lang="fr-FR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380320" y="1080000"/>
            <a:ext cx="5319360" cy="3600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Curve</Template>
  <TotalTime>3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2021-01-24T11:06:16Z</dcterms:created>
  <dc:creator/>
  <dc:description/>
  <dc:language>fr-FR</dc:language>
  <cp:lastModifiedBy/>
  <dcterms:modified xsi:type="dcterms:W3CDTF">2021-01-24T11:09:26Z</dcterms:modified>
  <cp:revision>2</cp:revision>
  <dc:subject/>
  <dc:title>Blue Curve</dc:title>
</cp:coreProperties>
</file>