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5807ECC-F34B-437C-915E-4432C9910F51}">
  <a:tblStyle styleName="Table_0" styleId="{95807ECC-F34B-437C-915E-4432C9910F5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3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Red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Slide 2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With bullets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Indented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Bullet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buNone/>
            </a:pPr>
            <a:r>
              <a:rPr lang="en"/>
              <a:t>With Style (right)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Text 1</a:t>
            </a:r>
          </a:p>
          <a:p>
            <a:pPr algn="ctr" rtl="0" lvl="0">
              <a:buNone/>
            </a:pPr>
            <a:r>
              <a:rPr lang="en"/>
              <a:t>Text 2 middle</a:t>
            </a:r>
          </a:p>
          <a:p>
            <a:pPr rtl="0" lvl="0">
              <a:buNone/>
            </a:pP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Text 3 Times New Roman 22</a:t>
            </a:r>
          </a:p>
          <a:p>
            <a:pPr rtl="0" lvl="0">
              <a:buNone/>
            </a:pPr>
            <a:r>
              <a:rPr sz="2200" lang="en" i="1">
                <a:latin typeface="Times New Roman"/>
                <a:ea typeface="Times New Roman"/>
                <a:cs typeface="Times New Roman"/>
                <a:sym typeface="Times New Roman"/>
              </a:rPr>
              <a:t>Italic</a:t>
            </a:r>
          </a:p>
          <a:p>
            <a:pPr rtl="0" lvl="0">
              <a:buNone/>
            </a:pPr>
            <a:r>
              <a:rPr b="1" sz="2200" lang="en"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</a:p>
          <a:p>
            <a:pPr>
              <a:buNone/>
            </a:pPr>
            <a:r>
              <a:rPr u="sng" sz="2200" lang="en">
                <a:latin typeface="Times New Roman"/>
                <a:ea typeface="Times New Roman"/>
                <a:cs typeface="Times New Roman"/>
                <a:sym typeface="Times New Roman"/>
              </a:rPr>
              <a:t>Underlined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 image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1600200" x="457200"/>
            <a:ext cy="311467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Drawing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1770125" x="570700"/>
            <a:ext cy="1634700" cx="3114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2582625" x="2727725"/>
            <a:ext cy="1983000" cx="1518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2514925" x="3366125"/>
            <a:ext cy="1431600" cx="19926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53" name="Shape 53"/>
          <p:cNvCxnSpPr/>
          <p:nvPr/>
        </p:nvCxnSpPr>
        <p:spPr>
          <a:xfrm rot="10800000" flipH="1">
            <a:off y="2195699" x="1112375"/>
            <a:ext cy="2350500" cx="556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990000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table &amp; text box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60" name="Shape 60"/>
          <p:cNvGraphicFramePr/>
          <p:nvPr/>
        </p:nvGraphicFramePr>
        <p:xfrm>
          <a:off y="1784350" x="8364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{95807ECC-F34B-437C-915E-4432C9910F51}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tablllle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y="2921175" x="3056600"/>
            <a:ext cy="889800" cx="986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text box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Inside transitions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line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