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?>
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presProps" Target="presProps.xml"/>
  <Relationship Id="rId3" Type="http://schemas.openxmlformats.org/officeDocument/2006/relationships/tableStyles" Target="tableStyles.xml"/>
  <Relationship Id="rId4" Type="http://schemas.openxmlformats.org/officeDocument/2006/relationships/slideMaster" Target="slideMasters/slideMaster1.xml"/>
  <Relationship Id="rId5" Type="http://schemas.openxmlformats.org/officeDocument/2006/relationships/notesMaster" Target="notesMasters/notesMaster1.xml"/>
  <Relationship Id="rId6" Type="http://schemas.openxmlformats.org/officeDocument/2006/relationships/slide" Target="slides/slide1.xml"/>
</Relationships>

</file>

<file path=ppt/notesMasters/_rels/notesMaster1.xml.rels><?xml version="1.0" encoding="UTF-8"?>
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?>

<Relationships xmlns="http://schemas.openxmlformats.org/package/2006/relationships">
  <Relationship Id="rId1" Type="http://schemas.openxmlformats.org/officeDocument/2006/relationships/notesMaster" Target="../notesMasters/notesMaster1.xml"/>
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theme" Target="../theme/theme3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r>
              <a:rPr lang="en-US"/>
              <a:t>Title test save 2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Sub title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