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311" r:id="rId2"/>
    <p:sldId id="1235" r:id="rId3"/>
    <p:sldId id="1236" r:id="rId4"/>
    <p:sldId id="1237" r:id="rId5"/>
    <p:sldId id="1238" r:id="rId6"/>
    <p:sldId id="1239" r:id="rId7"/>
    <p:sldId id="1289" r:id="rId8"/>
    <p:sldId id="1291" r:id="rId9"/>
    <p:sldId id="1290" r:id="rId10"/>
    <p:sldId id="1292" r:id="rId11"/>
    <p:sldId id="1302" r:id="rId12"/>
    <p:sldId id="1242" r:id="rId13"/>
    <p:sldId id="1301" r:id="rId14"/>
    <p:sldId id="1303" r:id="rId15"/>
    <p:sldId id="1304" r:id="rId16"/>
    <p:sldId id="1305" r:id="rId17"/>
    <p:sldId id="1368" r:id="rId18"/>
    <p:sldId id="1240" r:id="rId19"/>
    <p:sldId id="1241" r:id="rId20"/>
    <p:sldId id="1243" r:id="rId21"/>
    <p:sldId id="1244" r:id="rId22"/>
    <p:sldId id="1300" r:id="rId23"/>
    <p:sldId id="1245" r:id="rId24"/>
    <p:sldId id="1246" r:id="rId25"/>
    <p:sldId id="1247" r:id="rId26"/>
    <p:sldId id="1248" r:id="rId27"/>
    <p:sldId id="1312" r:id="rId28"/>
    <p:sldId id="1257" r:id="rId29"/>
    <p:sldId id="1258" r:id="rId30"/>
    <p:sldId id="1259" r:id="rId31"/>
    <p:sldId id="1260" r:id="rId32"/>
    <p:sldId id="1261" r:id="rId33"/>
    <p:sldId id="1262" r:id="rId34"/>
    <p:sldId id="1263" r:id="rId35"/>
    <p:sldId id="1264" r:id="rId36"/>
    <p:sldId id="1265" r:id="rId37"/>
    <p:sldId id="1266" r:id="rId38"/>
    <p:sldId id="1267" r:id="rId39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 Collections Framework" id="{126CF339-E51F-47CC-833D-652AE46AF62B}">
          <p14:sldIdLst>
            <p14:sldId id="1311"/>
            <p14:sldId id="1235"/>
            <p14:sldId id="1236"/>
            <p14:sldId id="1237"/>
            <p14:sldId id="1238"/>
            <p14:sldId id="1239"/>
            <p14:sldId id="1289"/>
            <p14:sldId id="1291"/>
            <p14:sldId id="1290"/>
            <p14:sldId id="1292"/>
            <p14:sldId id="1302"/>
            <p14:sldId id="1242"/>
            <p14:sldId id="1301"/>
            <p14:sldId id="1303"/>
            <p14:sldId id="1304"/>
            <p14:sldId id="1305"/>
            <p14:sldId id="1368"/>
            <p14:sldId id="1240"/>
            <p14:sldId id="1241"/>
            <p14:sldId id="1243"/>
            <p14:sldId id="1244"/>
            <p14:sldId id="1300"/>
            <p14:sldId id="1245"/>
            <p14:sldId id="1246"/>
            <p14:sldId id="1247"/>
            <p14:sldId id="1248"/>
          </p14:sldIdLst>
        </p14:section>
        <p14:section name="Wichtige Such- und Sortieralgorithmen" id="{710C1D5C-2E5E-4BAD-92B7-24058E304B77}">
          <p14:sldIdLst>
            <p14:sldId id="1312"/>
            <p14:sldId id="1257"/>
            <p14:sldId id="1258"/>
            <p14:sldId id="1259"/>
            <p14:sldId id="1260"/>
            <p14:sldId id="1261"/>
            <p14:sldId id="1262"/>
            <p14:sldId id="1263"/>
            <p14:sldId id="1264"/>
            <p14:sldId id="1265"/>
            <p14:sldId id="1266"/>
            <p14:sldId id="1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99000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87687" autoAdjust="0"/>
  </p:normalViewPr>
  <p:slideViewPr>
    <p:cSldViewPr snapToGrid="0">
      <p:cViewPr varScale="1">
        <p:scale>
          <a:sx n="115" d="100"/>
          <a:sy n="115" d="100"/>
        </p:scale>
        <p:origin x="108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enmaier, Daniel" userId="a074f149-76a7-4e96-99bc-aadad5f25a38" providerId="ADAL" clId="{594BEB91-39B2-487D-8090-4B37B546EAA3}"/>
    <pc:docChg chg="undo custSel addSld delSld modSld sldOrd modMainMaster addSection delSection modSection">
      <pc:chgData name="Appenmaier, Daniel" userId="a074f149-76a7-4e96-99bc-aadad5f25a38" providerId="ADAL" clId="{594BEB91-39B2-487D-8090-4B37B546EAA3}" dt="2021-12-21T07:06:27.314" v="1066" actId="17851"/>
      <pc:docMkLst>
        <pc:docMk/>
      </pc:docMkLst>
      <pc:sldChg chg="addSp delSp modSp mod chgLayout">
        <pc:chgData name="Appenmaier, Daniel" userId="a074f149-76a7-4e96-99bc-aadad5f25a38" providerId="ADAL" clId="{594BEB91-39B2-487D-8090-4B37B546EAA3}" dt="2021-12-08T12:15:19.784" v="700" actId="478"/>
        <pc:sldMkLst>
          <pc:docMk/>
          <pc:sldMk cId="1704496058" sldId="1156"/>
        </pc:sldMkLst>
        <pc:spChg chg="mod ord">
          <ac:chgData name="Appenmaier, Daniel" userId="a074f149-76a7-4e96-99bc-aadad5f25a38" providerId="ADAL" clId="{594BEB91-39B2-487D-8090-4B37B546EAA3}" dt="2021-12-08T12:14:47.485" v="676" actId="700"/>
          <ac:spMkLst>
            <pc:docMk/>
            <pc:sldMk cId="1704496058" sldId="1156"/>
            <ac:spMk id="2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14:47.485" v="676" actId="700"/>
          <ac:spMkLst>
            <pc:docMk/>
            <pc:sldMk cId="1704496058" sldId="1156"/>
            <ac:spMk id="3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14:47.485" v="676" actId="700"/>
          <ac:spMkLst>
            <pc:docMk/>
            <pc:sldMk cId="1704496058" sldId="1156"/>
            <ac:spMk id="4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14:47.485" v="676" actId="700"/>
          <ac:spMkLst>
            <pc:docMk/>
            <pc:sldMk cId="1704496058" sldId="1156"/>
            <ac:spMk id="5" creationId="{00000000-0000-0000-0000-000000000000}"/>
          </ac:spMkLst>
        </pc:spChg>
        <pc:spChg chg="add del mod">
          <ac:chgData name="Appenmaier, Daniel" userId="a074f149-76a7-4e96-99bc-aadad5f25a38" providerId="ADAL" clId="{594BEB91-39B2-487D-8090-4B37B546EAA3}" dt="2021-12-08T12:15:19.784" v="700" actId="478"/>
          <ac:spMkLst>
            <pc:docMk/>
            <pc:sldMk cId="1704496058" sldId="1156"/>
            <ac:spMk id="8" creationId="{E69F299E-112E-4267-BC46-7B010D692570}"/>
          </ac:spMkLst>
        </pc:spChg>
        <pc:spChg chg="mod ord">
          <ac:chgData name="Appenmaier, Daniel" userId="a074f149-76a7-4e96-99bc-aadad5f25a38" providerId="ADAL" clId="{594BEB91-39B2-487D-8090-4B37B546EAA3}" dt="2021-12-08T12:15:18.654" v="699" actId="1076"/>
          <ac:spMkLst>
            <pc:docMk/>
            <pc:sldMk cId="1704496058" sldId="1156"/>
            <ac:spMk id="10" creationId="{54BA3C7A-8197-423E-B954-E4EABB333796}"/>
          </ac:spMkLst>
        </pc:spChg>
        <pc:spChg chg="mod ord">
          <ac:chgData name="Appenmaier, Daniel" userId="a074f149-76a7-4e96-99bc-aadad5f25a38" providerId="ADAL" clId="{594BEB91-39B2-487D-8090-4B37B546EAA3}" dt="2021-12-08T12:15:18.654" v="699" actId="1076"/>
          <ac:spMkLst>
            <pc:docMk/>
            <pc:sldMk cId="1704496058" sldId="1156"/>
            <ac:spMk id="11" creationId="{A2952D35-F79E-4D53-851F-77F5A0C40FDD}"/>
          </ac:spMkLst>
        </pc:spChg>
      </pc:sldChg>
      <pc:sldChg chg="addSp delSp modSp mod chgLayout">
        <pc:chgData name="Appenmaier, Daniel" userId="a074f149-76a7-4e96-99bc-aadad5f25a38" providerId="ADAL" clId="{594BEB91-39B2-487D-8090-4B37B546EAA3}" dt="2021-12-08T12:16:32.733" v="782" actId="478"/>
        <pc:sldMkLst>
          <pc:docMk/>
          <pc:sldMk cId="3445967489" sldId="1157"/>
        </pc:sldMkLst>
        <pc:spChg chg="mod ord">
          <ac:chgData name="Appenmaier, Daniel" userId="a074f149-76a7-4e96-99bc-aadad5f25a38" providerId="ADAL" clId="{594BEB91-39B2-487D-8090-4B37B546EAA3}" dt="2021-12-08T12:15:24.653" v="703" actId="700"/>
          <ac:spMkLst>
            <pc:docMk/>
            <pc:sldMk cId="3445967489" sldId="1157"/>
            <ac:spMk id="2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15:24.653" v="703" actId="700"/>
          <ac:spMkLst>
            <pc:docMk/>
            <pc:sldMk cId="3445967489" sldId="1157"/>
            <ac:spMk id="4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15:24.653" v="703" actId="700"/>
          <ac:spMkLst>
            <pc:docMk/>
            <pc:sldMk cId="3445967489" sldId="1157"/>
            <ac:spMk id="5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15:24.653" v="703" actId="700"/>
          <ac:spMkLst>
            <pc:docMk/>
            <pc:sldMk cId="3445967489" sldId="1157"/>
            <ac:spMk id="6" creationId="{00000000-0000-0000-0000-000000000000}"/>
          </ac:spMkLst>
        </pc:spChg>
        <pc:spChg chg="add del mod">
          <ac:chgData name="Appenmaier, Daniel" userId="a074f149-76a7-4e96-99bc-aadad5f25a38" providerId="ADAL" clId="{594BEB91-39B2-487D-8090-4B37B546EAA3}" dt="2021-12-08T12:16:32.733" v="782" actId="478"/>
          <ac:spMkLst>
            <pc:docMk/>
            <pc:sldMk cId="3445967489" sldId="1157"/>
            <ac:spMk id="8" creationId="{4C58A822-0BF4-4892-AD6B-FB8F5B372357}"/>
          </ac:spMkLst>
        </pc:spChg>
        <pc:spChg chg="mod ord">
          <ac:chgData name="Appenmaier, Daniel" userId="a074f149-76a7-4e96-99bc-aadad5f25a38" providerId="ADAL" clId="{594BEB91-39B2-487D-8090-4B37B546EAA3}" dt="2021-12-08T12:16:31.663" v="781" actId="1076"/>
          <ac:spMkLst>
            <pc:docMk/>
            <pc:sldMk cId="3445967489" sldId="1157"/>
            <ac:spMk id="10" creationId="{7CC8E9C3-8A2C-4673-BBBB-F3CB9DCDD9AD}"/>
          </ac:spMkLst>
        </pc:spChg>
        <pc:spChg chg="mod ord">
          <ac:chgData name="Appenmaier, Daniel" userId="a074f149-76a7-4e96-99bc-aadad5f25a38" providerId="ADAL" clId="{594BEB91-39B2-487D-8090-4B37B546EAA3}" dt="2021-12-08T12:16:31.663" v="781" actId="1076"/>
          <ac:spMkLst>
            <pc:docMk/>
            <pc:sldMk cId="3445967489" sldId="1157"/>
            <ac:spMk id="11" creationId="{BAB0983E-CB49-4BCB-94EE-35B2378EC3EF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0:25:11.607" v="430" actId="1076"/>
        <pc:sldMkLst>
          <pc:docMk/>
          <pc:sldMk cId="2732869385" sldId="1158"/>
        </pc:sldMkLst>
        <pc:spChg chg="add del mod">
          <ac:chgData name="Appenmaier, Daniel" userId="a074f149-76a7-4e96-99bc-aadad5f25a38" providerId="ADAL" clId="{594BEB91-39B2-487D-8090-4B37B546EAA3}" dt="2021-12-08T10:18:45.818" v="212" actId="478"/>
          <ac:spMkLst>
            <pc:docMk/>
            <pc:sldMk cId="2732869385" sldId="1158"/>
            <ac:spMk id="7" creationId="{C35E3706-5A51-4414-B795-774BD87BF012}"/>
          </ac:spMkLst>
        </pc:spChg>
        <pc:spChg chg="mod">
          <ac:chgData name="Appenmaier, Daniel" userId="a074f149-76a7-4e96-99bc-aadad5f25a38" providerId="ADAL" clId="{594BEB91-39B2-487D-8090-4B37B546EAA3}" dt="2021-12-08T10:18:42.733" v="210" actId="108"/>
          <ac:spMkLst>
            <pc:docMk/>
            <pc:sldMk cId="2732869385" sldId="1158"/>
            <ac:spMk id="8" creationId="{00000000-0000-0000-0000-000000000000}"/>
          </ac:spMkLst>
        </pc:spChg>
        <pc:spChg chg="mod">
          <ac:chgData name="Appenmaier, Daniel" userId="a074f149-76a7-4e96-99bc-aadad5f25a38" providerId="ADAL" clId="{594BEB91-39B2-487D-8090-4B37B546EAA3}" dt="2021-12-08T10:25:11.607" v="430" actId="1076"/>
          <ac:spMkLst>
            <pc:docMk/>
            <pc:sldMk cId="2732869385" sldId="1158"/>
            <ac:spMk id="9" creationId="{02821AA0-4126-4972-9FE6-19A88471DDF9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0:25:19.218" v="433" actId="1076"/>
        <pc:sldMkLst>
          <pc:docMk/>
          <pc:sldMk cId="1271299612" sldId="1159"/>
        </pc:sldMkLst>
        <pc:spChg chg="add del mod">
          <ac:chgData name="Appenmaier, Daniel" userId="a074f149-76a7-4e96-99bc-aadad5f25a38" providerId="ADAL" clId="{594BEB91-39B2-487D-8090-4B37B546EAA3}" dt="2021-12-08T10:18:48.889" v="214" actId="478"/>
          <ac:spMkLst>
            <pc:docMk/>
            <pc:sldMk cId="1271299612" sldId="1159"/>
            <ac:spMk id="7" creationId="{CDE1DFF3-5464-4ED9-9CE2-B7D01454A39C}"/>
          </ac:spMkLst>
        </pc:spChg>
        <pc:spChg chg="mod">
          <ac:chgData name="Appenmaier, Daniel" userId="a074f149-76a7-4e96-99bc-aadad5f25a38" providerId="ADAL" clId="{594BEB91-39B2-487D-8090-4B37B546EAA3}" dt="2021-12-08T10:25:19.218" v="433" actId="1076"/>
          <ac:spMkLst>
            <pc:docMk/>
            <pc:sldMk cId="1271299612" sldId="1159"/>
            <ac:spMk id="9" creationId="{FF75303A-8AF7-4814-9773-6E5756DFA831}"/>
          </ac:spMkLst>
        </pc:spChg>
      </pc:sldChg>
      <pc:sldChg chg="del">
        <pc:chgData name="Appenmaier, Daniel" userId="a074f149-76a7-4e96-99bc-aadad5f25a38" providerId="ADAL" clId="{594BEB91-39B2-487D-8090-4B37B546EAA3}" dt="2021-12-21T06:29:02.890" v="1064" actId="2696"/>
        <pc:sldMkLst>
          <pc:docMk/>
          <pc:sldMk cId="2032106082" sldId="1161"/>
        </pc:sldMkLst>
      </pc:sldChg>
      <pc:sldChg chg="del">
        <pc:chgData name="Appenmaier, Daniel" userId="a074f149-76a7-4e96-99bc-aadad5f25a38" providerId="ADAL" clId="{594BEB91-39B2-487D-8090-4B37B546EAA3}" dt="2021-12-21T06:29:02.890" v="1064" actId="2696"/>
        <pc:sldMkLst>
          <pc:docMk/>
          <pc:sldMk cId="1446732622" sldId="1162"/>
        </pc:sldMkLst>
      </pc:sldChg>
      <pc:sldChg chg="del">
        <pc:chgData name="Appenmaier, Daniel" userId="a074f149-76a7-4e96-99bc-aadad5f25a38" providerId="ADAL" clId="{594BEB91-39B2-487D-8090-4B37B546EAA3}" dt="2021-12-21T06:29:02.890" v="1064" actId="2696"/>
        <pc:sldMkLst>
          <pc:docMk/>
          <pc:sldMk cId="2676280941" sldId="1163"/>
        </pc:sldMkLst>
      </pc:sldChg>
      <pc:sldChg chg="del">
        <pc:chgData name="Appenmaier, Daniel" userId="a074f149-76a7-4e96-99bc-aadad5f25a38" providerId="ADAL" clId="{594BEB91-39B2-487D-8090-4B37B546EAA3}" dt="2021-12-21T06:29:02.890" v="1064" actId="2696"/>
        <pc:sldMkLst>
          <pc:docMk/>
          <pc:sldMk cId="3118773065" sldId="1166"/>
        </pc:sldMkLst>
      </pc:sldChg>
      <pc:sldChg chg="addSp delSp modSp del mod chgLayout">
        <pc:chgData name="Appenmaier, Daniel" userId="a074f149-76a7-4e96-99bc-aadad5f25a38" providerId="ADAL" clId="{594BEB91-39B2-487D-8090-4B37B546EAA3}" dt="2021-12-21T06:29:02.890" v="1064" actId="2696"/>
        <pc:sldMkLst>
          <pc:docMk/>
          <pc:sldMk cId="2773297586" sldId="1167"/>
        </pc:sldMkLst>
        <pc:spChg chg="mod ord">
          <ac:chgData name="Appenmaier, Daniel" userId="a074f149-76a7-4e96-99bc-aadad5f25a38" providerId="ADAL" clId="{594BEB91-39B2-487D-8090-4B37B546EAA3}" dt="2021-12-08T10:15:43.784" v="139" actId="700"/>
          <ac:spMkLst>
            <pc:docMk/>
            <pc:sldMk cId="2773297586" sldId="1167"/>
            <ac:spMk id="2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15:43.784" v="139" actId="700"/>
          <ac:spMkLst>
            <pc:docMk/>
            <pc:sldMk cId="2773297586" sldId="1167"/>
            <ac:spMk id="3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15:43.784" v="139" actId="700"/>
          <ac:spMkLst>
            <pc:docMk/>
            <pc:sldMk cId="2773297586" sldId="1167"/>
            <ac:spMk id="4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15:43.784" v="139" actId="700"/>
          <ac:spMkLst>
            <pc:docMk/>
            <pc:sldMk cId="2773297586" sldId="1167"/>
            <ac:spMk id="5" creationId="{00000000-0000-0000-0000-000000000000}"/>
          </ac:spMkLst>
        </pc:spChg>
        <pc:spChg chg="add del mod">
          <ac:chgData name="Appenmaier, Daniel" userId="a074f149-76a7-4e96-99bc-aadad5f25a38" providerId="ADAL" clId="{594BEB91-39B2-487D-8090-4B37B546EAA3}" dt="2021-12-08T10:17:29.014" v="176" actId="478"/>
          <ac:spMkLst>
            <pc:docMk/>
            <pc:sldMk cId="2773297586" sldId="1167"/>
            <ac:spMk id="7" creationId="{84D18878-3647-4F3E-8E1E-0182FF535BF6}"/>
          </ac:spMkLst>
        </pc:spChg>
        <pc:spChg chg="mod ord">
          <ac:chgData name="Appenmaier, Daniel" userId="a074f149-76a7-4e96-99bc-aadad5f25a38" providerId="ADAL" clId="{594BEB91-39B2-487D-8090-4B37B546EAA3}" dt="2021-12-08T10:20:05.800" v="230" actId="1076"/>
          <ac:spMkLst>
            <pc:docMk/>
            <pc:sldMk cId="2773297586" sldId="1167"/>
            <ac:spMk id="8" creationId="{3430A8F0-5A5C-4B18-9D1D-9A8557F73D92}"/>
          </ac:spMkLst>
        </pc:spChg>
      </pc:sldChg>
      <pc:sldChg chg="addSp delSp modSp del mod chgLayout">
        <pc:chgData name="Appenmaier, Daniel" userId="a074f149-76a7-4e96-99bc-aadad5f25a38" providerId="ADAL" clId="{594BEB91-39B2-487D-8090-4B37B546EAA3}" dt="2021-12-21T06:29:02.890" v="1064" actId="2696"/>
        <pc:sldMkLst>
          <pc:docMk/>
          <pc:sldMk cId="1121555086" sldId="1168"/>
        </pc:sldMkLst>
        <pc:spChg chg="mod ord">
          <ac:chgData name="Appenmaier, Daniel" userId="a074f149-76a7-4e96-99bc-aadad5f25a38" providerId="ADAL" clId="{594BEB91-39B2-487D-8090-4B37B546EAA3}" dt="2021-12-08T10:15:46.540" v="140" actId="700"/>
          <ac:spMkLst>
            <pc:docMk/>
            <pc:sldMk cId="1121555086" sldId="1168"/>
            <ac:spMk id="2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15:46.540" v="140" actId="700"/>
          <ac:spMkLst>
            <pc:docMk/>
            <pc:sldMk cId="1121555086" sldId="1168"/>
            <ac:spMk id="3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15:46.540" v="140" actId="700"/>
          <ac:spMkLst>
            <pc:docMk/>
            <pc:sldMk cId="1121555086" sldId="1168"/>
            <ac:spMk id="4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15:46.540" v="140" actId="700"/>
          <ac:spMkLst>
            <pc:docMk/>
            <pc:sldMk cId="1121555086" sldId="1168"/>
            <ac:spMk id="5" creationId="{00000000-0000-0000-0000-000000000000}"/>
          </ac:spMkLst>
        </pc:spChg>
        <pc:spChg chg="add del mod">
          <ac:chgData name="Appenmaier, Daniel" userId="a074f149-76a7-4e96-99bc-aadad5f25a38" providerId="ADAL" clId="{594BEB91-39B2-487D-8090-4B37B546EAA3}" dt="2021-12-08T10:17:33.202" v="178" actId="478"/>
          <ac:spMkLst>
            <pc:docMk/>
            <pc:sldMk cId="1121555086" sldId="1168"/>
            <ac:spMk id="7" creationId="{167A3373-2FDA-46AE-BE4B-EE4A42E5E1BF}"/>
          </ac:spMkLst>
        </pc:spChg>
        <pc:spChg chg="mod ord">
          <ac:chgData name="Appenmaier, Daniel" userId="a074f149-76a7-4e96-99bc-aadad5f25a38" providerId="ADAL" clId="{594BEB91-39B2-487D-8090-4B37B546EAA3}" dt="2021-12-08T10:20:18.211" v="235" actId="1076"/>
          <ac:spMkLst>
            <pc:docMk/>
            <pc:sldMk cId="1121555086" sldId="1168"/>
            <ac:spMk id="9" creationId="{C92CDA5C-85CE-4346-8B5F-F6BB18332143}"/>
          </ac:spMkLst>
        </pc:spChg>
      </pc:sldChg>
      <pc:sldChg chg="addSp delSp modSp del mod modClrScheme chgLayout">
        <pc:chgData name="Appenmaier, Daniel" userId="a074f149-76a7-4e96-99bc-aadad5f25a38" providerId="ADAL" clId="{594BEB91-39B2-487D-8090-4B37B546EAA3}" dt="2021-12-21T06:29:02.890" v="1064" actId="2696"/>
        <pc:sldMkLst>
          <pc:docMk/>
          <pc:sldMk cId="4002676216" sldId="1169"/>
        </pc:sldMkLst>
        <pc:spChg chg="mod ord">
          <ac:chgData name="Appenmaier, Daniel" userId="a074f149-76a7-4e96-99bc-aadad5f25a38" providerId="ADAL" clId="{594BEB91-39B2-487D-8090-4B37B546EAA3}" dt="2021-12-08T10:28:25.337" v="463" actId="700"/>
          <ac:spMkLst>
            <pc:docMk/>
            <pc:sldMk cId="4002676216" sldId="1169"/>
            <ac:spMk id="2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28:25.337" v="463" actId="700"/>
          <ac:spMkLst>
            <pc:docMk/>
            <pc:sldMk cId="4002676216" sldId="1169"/>
            <ac:spMk id="3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28:25.337" v="463" actId="700"/>
          <ac:spMkLst>
            <pc:docMk/>
            <pc:sldMk cId="4002676216" sldId="1169"/>
            <ac:spMk id="4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28:25.337" v="463" actId="700"/>
          <ac:spMkLst>
            <pc:docMk/>
            <pc:sldMk cId="4002676216" sldId="1169"/>
            <ac:spMk id="5" creationId="{00000000-0000-0000-0000-000000000000}"/>
          </ac:spMkLst>
        </pc:spChg>
        <pc:spChg chg="add del mod ord">
          <ac:chgData name="Appenmaier, Daniel" userId="a074f149-76a7-4e96-99bc-aadad5f25a38" providerId="ADAL" clId="{594BEB91-39B2-487D-8090-4B37B546EAA3}" dt="2021-12-08T12:07:08.965" v="474" actId="478"/>
          <ac:spMkLst>
            <pc:docMk/>
            <pc:sldMk cId="4002676216" sldId="1169"/>
            <ac:spMk id="6" creationId="{C9D6F17A-E463-448E-B367-895A3DB58B93}"/>
          </ac:spMkLst>
        </pc:spChg>
        <pc:spChg chg="mod ord">
          <ac:chgData name="Appenmaier, Daniel" userId="a074f149-76a7-4e96-99bc-aadad5f25a38" providerId="ADAL" clId="{594BEB91-39B2-487D-8090-4B37B546EAA3}" dt="2021-12-08T12:08:18.415" v="513" actId="1076"/>
          <ac:spMkLst>
            <pc:docMk/>
            <pc:sldMk cId="4002676216" sldId="1169"/>
            <ac:spMk id="8" creationId="{2AC7D104-8C86-40E8-9B5F-8290FCE0D150}"/>
          </ac:spMkLst>
        </pc:spChg>
        <pc:spChg chg="mod">
          <ac:chgData name="Appenmaier, Daniel" userId="a074f149-76a7-4e96-99bc-aadad5f25a38" providerId="ADAL" clId="{594BEB91-39B2-487D-8090-4B37B546EAA3}" dt="2021-12-08T12:08:18.415" v="513" actId="1076"/>
          <ac:spMkLst>
            <pc:docMk/>
            <pc:sldMk cId="4002676216" sldId="1169"/>
            <ac:spMk id="9" creationId="{82033EA7-7475-4845-9ACB-30A7AB287A05}"/>
          </ac:spMkLst>
        </pc:spChg>
        <pc:spChg chg="add del mod">
          <ac:chgData name="Appenmaier, Daniel" userId="a074f149-76a7-4e96-99bc-aadad5f25a38" providerId="ADAL" clId="{594BEB91-39B2-487D-8090-4B37B546EAA3}" dt="2021-12-08T12:07:22.835" v="479" actId="478"/>
          <ac:spMkLst>
            <pc:docMk/>
            <pc:sldMk cId="4002676216" sldId="1169"/>
            <ac:spMk id="11" creationId="{1123543A-FBBE-410B-BD4A-BD700774FA1B}"/>
          </ac:spMkLst>
        </pc:spChg>
        <pc:spChg chg="add del mod">
          <ac:chgData name="Appenmaier, Daniel" userId="a074f149-76a7-4e96-99bc-aadad5f25a38" providerId="ADAL" clId="{594BEB91-39B2-487D-8090-4B37B546EAA3}" dt="2021-12-08T12:07:32.685" v="485" actId="478"/>
          <ac:spMkLst>
            <pc:docMk/>
            <pc:sldMk cId="4002676216" sldId="1169"/>
            <ac:spMk id="12" creationId="{D10E6824-D62C-4386-978D-2615B38D5B24}"/>
          </ac:spMkLst>
        </pc:spChg>
        <pc:graphicFrameChg chg="add del mod">
          <ac:chgData name="Appenmaier, Daniel" userId="a074f149-76a7-4e96-99bc-aadad5f25a38" providerId="ADAL" clId="{594BEB91-39B2-487D-8090-4B37B546EAA3}" dt="2021-12-08T10:28:29.054" v="465"/>
          <ac:graphicFrameMkLst>
            <pc:docMk/>
            <pc:sldMk cId="4002676216" sldId="1169"/>
            <ac:graphicFrameMk id="10" creationId="{B0985CC4-5540-4875-B3D2-1094CD208808}"/>
          </ac:graphicFrameMkLst>
        </pc:graphicFrameChg>
      </pc:sldChg>
      <pc:sldChg chg="addSp delSp modSp del mod ord chgLayout">
        <pc:chgData name="Appenmaier, Daniel" userId="a074f149-76a7-4e96-99bc-aadad5f25a38" providerId="ADAL" clId="{594BEB91-39B2-487D-8090-4B37B546EAA3}" dt="2021-12-21T06:29:02.890" v="1064" actId="2696"/>
        <pc:sldMkLst>
          <pc:docMk/>
          <pc:sldMk cId="3257482237" sldId="1170"/>
        </pc:sldMkLst>
        <pc:spChg chg="mod ord">
          <ac:chgData name="Appenmaier, Daniel" userId="a074f149-76a7-4e96-99bc-aadad5f25a38" providerId="ADAL" clId="{594BEB91-39B2-487D-8090-4B37B546EAA3}" dt="2021-12-08T10:15:50.615" v="141" actId="700"/>
          <ac:spMkLst>
            <pc:docMk/>
            <pc:sldMk cId="3257482237" sldId="1170"/>
            <ac:spMk id="2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15:50.615" v="141" actId="700"/>
          <ac:spMkLst>
            <pc:docMk/>
            <pc:sldMk cId="3257482237" sldId="1170"/>
            <ac:spMk id="3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15:50.615" v="141" actId="700"/>
          <ac:spMkLst>
            <pc:docMk/>
            <pc:sldMk cId="3257482237" sldId="1170"/>
            <ac:spMk id="4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15:50.615" v="141" actId="700"/>
          <ac:spMkLst>
            <pc:docMk/>
            <pc:sldMk cId="3257482237" sldId="1170"/>
            <ac:spMk id="5" creationId="{00000000-0000-0000-0000-000000000000}"/>
          </ac:spMkLst>
        </pc:spChg>
        <pc:spChg chg="add del mod">
          <ac:chgData name="Appenmaier, Daniel" userId="a074f149-76a7-4e96-99bc-aadad5f25a38" providerId="ADAL" clId="{594BEB91-39B2-487D-8090-4B37B546EAA3}" dt="2021-12-08T10:17:38.483" v="180" actId="478"/>
          <ac:spMkLst>
            <pc:docMk/>
            <pc:sldMk cId="3257482237" sldId="1170"/>
            <ac:spMk id="7" creationId="{91CED257-2515-41E9-9A34-63965B615518}"/>
          </ac:spMkLst>
        </pc:spChg>
        <pc:spChg chg="mod ord">
          <ac:chgData name="Appenmaier, Daniel" userId="a074f149-76a7-4e96-99bc-aadad5f25a38" providerId="ADAL" clId="{594BEB91-39B2-487D-8090-4B37B546EAA3}" dt="2021-12-08T10:20:29.561" v="238" actId="1076"/>
          <ac:spMkLst>
            <pc:docMk/>
            <pc:sldMk cId="3257482237" sldId="1170"/>
            <ac:spMk id="9" creationId="{09410296-0944-435F-8BE3-D6884B696606}"/>
          </ac:spMkLst>
        </pc:spChg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740211777" sldId="1173"/>
        </pc:sldMkLst>
      </pc:sldChg>
      <pc:sldChg chg="addSp delSp modSp mod">
        <pc:chgData name="Appenmaier, Daniel" userId="a074f149-76a7-4e96-99bc-aadad5f25a38" providerId="ADAL" clId="{594BEB91-39B2-487D-8090-4B37B546EAA3}" dt="2021-12-08T10:22:42.250" v="324" actId="1076"/>
        <pc:sldMkLst>
          <pc:docMk/>
          <pc:sldMk cId="3746993954" sldId="1210"/>
        </pc:sldMkLst>
        <pc:spChg chg="add del mod">
          <ac:chgData name="Appenmaier, Daniel" userId="a074f149-76a7-4e96-99bc-aadad5f25a38" providerId="ADAL" clId="{594BEB91-39B2-487D-8090-4B37B546EAA3}" dt="2021-12-08T10:18:12.513" v="196" actId="478"/>
          <ac:spMkLst>
            <pc:docMk/>
            <pc:sldMk cId="3746993954" sldId="1210"/>
            <ac:spMk id="7" creationId="{56B31EC0-55E8-4AE0-B4E7-7052993D07E4}"/>
          </ac:spMkLst>
        </pc:spChg>
        <pc:spChg chg="mod">
          <ac:chgData name="Appenmaier, Daniel" userId="a074f149-76a7-4e96-99bc-aadad5f25a38" providerId="ADAL" clId="{594BEB91-39B2-487D-8090-4B37B546EAA3}" dt="2021-12-08T10:22:42.250" v="324" actId="1076"/>
          <ac:spMkLst>
            <pc:docMk/>
            <pc:sldMk cId="3746993954" sldId="1210"/>
            <ac:spMk id="8" creationId="{284B9AC9-4248-4094-8ED2-F09919FBDB25}"/>
          </ac:spMkLst>
        </pc:spChg>
      </pc:sldChg>
      <pc:sldChg chg="modSp mod modClrScheme chgLayout">
        <pc:chgData name="Appenmaier, Daniel" userId="a074f149-76a7-4e96-99bc-aadad5f25a38" providerId="ADAL" clId="{594BEB91-39B2-487D-8090-4B37B546EAA3}" dt="2021-12-08T10:27:03.008" v="452" actId="1076"/>
        <pc:sldMkLst>
          <pc:docMk/>
          <pc:sldMk cId="3102200375" sldId="1211"/>
        </pc:sldMkLst>
        <pc:spChg chg="mod ord">
          <ac:chgData name="Appenmaier, Daniel" userId="a074f149-76a7-4e96-99bc-aadad5f25a38" providerId="ADAL" clId="{594BEB91-39B2-487D-8090-4B37B546EAA3}" dt="2021-12-08T10:26:57.666" v="451" actId="700"/>
          <ac:spMkLst>
            <pc:docMk/>
            <pc:sldMk cId="3102200375" sldId="1211"/>
            <ac:spMk id="2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26:57.666" v="451" actId="700"/>
          <ac:spMkLst>
            <pc:docMk/>
            <pc:sldMk cId="3102200375" sldId="1211"/>
            <ac:spMk id="3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26:57.666" v="451" actId="700"/>
          <ac:spMkLst>
            <pc:docMk/>
            <pc:sldMk cId="3102200375" sldId="1211"/>
            <ac:spMk id="4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0:26:57.666" v="451" actId="700"/>
          <ac:spMkLst>
            <pc:docMk/>
            <pc:sldMk cId="3102200375" sldId="1211"/>
            <ac:spMk id="5" creationId="{00000000-0000-0000-0000-000000000000}"/>
          </ac:spMkLst>
        </pc:spChg>
        <pc:graphicFrameChg chg="mod ord modGraphic">
          <ac:chgData name="Appenmaier, Daniel" userId="a074f149-76a7-4e96-99bc-aadad5f25a38" providerId="ADAL" clId="{594BEB91-39B2-487D-8090-4B37B546EAA3}" dt="2021-12-08T10:27:03.008" v="452" actId="1076"/>
          <ac:graphicFrameMkLst>
            <pc:docMk/>
            <pc:sldMk cId="3102200375" sldId="1211"/>
            <ac:graphicFrameMk id="12" creationId="{5D6744A0-13DF-4900-B9E9-44BAD292267B}"/>
          </ac:graphicFrameMkLst>
        </pc:graphicFrameChg>
      </pc:sldChg>
      <pc:sldChg chg="addSp delSp modSp mod">
        <pc:chgData name="Appenmaier, Daniel" userId="a074f149-76a7-4e96-99bc-aadad5f25a38" providerId="ADAL" clId="{594BEB91-39B2-487D-8090-4B37B546EAA3}" dt="2021-12-08T10:23:26.009" v="335" actId="6549"/>
        <pc:sldMkLst>
          <pc:docMk/>
          <pc:sldMk cId="1121456086" sldId="1212"/>
        </pc:sldMkLst>
        <pc:spChg chg="add del mod">
          <ac:chgData name="Appenmaier, Daniel" userId="a074f149-76a7-4e96-99bc-aadad5f25a38" providerId="ADAL" clId="{594BEB91-39B2-487D-8090-4B37B546EAA3}" dt="2021-12-08T10:18:17.314" v="198" actId="478"/>
          <ac:spMkLst>
            <pc:docMk/>
            <pc:sldMk cId="1121456086" sldId="1212"/>
            <ac:spMk id="7" creationId="{19511F81-E4F8-4D96-A867-3CB54814552A}"/>
          </ac:spMkLst>
        </pc:spChg>
        <pc:spChg chg="mod">
          <ac:chgData name="Appenmaier, Daniel" userId="a074f149-76a7-4e96-99bc-aadad5f25a38" providerId="ADAL" clId="{594BEB91-39B2-487D-8090-4B37B546EAA3}" dt="2021-12-08T10:23:26.009" v="335" actId="6549"/>
          <ac:spMkLst>
            <pc:docMk/>
            <pc:sldMk cId="1121456086" sldId="1212"/>
            <ac:spMk id="8" creationId="{B55EDD3C-A93B-4C8A-B913-3BB3665F9FA5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0:24:01.544" v="360" actId="1076"/>
        <pc:sldMkLst>
          <pc:docMk/>
          <pc:sldMk cId="2042173605" sldId="1213"/>
        </pc:sldMkLst>
        <pc:spChg chg="add del mod">
          <ac:chgData name="Appenmaier, Daniel" userId="a074f149-76a7-4e96-99bc-aadad5f25a38" providerId="ADAL" clId="{594BEB91-39B2-487D-8090-4B37B546EAA3}" dt="2021-12-08T10:18:24.684" v="202" actId="478"/>
          <ac:spMkLst>
            <pc:docMk/>
            <pc:sldMk cId="2042173605" sldId="1213"/>
            <ac:spMk id="7" creationId="{DE8BF696-5D0A-4257-A4F4-E7A2BA063C32}"/>
          </ac:spMkLst>
        </pc:spChg>
        <pc:spChg chg="mod">
          <ac:chgData name="Appenmaier, Daniel" userId="a074f149-76a7-4e96-99bc-aadad5f25a38" providerId="ADAL" clId="{594BEB91-39B2-487D-8090-4B37B546EAA3}" dt="2021-12-08T10:24:01.544" v="360" actId="1076"/>
          <ac:spMkLst>
            <pc:docMk/>
            <pc:sldMk cId="2042173605" sldId="1213"/>
            <ac:spMk id="8" creationId="{8A3A317E-FC58-4ED4-9A97-3F704A76948C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0:24:14.881" v="366" actId="20577"/>
        <pc:sldMkLst>
          <pc:docMk/>
          <pc:sldMk cId="308421950" sldId="1216"/>
        </pc:sldMkLst>
        <pc:spChg chg="add del mod">
          <ac:chgData name="Appenmaier, Daniel" userId="a074f149-76a7-4e96-99bc-aadad5f25a38" providerId="ADAL" clId="{594BEB91-39B2-487D-8090-4B37B546EAA3}" dt="2021-12-08T10:18:29.273" v="204" actId="478"/>
          <ac:spMkLst>
            <pc:docMk/>
            <pc:sldMk cId="308421950" sldId="1216"/>
            <ac:spMk id="7" creationId="{6171AAA1-2A0B-4027-8B45-BE8F228C347C}"/>
          </ac:spMkLst>
        </pc:spChg>
        <pc:spChg chg="mod">
          <ac:chgData name="Appenmaier, Daniel" userId="a074f149-76a7-4e96-99bc-aadad5f25a38" providerId="ADAL" clId="{594BEB91-39B2-487D-8090-4B37B546EAA3}" dt="2021-12-08T10:24:14.881" v="366" actId="20577"/>
          <ac:spMkLst>
            <pc:docMk/>
            <pc:sldMk cId="308421950" sldId="1216"/>
            <ac:spMk id="8" creationId="{F3CB5976-C7E4-4CAF-BD59-3279D12F9759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0:24:42.480" v="402" actId="1076"/>
        <pc:sldMkLst>
          <pc:docMk/>
          <pc:sldMk cId="1240195382" sldId="1217"/>
        </pc:sldMkLst>
        <pc:spChg chg="add del mod">
          <ac:chgData name="Appenmaier, Daniel" userId="a074f149-76a7-4e96-99bc-aadad5f25a38" providerId="ADAL" clId="{594BEB91-39B2-487D-8090-4B37B546EAA3}" dt="2021-12-08T10:18:32.465" v="206" actId="478"/>
          <ac:spMkLst>
            <pc:docMk/>
            <pc:sldMk cId="1240195382" sldId="1217"/>
            <ac:spMk id="7" creationId="{FEBD7113-B136-4241-8A70-8A6BDB78ED45}"/>
          </ac:spMkLst>
        </pc:spChg>
        <pc:spChg chg="mod">
          <ac:chgData name="Appenmaier, Daniel" userId="a074f149-76a7-4e96-99bc-aadad5f25a38" providerId="ADAL" clId="{594BEB91-39B2-487D-8090-4B37B546EAA3}" dt="2021-12-08T10:24:42.480" v="402" actId="1076"/>
          <ac:spMkLst>
            <pc:docMk/>
            <pc:sldMk cId="1240195382" sldId="1217"/>
            <ac:spMk id="8" creationId="{647FDF04-563C-4243-BE04-C26ABE5D0F61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0:25:00.937" v="427" actId="1076"/>
        <pc:sldMkLst>
          <pc:docMk/>
          <pc:sldMk cId="3132080574" sldId="1218"/>
        </pc:sldMkLst>
        <pc:spChg chg="add del mod">
          <ac:chgData name="Appenmaier, Daniel" userId="a074f149-76a7-4e96-99bc-aadad5f25a38" providerId="ADAL" clId="{594BEB91-39B2-487D-8090-4B37B546EAA3}" dt="2021-12-08T10:18:36.370" v="208" actId="478"/>
          <ac:spMkLst>
            <pc:docMk/>
            <pc:sldMk cId="3132080574" sldId="1218"/>
            <ac:spMk id="7" creationId="{08CB0859-8C94-4181-A20F-798DBB95ABC9}"/>
          </ac:spMkLst>
        </pc:spChg>
        <pc:spChg chg="mod">
          <ac:chgData name="Appenmaier, Daniel" userId="a074f149-76a7-4e96-99bc-aadad5f25a38" providerId="ADAL" clId="{594BEB91-39B2-487D-8090-4B37B546EAA3}" dt="2021-12-08T10:25:00.937" v="427" actId="1076"/>
          <ac:spMkLst>
            <pc:docMk/>
            <pc:sldMk cId="3132080574" sldId="1218"/>
            <ac:spMk id="8" creationId="{BA78EC49-C23C-4AE6-8A6C-7E36E370056D}"/>
          </ac:spMkLst>
        </pc:spChg>
      </pc:sldChg>
      <pc:sldChg chg="addSp delSp modSp mod chgLayout">
        <pc:chgData name="Appenmaier, Daniel" userId="a074f149-76a7-4e96-99bc-aadad5f25a38" providerId="ADAL" clId="{594BEB91-39B2-487D-8090-4B37B546EAA3}" dt="2021-12-08T12:21:38.522" v="880" actId="478"/>
        <pc:sldMkLst>
          <pc:docMk/>
          <pc:sldMk cId="2333928418" sldId="1270"/>
        </pc:sldMkLst>
        <pc:spChg chg="mod ord">
          <ac:chgData name="Appenmaier, Daniel" userId="a074f149-76a7-4e96-99bc-aadad5f25a38" providerId="ADAL" clId="{594BEB91-39B2-487D-8090-4B37B546EAA3}" dt="2021-12-08T12:21:09.245" v="848" actId="700"/>
          <ac:spMkLst>
            <pc:docMk/>
            <pc:sldMk cId="2333928418" sldId="1270"/>
            <ac:spMk id="2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21:09.245" v="848" actId="700"/>
          <ac:spMkLst>
            <pc:docMk/>
            <pc:sldMk cId="2333928418" sldId="1270"/>
            <ac:spMk id="4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21:09.245" v="848" actId="700"/>
          <ac:spMkLst>
            <pc:docMk/>
            <pc:sldMk cId="2333928418" sldId="1270"/>
            <ac:spMk id="5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21:09.245" v="848" actId="700"/>
          <ac:spMkLst>
            <pc:docMk/>
            <pc:sldMk cId="2333928418" sldId="1270"/>
            <ac:spMk id="6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21:36.872" v="879" actId="1076"/>
          <ac:spMkLst>
            <pc:docMk/>
            <pc:sldMk cId="2333928418" sldId="1270"/>
            <ac:spMk id="8" creationId="{39CAF2C4-46A0-4973-84ED-53D7030BADA7}"/>
          </ac:spMkLst>
        </pc:spChg>
        <pc:spChg chg="mod ord">
          <ac:chgData name="Appenmaier, Daniel" userId="a074f149-76a7-4e96-99bc-aadad5f25a38" providerId="ADAL" clId="{594BEB91-39B2-487D-8090-4B37B546EAA3}" dt="2021-12-08T12:21:36.872" v="879" actId="1076"/>
          <ac:spMkLst>
            <pc:docMk/>
            <pc:sldMk cId="2333928418" sldId="1270"/>
            <ac:spMk id="9" creationId="{A2639850-DFC5-4D90-A97B-75E0656BAC38}"/>
          </ac:spMkLst>
        </pc:spChg>
        <pc:spChg chg="add del mod">
          <ac:chgData name="Appenmaier, Daniel" userId="a074f149-76a7-4e96-99bc-aadad5f25a38" providerId="ADAL" clId="{594BEB91-39B2-487D-8090-4B37B546EAA3}" dt="2021-12-08T12:21:38.522" v="880" actId="478"/>
          <ac:spMkLst>
            <pc:docMk/>
            <pc:sldMk cId="2333928418" sldId="1270"/>
            <ac:spMk id="10" creationId="{E60485C4-1100-43D0-92E1-A9916B675F78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2:21:53.152" v="895" actId="478"/>
        <pc:sldMkLst>
          <pc:docMk/>
          <pc:sldMk cId="3696349709" sldId="1271"/>
        </pc:sldMkLst>
        <pc:spChg chg="add del mod">
          <ac:chgData name="Appenmaier, Daniel" userId="a074f149-76a7-4e96-99bc-aadad5f25a38" providerId="ADAL" clId="{594BEB91-39B2-487D-8090-4B37B546EAA3}" dt="2021-12-08T10:19:17.802" v="221" actId="478"/>
          <ac:spMkLst>
            <pc:docMk/>
            <pc:sldMk cId="3696349709" sldId="1271"/>
            <ac:spMk id="7" creationId="{04C226B9-1EB2-4DE8-9C9D-752A709CAE97}"/>
          </ac:spMkLst>
        </pc:spChg>
        <pc:spChg chg="mod">
          <ac:chgData name="Appenmaier, Daniel" userId="a074f149-76a7-4e96-99bc-aadad5f25a38" providerId="ADAL" clId="{594BEB91-39B2-487D-8090-4B37B546EAA3}" dt="2021-12-08T12:21:52.192" v="894" actId="1076"/>
          <ac:spMkLst>
            <pc:docMk/>
            <pc:sldMk cId="3696349709" sldId="1271"/>
            <ac:spMk id="8" creationId="{AF1FFBA5-4984-4EC5-BFD8-5C9E3EA96BFA}"/>
          </ac:spMkLst>
        </pc:spChg>
        <pc:spChg chg="add del mod">
          <ac:chgData name="Appenmaier, Daniel" userId="a074f149-76a7-4e96-99bc-aadad5f25a38" providerId="ADAL" clId="{594BEB91-39B2-487D-8090-4B37B546EAA3}" dt="2021-12-08T12:21:53.152" v="895" actId="478"/>
          <ac:spMkLst>
            <pc:docMk/>
            <pc:sldMk cId="3696349709" sldId="1271"/>
            <ac:spMk id="9" creationId="{88971B40-FC0A-48D8-B2CF-8FCE1A8E44D8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2:22:05.052" v="908" actId="478"/>
        <pc:sldMkLst>
          <pc:docMk/>
          <pc:sldMk cId="1693512691" sldId="1272"/>
        </pc:sldMkLst>
        <pc:spChg chg="add del mod">
          <ac:chgData name="Appenmaier, Daniel" userId="a074f149-76a7-4e96-99bc-aadad5f25a38" providerId="ADAL" clId="{594BEB91-39B2-487D-8090-4B37B546EAA3}" dt="2021-12-08T10:19:21.138" v="223" actId="478"/>
          <ac:spMkLst>
            <pc:docMk/>
            <pc:sldMk cId="1693512691" sldId="1272"/>
            <ac:spMk id="7" creationId="{A903AFC0-EEB4-475A-AC4A-2D25C0F37D4D}"/>
          </ac:spMkLst>
        </pc:spChg>
        <pc:spChg chg="mod">
          <ac:chgData name="Appenmaier, Daniel" userId="a074f149-76a7-4e96-99bc-aadad5f25a38" providerId="ADAL" clId="{594BEB91-39B2-487D-8090-4B37B546EAA3}" dt="2021-12-08T12:22:04.032" v="907" actId="1076"/>
          <ac:spMkLst>
            <pc:docMk/>
            <pc:sldMk cId="1693512691" sldId="1272"/>
            <ac:spMk id="8" creationId="{C7E6BC82-DFB7-4305-B056-A6E286C47968}"/>
          </ac:spMkLst>
        </pc:spChg>
        <pc:spChg chg="add del mod">
          <ac:chgData name="Appenmaier, Daniel" userId="a074f149-76a7-4e96-99bc-aadad5f25a38" providerId="ADAL" clId="{594BEB91-39B2-487D-8090-4B37B546EAA3}" dt="2021-12-08T12:22:05.052" v="908" actId="478"/>
          <ac:spMkLst>
            <pc:docMk/>
            <pc:sldMk cId="1693512691" sldId="1272"/>
            <ac:spMk id="9" creationId="{51D9BD51-8636-4C25-851C-6BDA293111AB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2:22:48.162" v="928" actId="1076"/>
        <pc:sldMkLst>
          <pc:docMk/>
          <pc:sldMk cId="976565203" sldId="1274"/>
        </pc:sldMkLst>
        <pc:spChg chg="mod">
          <ac:chgData name="Appenmaier, Daniel" userId="a074f149-76a7-4e96-99bc-aadad5f25a38" providerId="ADAL" clId="{594BEB91-39B2-487D-8090-4B37B546EAA3}" dt="2021-12-08T10:13:38.490" v="107" actId="27636"/>
          <ac:spMkLst>
            <pc:docMk/>
            <pc:sldMk cId="976565203" sldId="1274"/>
            <ac:spMk id="2" creationId="{00000000-0000-0000-0000-000000000000}"/>
          </ac:spMkLst>
        </pc:spChg>
        <pc:spChg chg="add del mod">
          <ac:chgData name="Appenmaier, Daniel" userId="a074f149-76a7-4e96-99bc-aadad5f25a38" providerId="ADAL" clId="{594BEB91-39B2-487D-8090-4B37B546EAA3}" dt="2021-12-08T10:19:25.737" v="225" actId="478"/>
          <ac:spMkLst>
            <pc:docMk/>
            <pc:sldMk cId="976565203" sldId="1274"/>
            <ac:spMk id="7" creationId="{5EE20A14-0EBF-4082-B5DF-723B88A7E897}"/>
          </ac:spMkLst>
        </pc:spChg>
        <pc:spChg chg="mod">
          <ac:chgData name="Appenmaier, Daniel" userId="a074f149-76a7-4e96-99bc-aadad5f25a38" providerId="ADAL" clId="{594BEB91-39B2-487D-8090-4B37B546EAA3}" dt="2021-12-08T12:22:48.162" v="928" actId="1076"/>
          <ac:spMkLst>
            <pc:docMk/>
            <pc:sldMk cId="976565203" sldId="1274"/>
            <ac:spMk id="8" creationId="{0D68CFAF-ABC4-43B6-B0A6-09F601E24965}"/>
          </ac:spMkLst>
        </pc:spChg>
        <pc:spChg chg="add del mod">
          <ac:chgData name="Appenmaier, Daniel" userId="a074f149-76a7-4e96-99bc-aadad5f25a38" providerId="ADAL" clId="{594BEB91-39B2-487D-8090-4B37B546EAA3}" dt="2021-12-08T12:22:19.137" v="922" actId="478"/>
          <ac:spMkLst>
            <pc:docMk/>
            <pc:sldMk cId="976565203" sldId="1274"/>
            <ac:spMk id="9" creationId="{06770167-43A4-43D0-8402-CA1028EED13E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2:23:08.061" v="960" actId="1076"/>
        <pc:sldMkLst>
          <pc:docMk/>
          <pc:sldMk cId="2350421261" sldId="1275"/>
        </pc:sldMkLst>
        <pc:spChg chg="add del mod">
          <ac:chgData name="Appenmaier, Daniel" userId="a074f149-76a7-4e96-99bc-aadad5f25a38" providerId="ADAL" clId="{594BEB91-39B2-487D-8090-4B37B546EAA3}" dt="2021-12-08T10:19:29.052" v="227" actId="478"/>
          <ac:spMkLst>
            <pc:docMk/>
            <pc:sldMk cId="2350421261" sldId="1275"/>
            <ac:spMk id="7" creationId="{FC6C484F-D111-48FD-A7C1-EB361D292680}"/>
          </ac:spMkLst>
        </pc:spChg>
        <pc:spChg chg="add del mod">
          <ac:chgData name="Appenmaier, Daniel" userId="a074f149-76a7-4e96-99bc-aadad5f25a38" providerId="ADAL" clId="{594BEB91-39B2-487D-8090-4B37B546EAA3}" dt="2021-12-08T12:22:53.342" v="931" actId="478"/>
          <ac:spMkLst>
            <pc:docMk/>
            <pc:sldMk cId="2350421261" sldId="1275"/>
            <ac:spMk id="8" creationId="{2ACA199A-6532-4A76-81D2-15CF31DC68FD}"/>
          </ac:spMkLst>
        </pc:spChg>
        <pc:spChg chg="mod">
          <ac:chgData name="Appenmaier, Daniel" userId="a074f149-76a7-4e96-99bc-aadad5f25a38" providerId="ADAL" clId="{594BEB91-39B2-487D-8090-4B37B546EAA3}" dt="2021-12-08T12:23:08.061" v="960" actId="1076"/>
          <ac:spMkLst>
            <pc:docMk/>
            <pc:sldMk cId="2350421261" sldId="1275"/>
            <ac:spMk id="9" creationId="{91694E63-00F5-4267-9839-A7A2C0F1CCC4}"/>
          </ac:spMkLst>
        </pc:spChg>
      </pc:sldChg>
      <pc:sldChg chg="addSp delSp modSp mod chgLayout">
        <pc:chgData name="Appenmaier, Daniel" userId="a074f149-76a7-4e96-99bc-aadad5f25a38" providerId="ADAL" clId="{594BEB91-39B2-487D-8090-4B37B546EAA3}" dt="2021-12-08T12:24:18.391" v="1059" actId="1076"/>
        <pc:sldMkLst>
          <pc:docMk/>
          <pc:sldMk cId="3357244359" sldId="1276"/>
        </pc:sldMkLst>
        <pc:spChg chg="mod ord">
          <ac:chgData name="Appenmaier, Daniel" userId="a074f149-76a7-4e96-99bc-aadad5f25a38" providerId="ADAL" clId="{594BEB91-39B2-487D-8090-4B37B546EAA3}" dt="2021-12-08T12:23:11.789" v="961" actId="700"/>
          <ac:spMkLst>
            <pc:docMk/>
            <pc:sldMk cId="3357244359" sldId="1276"/>
            <ac:spMk id="2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23:11.789" v="961" actId="700"/>
          <ac:spMkLst>
            <pc:docMk/>
            <pc:sldMk cId="3357244359" sldId="1276"/>
            <ac:spMk id="4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23:11.789" v="961" actId="700"/>
          <ac:spMkLst>
            <pc:docMk/>
            <pc:sldMk cId="3357244359" sldId="1276"/>
            <ac:spMk id="5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23:11.789" v="961" actId="700"/>
          <ac:spMkLst>
            <pc:docMk/>
            <pc:sldMk cId="3357244359" sldId="1276"/>
            <ac:spMk id="6" creationId="{00000000-0000-0000-0000-000000000000}"/>
          </ac:spMkLst>
        </pc:spChg>
        <pc:spChg chg="mod ord">
          <ac:chgData name="Appenmaier, Daniel" userId="a074f149-76a7-4e96-99bc-aadad5f25a38" providerId="ADAL" clId="{594BEB91-39B2-487D-8090-4B37B546EAA3}" dt="2021-12-08T12:24:18.391" v="1059" actId="1076"/>
          <ac:spMkLst>
            <pc:docMk/>
            <pc:sldMk cId="3357244359" sldId="1276"/>
            <ac:spMk id="8" creationId="{0D37C93D-0918-4204-A4D6-957E3836CB1F}"/>
          </ac:spMkLst>
        </pc:spChg>
        <pc:spChg chg="mod ord">
          <ac:chgData name="Appenmaier, Daniel" userId="a074f149-76a7-4e96-99bc-aadad5f25a38" providerId="ADAL" clId="{594BEB91-39B2-487D-8090-4B37B546EAA3}" dt="2021-12-08T12:24:18.391" v="1059" actId="1076"/>
          <ac:spMkLst>
            <pc:docMk/>
            <pc:sldMk cId="3357244359" sldId="1276"/>
            <ac:spMk id="9" creationId="{45C61DD0-F8A2-461B-900C-C90EC7CBA5F7}"/>
          </ac:spMkLst>
        </pc:spChg>
        <pc:spChg chg="add del mod">
          <ac:chgData name="Appenmaier, Daniel" userId="a074f149-76a7-4e96-99bc-aadad5f25a38" providerId="ADAL" clId="{594BEB91-39B2-487D-8090-4B37B546EAA3}" dt="2021-12-08T12:23:19.221" v="965" actId="478"/>
          <ac:spMkLst>
            <pc:docMk/>
            <pc:sldMk cId="3357244359" sldId="1276"/>
            <ac:spMk id="10" creationId="{C23F7B30-B43E-4103-9531-7846E8304842}"/>
          </ac:spMkLst>
        </pc:spChg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1617933650" sldId="1289"/>
        </pc:sldMkLst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1927786465" sldId="1290"/>
        </pc:sldMkLst>
      </pc:sldChg>
      <pc:sldChg chg="addSp delSp modSp add mod">
        <pc:chgData name="Appenmaier, Daniel" userId="a074f149-76a7-4e96-99bc-aadad5f25a38" providerId="ADAL" clId="{594BEB91-39B2-487D-8090-4B37B546EAA3}" dt="2021-12-08T12:09:43.876" v="535" actId="20577"/>
        <pc:sldMkLst>
          <pc:docMk/>
          <pc:sldMk cId="1937805923" sldId="1291"/>
        </pc:sldMkLst>
        <pc:spChg chg="add del mod">
          <ac:chgData name="Appenmaier, Daniel" userId="a074f149-76a7-4e96-99bc-aadad5f25a38" providerId="ADAL" clId="{594BEB91-39B2-487D-8090-4B37B546EAA3}" dt="2021-12-08T10:17:43.178" v="182" actId="478"/>
          <ac:spMkLst>
            <pc:docMk/>
            <pc:sldMk cId="1937805923" sldId="1291"/>
            <ac:spMk id="7" creationId="{7EBC47BA-415A-4A10-BA6F-DEC6228D6020}"/>
          </ac:spMkLst>
        </pc:spChg>
        <pc:spChg chg="mod">
          <ac:chgData name="Appenmaier, Daniel" userId="a074f149-76a7-4e96-99bc-aadad5f25a38" providerId="ADAL" clId="{594BEB91-39B2-487D-8090-4B37B546EAA3}" dt="2021-12-08T12:09:43.876" v="535" actId="20577"/>
          <ac:spMkLst>
            <pc:docMk/>
            <pc:sldMk cId="1937805923" sldId="1291"/>
            <ac:spMk id="9" creationId="{44871FCB-2C6E-4BFA-898F-4963E6C72CC6}"/>
          </ac:spMkLst>
        </pc:spChg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2872183787" sldId="1294"/>
        </pc:sldMkLst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3303142298" sldId="1295"/>
        </pc:sldMkLst>
      </pc:sldChg>
      <pc:sldChg chg="addSp delSp modSp mod">
        <pc:chgData name="Appenmaier, Daniel" userId="a074f149-76a7-4e96-99bc-aadad5f25a38" providerId="ADAL" clId="{594BEB91-39B2-487D-8090-4B37B546EAA3}" dt="2021-12-08T10:25:24.782" v="436" actId="1076"/>
        <pc:sldMkLst>
          <pc:docMk/>
          <pc:sldMk cId="2715059333" sldId="1296"/>
        </pc:sldMkLst>
        <pc:spChg chg="add del mod">
          <ac:chgData name="Appenmaier, Daniel" userId="a074f149-76a7-4e96-99bc-aadad5f25a38" providerId="ADAL" clId="{594BEB91-39B2-487D-8090-4B37B546EAA3}" dt="2021-12-08T10:18:52.226" v="216" actId="478"/>
          <ac:spMkLst>
            <pc:docMk/>
            <pc:sldMk cId="2715059333" sldId="1296"/>
            <ac:spMk id="7" creationId="{1920F565-5443-40F7-BBFE-4C5DB194A835}"/>
          </ac:spMkLst>
        </pc:spChg>
        <pc:spChg chg="mod">
          <ac:chgData name="Appenmaier, Daniel" userId="a074f149-76a7-4e96-99bc-aadad5f25a38" providerId="ADAL" clId="{594BEB91-39B2-487D-8090-4B37B546EAA3}" dt="2021-12-08T10:25:24.782" v="436" actId="1076"/>
          <ac:spMkLst>
            <pc:docMk/>
            <pc:sldMk cId="2715059333" sldId="1296"/>
            <ac:spMk id="9" creationId="{7485178F-CFD0-48EF-9045-73A37CFA9434}"/>
          </ac:spMkLst>
        </pc:spChg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296106073" sldId="1297"/>
        </pc:sldMkLst>
      </pc:sldChg>
      <pc:sldChg chg="addSp delSp modSp mod">
        <pc:chgData name="Appenmaier, Daniel" userId="a074f149-76a7-4e96-99bc-aadad5f25a38" providerId="ADAL" clId="{594BEB91-39B2-487D-8090-4B37B546EAA3}" dt="2021-12-08T10:23:49.035" v="349" actId="1076"/>
        <pc:sldMkLst>
          <pc:docMk/>
          <pc:sldMk cId="2473056309" sldId="1298"/>
        </pc:sldMkLst>
        <pc:spChg chg="add del mod">
          <ac:chgData name="Appenmaier, Daniel" userId="a074f149-76a7-4e96-99bc-aadad5f25a38" providerId="ADAL" clId="{594BEB91-39B2-487D-8090-4B37B546EAA3}" dt="2021-12-08T10:18:20.873" v="200" actId="478"/>
          <ac:spMkLst>
            <pc:docMk/>
            <pc:sldMk cId="2473056309" sldId="1298"/>
            <ac:spMk id="7" creationId="{032D1AA1-6113-4370-84A2-65715A9BC394}"/>
          </ac:spMkLst>
        </pc:spChg>
        <pc:spChg chg="mod">
          <ac:chgData name="Appenmaier, Daniel" userId="a074f149-76a7-4e96-99bc-aadad5f25a38" providerId="ADAL" clId="{594BEB91-39B2-487D-8090-4B37B546EAA3}" dt="2021-12-08T10:23:49.035" v="349" actId="1076"/>
          <ac:spMkLst>
            <pc:docMk/>
            <pc:sldMk cId="2473056309" sldId="1298"/>
            <ac:spMk id="9" creationId="{722DE05B-09B7-42B2-9240-96BD4F6F74F4}"/>
          </ac:spMkLst>
        </pc:spChg>
      </pc:sldChg>
      <pc:sldChg chg="modSp mod">
        <pc:chgData name="Appenmaier, Daniel" userId="a074f149-76a7-4e96-99bc-aadad5f25a38" providerId="ADAL" clId="{594BEB91-39B2-487D-8090-4B37B546EAA3}" dt="2021-12-08T10:13:47.793" v="110" actId="27636"/>
        <pc:sldMkLst>
          <pc:docMk/>
          <pc:sldMk cId="1768874113" sldId="1301"/>
        </pc:sldMkLst>
        <pc:spChg chg="mod">
          <ac:chgData name="Appenmaier, Daniel" userId="a074f149-76a7-4e96-99bc-aadad5f25a38" providerId="ADAL" clId="{594BEB91-39B2-487D-8090-4B37B546EAA3}" dt="2021-12-08T10:13:47.793" v="110" actId="27636"/>
          <ac:spMkLst>
            <pc:docMk/>
            <pc:sldMk cId="1768874113" sldId="1301"/>
            <ac:spMk id="2" creationId="{297A16BA-258E-43CD-AAB3-EEAACB180D06}"/>
          </ac:spMkLst>
        </pc:spChg>
        <pc:spChg chg="mod">
          <ac:chgData name="Appenmaier, Daniel" userId="a074f149-76a7-4e96-99bc-aadad5f25a38" providerId="ADAL" clId="{594BEB91-39B2-487D-8090-4B37B546EAA3}" dt="2021-12-03T13:25:42.406" v="44" actId="20577"/>
          <ac:spMkLst>
            <pc:docMk/>
            <pc:sldMk cId="1768874113" sldId="1301"/>
            <ac:spMk id="3" creationId="{F97B3432-AF3C-4917-B8F1-379AAFF75990}"/>
          </ac:spMkLst>
        </pc:spChg>
      </pc:sldChg>
      <pc:sldChg chg="modSp mod">
        <pc:chgData name="Appenmaier, Daniel" userId="a074f149-76a7-4e96-99bc-aadad5f25a38" providerId="ADAL" clId="{594BEB91-39B2-487D-8090-4B37B546EAA3}" dt="2021-12-21T07:06:24.445" v="1065" actId="6549"/>
        <pc:sldMkLst>
          <pc:docMk/>
          <pc:sldMk cId="2500938751" sldId="1302"/>
        </pc:sldMkLst>
        <pc:spChg chg="mod">
          <ac:chgData name="Appenmaier, Daniel" userId="a074f149-76a7-4e96-99bc-aadad5f25a38" providerId="ADAL" clId="{594BEB91-39B2-487D-8090-4B37B546EAA3}" dt="2021-12-21T07:06:24.445" v="1065" actId="6549"/>
          <ac:spMkLst>
            <pc:docMk/>
            <pc:sldMk cId="2500938751" sldId="1302"/>
            <ac:spMk id="3" creationId="{218251C4-E24E-4117-BFE7-555200135B18}"/>
          </ac:spMkLst>
        </pc:spChg>
      </pc:sldChg>
      <pc:sldChg chg="del">
        <pc:chgData name="Appenmaier, Daniel" userId="a074f149-76a7-4e96-99bc-aadad5f25a38" providerId="ADAL" clId="{594BEB91-39B2-487D-8090-4B37B546EAA3}" dt="2021-12-21T06:29:02.890" v="1064" actId="2696"/>
        <pc:sldMkLst>
          <pc:docMk/>
          <pc:sldMk cId="2817748888" sldId="1303"/>
        </pc:sldMkLst>
      </pc:sldChg>
      <pc:sldChg chg="modSp mod">
        <pc:chgData name="Appenmaier, Daniel" userId="a074f149-76a7-4e96-99bc-aadad5f25a38" providerId="ADAL" clId="{594BEB91-39B2-487D-8090-4B37B546EAA3}" dt="2021-12-08T12:24:55.701" v="1062" actId="13926"/>
        <pc:sldMkLst>
          <pc:docMk/>
          <pc:sldMk cId="919751651" sldId="1310"/>
        </pc:sldMkLst>
        <pc:spChg chg="mod">
          <ac:chgData name="Appenmaier, Daniel" userId="a074f149-76a7-4e96-99bc-aadad5f25a38" providerId="ADAL" clId="{594BEB91-39B2-487D-8090-4B37B546EAA3}" dt="2021-12-08T12:24:55.701" v="1062" actId="13926"/>
          <ac:spMkLst>
            <pc:docMk/>
            <pc:sldMk cId="919751651" sldId="1310"/>
            <ac:spMk id="2" creationId="{A17D1F62-75E0-4BB5-9F6D-826812E55B76}"/>
          </ac:spMkLst>
        </pc:spChg>
        <pc:spChg chg="mod">
          <ac:chgData name="Appenmaier, Daniel" userId="a074f149-76a7-4e96-99bc-aadad5f25a38" providerId="ADAL" clId="{594BEB91-39B2-487D-8090-4B37B546EAA3}" dt="2021-12-08T12:24:41.817" v="1061" actId="13926"/>
          <ac:spMkLst>
            <pc:docMk/>
            <pc:sldMk cId="919751651" sldId="1310"/>
            <ac:spMk id="3" creationId="{9CAF2D83-E986-49A0-9904-76B47C9A453C}"/>
          </ac:spMkLst>
        </pc:spChg>
      </pc:sldChg>
      <pc:sldChg chg="addSp delSp modSp mod modClrScheme chgLayout">
        <pc:chgData name="Appenmaier, Daniel" userId="a074f149-76a7-4e96-99bc-aadad5f25a38" providerId="ADAL" clId="{594BEB91-39B2-487D-8090-4B37B546EAA3}" dt="2021-12-08T10:27:46.699" v="462" actId="1076"/>
        <pc:sldMkLst>
          <pc:docMk/>
          <pc:sldMk cId="1238834896" sldId="1313"/>
        </pc:sldMkLst>
        <pc:spChg chg="mod ord">
          <ac:chgData name="Appenmaier, Daniel" userId="a074f149-76a7-4e96-99bc-aadad5f25a38" providerId="ADAL" clId="{594BEB91-39B2-487D-8090-4B37B546EAA3}" dt="2021-12-08T10:27:26.666" v="455" actId="700"/>
          <ac:spMkLst>
            <pc:docMk/>
            <pc:sldMk cId="1238834896" sldId="1313"/>
            <ac:spMk id="2" creationId="{E4B695BF-83DE-4320-8F24-632C846E0172}"/>
          </ac:spMkLst>
        </pc:spChg>
        <pc:spChg chg="mod ord">
          <ac:chgData name="Appenmaier, Daniel" userId="a074f149-76a7-4e96-99bc-aadad5f25a38" providerId="ADAL" clId="{594BEB91-39B2-487D-8090-4B37B546EAA3}" dt="2021-12-08T10:27:26.666" v="455" actId="700"/>
          <ac:spMkLst>
            <pc:docMk/>
            <pc:sldMk cId="1238834896" sldId="1313"/>
            <ac:spMk id="3" creationId="{94123E31-EB9B-48FF-9072-9ECB906C8ED8}"/>
          </ac:spMkLst>
        </pc:spChg>
        <pc:spChg chg="add del mod ord">
          <ac:chgData name="Appenmaier, Daniel" userId="a074f149-76a7-4e96-99bc-aadad5f25a38" providerId="ADAL" clId="{594BEB91-39B2-487D-8090-4B37B546EAA3}" dt="2021-12-08T10:27:31.386" v="457"/>
          <ac:spMkLst>
            <pc:docMk/>
            <pc:sldMk cId="1238834896" sldId="1313"/>
            <ac:spMk id="4" creationId="{164C3BD7-D0BE-4A7B-B2FA-F19B337BB41D}"/>
          </ac:spMkLst>
        </pc:spChg>
        <pc:spChg chg="mod ord">
          <ac:chgData name="Appenmaier, Daniel" userId="a074f149-76a7-4e96-99bc-aadad5f25a38" providerId="ADAL" clId="{594BEB91-39B2-487D-8090-4B37B546EAA3}" dt="2021-12-08T10:27:26.666" v="455" actId="700"/>
          <ac:spMkLst>
            <pc:docMk/>
            <pc:sldMk cId="1238834896" sldId="1313"/>
            <ac:spMk id="5" creationId="{131FB55F-19F9-4BE4-AEBF-C74855E55D2F}"/>
          </ac:spMkLst>
        </pc:spChg>
        <pc:spChg chg="mod ord">
          <ac:chgData name="Appenmaier, Daniel" userId="a074f149-76a7-4e96-99bc-aadad5f25a38" providerId="ADAL" clId="{594BEB91-39B2-487D-8090-4B37B546EAA3}" dt="2021-12-08T10:27:26.666" v="455" actId="700"/>
          <ac:spMkLst>
            <pc:docMk/>
            <pc:sldMk cId="1238834896" sldId="1313"/>
            <ac:spMk id="6" creationId="{ED85874A-AD8F-42B4-AA49-FCE622A17C4A}"/>
          </ac:spMkLst>
        </pc:spChg>
        <pc:graphicFrameChg chg="add mod modGraphic">
          <ac:chgData name="Appenmaier, Daniel" userId="a074f149-76a7-4e96-99bc-aadad5f25a38" providerId="ADAL" clId="{594BEB91-39B2-487D-8090-4B37B546EAA3}" dt="2021-12-08T10:27:46.699" v="462" actId="1076"/>
          <ac:graphicFrameMkLst>
            <pc:docMk/>
            <pc:sldMk cId="1238834896" sldId="1313"/>
            <ac:graphicFrameMk id="8" creationId="{17E9C355-75B3-4029-836D-869C8187F829}"/>
          </ac:graphicFrameMkLst>
        </pc:graphicFrameChg>
        <pc:graphicFrameChg chg="del modGraphic">
          <ac:chgData name="Appenmaier, Daniel" userId="a074f149-76a7-4e96-99bc-aadad5f25a38" providerId="ADAL" clId="{594BEB91-39B2-487D-8090-4B37B546EAA3}" dt="2021-12-08T10:27:29.473" v="456" actId="21"/>
          <ac:graphicFrameMkLst>
            <pc:docMk/>
            <pc:sldMk cId="1238834896" sldId="1313"/>
            <ac:graphicFrameMk id="12" creationId="{70C0A943-4CAC-47D2-BA9D-B7FBB8BCAEC7}"/>
          </ac:graphicFrameMkLst>
        </pc:graphicFrameChg>
      </pc:sldChg>
      <pc:sldChg chg="modSp mod">
        <pc:chgData name="Appenmaier, Daniel" userId="a074f149-76a7-4e96-99bc-aadad5f25a38" providerId="ADAL" clId="{594BEB91-39B2-487D-8090-4B37B546EAA3}" dt="2021-12-08T12:25:00.261" v="1063" actId="13926"/>
        <pc:sldMkLst>
          <pc:docMk/>
          <pc:sldMk cId="361329786" sldId="1314"/>
        </pc:sldMkLst>
        <pc:spChg chg="mod">
          <ac:chgData name="Appenmaier, Daniel" userId="a074f149-76a7-4e96-99bc-aadad5f25a38" providerId="ADAL" clId="{594BEB91-39B2-487D-8090-4B37B546EAA3}" dt="2021-12-08T12:25:00.261" v="1063" actId="13926"/>
          <ac:spMkLst>
            <pc:docMk/>
            <pc:sldMk cId="361329786" sldId="1314"/>
            <ac:spMk id="2" creationId="{EE9301DE-4CE9-46F8-AF3B-537C4548E2A5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2:17:33.503" v="790" actId="478"/>
        <pc:sldMkLst>
          <pc:docMk/>
          <pc:sldMk cId="284430035" sldId="1318"/>
        </pc:sldMkLst>
        <pc:spChg chg="mod">
          <ac:chgData name="Appenmaier, Daniel" userId="a074f149-76a7-4e96-99bc-aadad5f25a38" providerId="ADAL" clId="{594BEB91-39B2-487D-8090-4B37B546EAA3}" dt="2021-12-08T12:17:32.503" v="789" actId="1076"/>
          <ac:spMkLst>
            <pc:docMk/>
            <pc:sldMk cId="284430035" sldId="1318"/>
            <ac:spMk id="4" creationId="{791586C8-53CE-400C-B9FD-E35ECC3E5B72}"/>
          </ac:spMkLst>
        </pc:spChg>
        <pc:spChg chg="add del mod">
          <ac:chgData name="Appenmaier, Daniel" userId="a074f149-76a7-4e96-99bc-aadad5f25a38" providerId="ADAL" clId="{594BEB91-39B2-487D-8090-4B37B546EAA3}" dt="2021-12-08T12:17:33.503" v="790" actId="478"/>
          <ac:spMkLst>
            <pc:docMk/>
            <pc:sldMk cId="284430035" sldId="1318"/>
            <ac:spMk id="7" creationId="{F96CBC6D-C9E2-4B37-8902-985EEDD823E3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2:17:51.173" v="798" actId="478"/>
        <pc:sldMkLst>
          <pc:docMk/>
          <pc:sldMk cId="2083435808" sldId="1319"/>
        </pc:sldMkLst>
        <pc:spChg chg="mod">
          <ac:chgData name="Appenmaier, Daniel" userId="a074f149-76a7-4e96-99bc-aadad5f25a38" providerId="ADAL" clId="{594BEB91-39B2-487D-8090-4B37B546EAA3}" dt="2021-12-08T12:17:49.633" v="797" actId="1076"/>
          <ac:spMkLst>
            <pc:docMk/>
            <pc:sldMk cId="2083435808" sldId="1319"/>
            <ac:spMk id="7" creationId="{900AD706-6A9F-46CA-BB20-8FDAC3BA302D}"/>
          </ac:spMkLst>
        </pc:spChg>
        <pc:spChg chg="add del mod">
          <ac:chgData name="Appenmaier, Daniel" userId="a074f149-76a7-4e96-99bc-aadad5f25a38" providerId="ADAL" clId="{594BEB91-39B2-487D-8090-4B37B546EAA3}" dt="2021-12-08T12:17:51.173" v="798" actId="478"/>
          <ac:spMkLst>
            <pc:docMk/>
            <pc:sldMk cId="2083435808" sldId="1319"/>
            <ac:spMk id="8" creationId="{2AC058C4-AF8E-4A5F-9BE7-FA3AF86DF99B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2:17:06.283" v="784" actId="13926"/>
        <pc:sldMkLst>
          <pc:docMk/>
          <pc:sldMk cId="3184849271" sldId="1321"/>
        </pc:sldMkLst>
        <pc:spChg chg="mod">
          <ac:chgData name="Appenmaier, Daniel" userId="a074f149-76a7-4e96-99bc-aadad5f25a38" providerId="ADAL" clId="{594BEB91-39B2-487D-8090-4B37B546EAA3}" dt="2021-12-08T12:17:01.300" v="783" actId="13926"/>
          <ac:spMkLst>
            <pc:docMk/>
            <pc:sldMk cId="3184849271" sldId="1321"/>
            <ac:spMk id="2" creationId="{16172976-BA72-4BA6-BD62-EF3BFADDBD61}"/>
          </ac:spMkLst>
        </pc:spChg>
        <pc:spChg chg="mod">
          <ac:chgData name="Appenmaier, Daniel" userId="a074f149-76a7-4e96-99bc-aadad5f25a38" providerId="ADAL" clId="{594BEB91-39B2-487D-8090-4B37B546EAA3}" dt="2021-12-08T12:17:06.283" v="784" actId="13926"/>
          <ac:spMkLst>
            <pc:docMk/>
            <pc:sldMk cId="3184849271" sldId="1321"/>
            <ac:spMk id="3" creationId="{2297B209-B761-46CE-B71C-168CBBC6A833}"/>
          </ac:spMkLst>
        </pc:spChg>
        <pc:spChg chg="mod">
          <ac:chgData name="Appenmaier, Daniel" userId="a074f149-76a7-4e96-99bc-aadad5f25a38" providerId="ADAL" clId="{594BEB91-39B2-487D-8090-4B37B546EAA3}" dt="2021-12-08T10:25:35.534" v="439" actId="1076"/>
          <ac:spMkLst>
            <pc:docMk/>
            <pc:sldMk cId="3184849271" sldId="1321"/>
            <ac:spMk id="6" creationId="{B378CA27-1947-4578-8388-1E5A62ABF061}"/>
          </ac:spMkLst>
        </pc:spChg>
        <pc:spChg chg="add del mod">
          <ac:chgData name="Appenmaier, Daniel" userId="a074f149-76a7-4e96-99bc-aadad5f25a38" providerId="ADAL" clId="{594BEB91-39B2-487D-8090-4B37B546EAA3}" dt="2021-12-08T10:18:57.769" v="218" actId="478"/>
          <ac:spMkLst>
            <pc:docMk/>
            <pc:sldMk cId="3184849271" sldId="1321"/>
            <ac:spMk id="7" creationId="{0F4E7B66-AE34-4AAF-9AAD-86F9EAA6DA9B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2:18:56.943" v="839" actId="1076"/>
        <pc:sldMkLst>
          <pc:docMk/>
          <pc:sldMk cId="1634628097" sldId="1322"/>
        </pc:sldMkLst>
        <pc:spChg chg="mod">
          <ac:chgData name="Appenmaier, Daniel" userId="a074f149-76a7-4e96-99bc-aadad5f25a38" providerId="ADAL" clId="{594BEB91-39B2-487D-8090-4B37B546EAA3}" dt="2021-12-08T12:18:56.943" v="839" actId="1076"/>
          <ac:spMkLst>
            <pc:docMk/>
            <pc:sldMk cId="1634628097" sldId="1322"/>
            <ac:spMk id="6" creationId="{A2368EA4-CC56-4951-8497-F90DE7F312B4}"/>
          </ac:spMkLst>
        </pc:spChg>
        <pc:spChg chg="add del mod">
          <ac:chgData name="Appenmaier, Daniel" userId="a074f149-76a7-4e96-99bc-aadad5f25a38" providerId="ADAL" clId="{594BEB91-39B2-487D-8090-4B37B546EAA3}" dt="2021-12-08T12:18:23.322" v="814" actId="478"/>
          <ac:spMkLst>
            <pc:docMk/>
            <pc:sldMk cId="1634628097" sldId="1322"/>
            <ac:spMk id="7" creationId="{D2FA6184-F480-4428-A16D-1B45B828DD04}"/>
          </ac:spMkLst>
        </pc:spChg>
      </pc:sldChg>
      <pc:sldChg chg="addSp delSp modSp mod">
        <pc:chgData name="Appenmaier, Daniel" userId="a074f149-76a7-4e96-99bc-aadad5f25a38" providerId="ADAL" clId="{594BEB91-39B2-487D-8090-4B37B546EAA3}" dt="2021-12-08T12:20:46.512" v="847" actId="478"/>
        <pc:sldMkLst>
          <pc:docMk/>
          <pc:sldMk cId="639864705" sldId="1323"/>
        </pc:sldMkLst>
        <pc:spChg chg="del">
          <ac:chgData name="Appenmaier, Daniel" userId="a074f149-76a7-4e96-99bc-aadad5f25a38" providerId="ADAL" clId="{594BEB91-39B2-487D-8090-4B37B546EAA3}" dt="2021-12-08T12:20:46.512" v="847" actId="478"/>
          <ac:spMkLst>
            <pc:docMk/>
            <pc:sldMk cId="639864705" sldId="1323"/>
            <ac:spMk id="6" creationId="{DF97943D-2D78-48CA-8EA3-564DED83C283}"/>
          </ac:spMkLst>
        </pc:spChg>
        <pc:spChg chg="mod">
          <ac:chgData name="Appenmaier, Daniel" userId="a074f149-76a7-4e96-99bc-aadad5f25a38" providerId="ADAL" clId="{594BEB91-39B2-487D-8090-4B37B546EAA3}" dt="2021-12-08T12:19:18.672" v="845" actId="1076"/>
          <ac:spMkLst>
            <pc:docMk/>
            <pc:sldMk cId="639864705" sldId="1323"/>
            <ac:spMk id="7" creationId="{EF09B783-F215-4090-8395-20D8A720E3CD}"/>
          </ac:spMkLst>
        </pc:spChg>
        <pc:spChg chg="add del mod">
          <ac:chgData name="Appenmaier, Daniel" userId="a074f149-76a7-4e96-99bc-aadad5f25a38" providerId="ADAL" clId="{594BEB91-39B2-487D-8090-4B37B546EAA3}" dt="2021-12-08T12:19:20.852" v="846" actId="478"/>
          <ac:spMkLst>
            <pc:docMk/>
            <pc:sldMk cId="639864705" sldId="1323"/>
            <ac:spMk id="8" creationId="{8532C8FB-B436-4FBD-BC65-FD1901361100}"/>
          </ac:spMkLst>
        </pc:spChg>
      </pc:sldChg>
      <pc:sldChg chg="addSp delSp modSp add mod chgLayout">
        <pc:chgData name="Appenmaier, Daniel" userId="a074f149-76a7-4e96-99bc-aadad5f25a38" providerId="ADAL" clId="{594BEB91-39B2-487D-8090-4B37B546EAA3}" dt="2021-12-08T12:13:23.083" v="649" actId="21"/>
        <pc:sldMkLst>
          <pc:docMk/>
          <pc:sldMk cId="3666129089" sldId="1325"/>
        </pc:sldMkLst>
        <pc:spChg chg="mod ord">
          <ac:chgData name="Appenmaier, Daniel" userId="a074f149-76a7-4e96-99bc-aadad5f25a38" providerId="ADAL" clId="{594BEB91-39B2-487D-8090-4B37B546EAA3}" dt="2021-12-08T12:12:54.818" v="628" actId="700"/>
          <ac:spMkLst>
            <pc:docMk/>
            <pc:sldMk cId="3666129089" sldId="1325"/>
            <ac:spMk id="2" creationId="{F53DF55F-24CE-4971-881E-2AAC5619C365}"/>
          </ac:spMkLst>
        </pc:spChg>
        <pc:spChg chg="mod ord">
          <ac:chgData name="Appenmaier, Daniel" userId="a074f149-76a7-4e96-99bc-aadad5f25a38" providerId="ADAL" clId="{594BEB91-39B2-487D-8090-4B37B546EAA3}" dt="2021-12-08T12:12:54.818" v="628" actId="700"/>
          <ac:spMkLst>
            <pc:docMk/>
            <pc:sldMk cId="3666129089" sldId="1325"/>
            <ac:spMk id="4" creationId="{39AB56EA-BAA8-4169-96A8-B072FFFC5A6B}"/>
          </ac:spMkLst>
        </pc:spChg>
        <pc:spChg chg="mod ord">
          <ac:chgData name="Appenmaier, Daniel" userId="a074f149-76a7-4e96-99bc-aadad5f25a38" providerId="ADAL" clId="{594BEB91-39B2-487D-8090-4B37B546EAA3}" dt="2021-12-08T12:12:54.818" v="628" actId="700"/>
          <ac:spMkLst>
            <pc:docMk/>
            <pc:sldMk cId="3666129089" sldId="1325"/>
            <ac:spMk id="5" creationId="{5FA8038A-B688-4BD0-854F-DE18977E905A}"/>
          </ac:spMkLst>
        </pc:spChg>
        <pc:spChg chg="mod ord">
          <ac:chgData name="Appenmaier, Daniel" userId="a074f149-76a7-4e96-99bc-aadad5f25a38" providerId="ADAL" clId="{594BEB91-39B2-487D-8090-4B37B546EAA3}" dt="2021-12-08T12:12:54.818" v="628" actId="700"/>
          <ac:spMkLst>
            <pc:docMk/>
            <pc:sldMk cId="3666129089" sldId="1325"/>
            <ac:spMk id="6" creationId="{92122A06-06C2-443C-8B1D-C48FD262901F}"/>
          </ac:spMkLst>
        </pc:spChg>
        <pc:spChg chg="mod ord">
          <ac:chgData name="Appenmaier, Daniel" userId="a074f149-76a7-4e96-99bc-aadad5f25a38" providerId="ADAL" clId="{594BEB91-39B2-487D-8090-4B37B546EAA3}" dt="2021-12-08T12:13:21.284" v="648" actId="1076"/>
          <ac:spMkLst>
            <pc:docMk/>
            <pc:sldMk cId="3666129089" sldId="1325"/>
            <ac:spMk id="8" creationId="{05233EC4-BB28-418B-96A0-29D13F0B609A}"/>
          </ac:spMkLst>
        </pc:spChg>
        <pc:spChg chg="mod ord">
          <ac:chgData name="Appenmaier, Daniel" userId="a074f149-76a7-4e96-99bc-aadad5f25a38" providerId="ADAL" clId="{594BEB91-39B2-487D-8090-4B37B546EAA3}" dt="2021-12-08T12:13:21.284" v="648" actId="1076"/>
          <ac:spMkLst>
            <pc:docMk/>
            <pc:sldMk cId="3666129089" sldId="1325"/>
            <ac:spMk id="9" creationId="{F2B27DC5-FCFC-4C50-8ADA-A3666E0DA5F7}"/>
          </ac:spMkLst>
        </pc:spChg>
        <pc:spChg chg="add del mod">
          <ac:chgData name="Appenmaier, Daniel" userId="a074f149-76a7-4e96-99bc-aadad5f25a38" providerId="ADAL" clId="{594BEB91-39B2-487D-8090-4B37B546EAA3}" dt="2021-12-08T12:13:23.083" v="649" actId="21"/>
          <ac:spMkLst>
            <pc:docMk/>
            <pc:sldMk cId="3666129089" sldId="1325"/>
            <ac:spMk id="10" creationId="{086C34F1-2CEA-43ED-92FC-E774F9C731FD}"/>
          </ac:spMkLst>
        </pc:spChg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3408596843" sldId="1351"/>
        </pc:sldMkLst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1323199528" sldId="1352"/>
        </pc:sldMkLst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1574831129" sldId="1353"/>
        </pc:sldMkLst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3111047916" sldId="1354"/>
        </pc:sldMkLst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1528953033" sldId="1355"/>
        </pc:sldMkLst>
      </pc:sldChg>
      <pc:sldChg chg="addSp delSp modSp add mod">
        <pc:chgData name="Appenmaier, Daniel" userId="a074f149-76a7-4e96-99bc-aadad5f25a38" providerId="ADAL" clId="{594BEB91-39B2-487D-8090-4B37B546EAA3}" dt="2021-12-08T10:21:02.502" v="258" actId="313"/>
        <pc:sldMkLst>
          <pc:docMk/>
          <pc:sldMk cId="3956656429" sldId="1356"/>
        </pc:sldMkLst>
        <pc:spChg chg="add del mod">
          <ac:chgData name="Appenmaier, Daniel" userId="a074f149-76a7-4e96-99bc-aadad5f25a38" providerId="ADAL" clId="{594BEB91-39B2-487D-8090-4B37B546EAA3}" dt="2021-12-08T10:17:48.089" v="184" actId="478"/>
          <ac:spMkLst>
            <pc:docMk/>
            <pc:sldMk cId="3956656429" sldId="1356"/>
            <ac:spMk id="8" creationId="{24FAFA51-BFC4-4C86-81EF-6AE5E2E7C465}"/>
          </ac:spMkLst>
        </pc:spChg>
        <pc:spChg chg="mod">
          <ac:chgData name="Appenmaier, Daniel" userId="a074f149-76a7-4e96-99bc-aadad5f25a38" providerId="ADAL" clId="{594BEB91-39B2-487D-8090-4B37B546EAA3}" dt="2021-12-08T10:21:02.502" v="258" actId="313"/>
          <ac:spMkLst>
            <pc:docMk/>
            <pc:sldMk cId="3956656429" sldId="1356"/>
            <ac:spMk id="9" creationId="{DD10D8BE-5628-4446-BC8C-ED0B16BAA622}"/>
          </ac:spMkLst>
        </pc:spChg>
      </pc:sldChg>
      <pc:sldChg chg="addSp delSp modSp add mod">
        <pc:chgData name="Appenmaier, Daniel" userId="a074f149-76a7-4e96-99bc-aadad5f25a38" providerId="ADAL" clId="{594BEB91-39B2-487D-8090-4B37B546EAA3}" dt="2021-12-08T12:10:05.036" v="544" actId="20577"/>
        <pc:sldMkLst>
          <pc:docMk/>
          <pc:sldMk cId="1180560164" sldId="1357"/>
        </pc:sldMkLst>
        <pc:spChg chg="mod">
          <ac:chgData name="Appenmaier, Daniel" userId="a074f149-76a7-4e96-99bc-aadad5f25a38" providerId="ADAL" clId="{594BEB91-39B2-487D-8090-4B37B546EAA3}" dt="2021-12-08T12:10:05.036" v="544" actId="20577"/>
          <ac:spMkLst>
            <pc:docMk/>
            <pc:sldMk cId="1180560164" sldId="1357"/>
            <ac:spMk id="8" creationId="{347B81C6-3F53-4924-B714-0AF08A7FC43E}"/>
          </ac:spMkLst>
        </pc:spChg>
        <pc:spChg chg="add del mod">
          <ac:chgData name="Appenmaier, Daniel" userId="a074f149-76a7-4e96-99bc-aadad5f25a38" providerId="ADAL" clId="{594BEB91-39B2-487D-8090-4B37B546EAA3}" dt="2021-12-08T10:17:51.705" v="186" actId="478"/>
          <ac:spMkLst>
            <pc:docMk/>
            <pc:sldMk cId="1180560164" sldId="1357"/>
            <ac:spMk id="9" creationId="{EF149233-AB03-48A4-85C2-D902405A000A}"/>
          </ac:spMkLst>
        </pc:spChg>
      </pc:sldChg>
      <pc:sldChg chg="add">
        <pc:chgData name="Appenmaier, Daniel" userId="a074f149-76a7-4e96-99bc-aadad5f25a38" providerId="ADAL" clId="{594BEB91-39B2-487D-8090-4B37B546EAA3}" dt="2021-12-03T13:24:54.291" v="4"/>
        <pc:sldMkLst>
          <pc:docMk/>
          <pc:sldMk cId="521269701" sldId="1358"/>
        </pc:sldMkLst>
      </pc:sldChg>
      <pc:sldChg chg="addSp delSp modSp add mod">
        <pc:chgData name="Appenmaier, Daniel" userId="a074f149-76a7-4e96-99bc-aadad5f25a38" providerId="ADAL" clId="{594BEB91-39B2-487D-8090-4B37B546EAA3}" dt="2021-12-08T10:21:45.687" v="278" actId="1076"/>
        <pc:sldMkLst>
          <pc:docMk/>
          <pc:sldMk cId="1685279134" sldId="1359"/>
        </pc:sldMkLst>
        <pc:spChg chg="add del mod">
          <ac:chgData name="Appenmaier, Daniel" userId="a074f149-76a7-4e96-99bc-aadad5f25a38" providerId="ADAL" clId="{594BEB91-39B2-487D-8090-4B37B546EAA3}" dt="2021-12-08T10:17:55.666" v="188" actId="478"/>
          <ac:spMkLst>
            <pc:docMk/>
            <pc:sldMk cId="1685279134" sldId="1359"/>
            <ac:spMk id="7" creationId="{C7BBEBE4-832D-4EDA-B992-AAC2E034D2CB}"/>
          </ac:spMkLst>
        </pc:spChg>
        <pc:spChg chg="mod">
          <ac:chgData name="Appenmaier, Daniel" userId="a074f149-76a7-4e96-99bc-aadad5f25a38" providerId="ADAL" clId="{594BEB91-39B2-487D-8090-4B37B546EAA3}" dt="2021-12-08T10:21:45.687" v="278" actId="1076"/>
          <ac:spMkLst>
            <pc:docMk/>
            <pc:sldMk cId="1685279134" sldId="1359"/>
            <ac:spMk id="10" creationId="{11D22228-7A75-4E8F-896E-DF38AE15225F}"/>
          </ac:spMkLst>
        </pc:spChg>
      </pc:sldChg>
      <pc:sldChg chg="addSp delSp modSp add mod">
        <pc:chgData name="Appenmaier, Daniel" userId="a074f149-76a7-4e96-99bc-aadad5f25a38" providerId="ADAL" clId="{594BEB91-39B2-487D-8090-4B37B546EAA3}" dt="2021-12-08T10:22:05.928" v="297" actId="1076"/>
        <pc:sldMkLst>
          <pc:docMk/>
          <pc:sldMk cId="1068105624" sldId="1360"/>
        </pc:sldMkLst>
        <pc:spChg chg="add del mod">
          <ac:chgData name="Appenmaier, Daniel" userId="a074f149-76a7-4e96-99bc-aadad5f25a38" providerId="ADAL" clId="{594BEB91-39B2-487D-8090-4B37B546EAA3}" dt="2021-12-08T10:17:59.002" v="190" actId="478"/>
          <ac:spMkLst>
            <pc:docMk/>
            <pc:sldMk cId="1068105624" sldId="1360"/>
            <ac:spMk id="7" creationId="{313145AC-5004-464B-8CB1-53A9723162B1}"/>
          </ac:spMkLst>
        </pc:spChg>
        <pc:spChg chg="mod">
          <ac:chgData name="Appenmaier, Daniel" userId="a074f149-76a7-4e96-99bc-aadad5f25a38" providerId="ADAL" clId="{594BEB91-39B2-487D-8090-4B37B546EAA3}" dt="2021-12-08T10:22:05.928" v="297" actId="1076"/>
          <ac:spMkLst>
            <pc:docMk/>
            <pc:sldMk cId="1068105624" sldId="1360"/>
            <ac:spMk id="10" creationId="{11D22228-7A75-4E8F-896E-DF38AE15225F}"/>
          </ac:spMkLst>
        </pc:spChg>
      </pc:sldChg>
      <pc:sldChg chg="addSp delSp modSp add mod chgLayout">
        <pc:chgData name="Appenmaier, Daniel" userId="a074f149-76a7-4e96-99bc-aadad5f25a38" providerId="ADAL" clId="{594BEB91-39B2-487D-8090-4B37B546EAA3}" dt="2021-12-08T12:12:26.244" v="626" actId="20577"/>
        <pc:sldMkLst>
          <pc:docMk/>
          <pc:sldMk cId="3208673814" sldId="1361"/>
        </pc:sldMkLst>
        <pc:spChg chg="mod ord">
          <ac:chgData name="Appenmaier, Daniel" userId="a074f149-76a7-4e96-99bc-aadad5f25a38" providerId="ADAL" clId="{594BEB91-39B2-487D-8090-4B37B546EAA3}" dt="2021-12-08T12:10:31.058" v="545" actId="700"/>
          <ac:spMkLst>
            <pc:docMk/>
            <pc:sldMk cId="3208673814" sldId="1361"/>
            <ac:spMk id="2" creationId="{83CA4615-1149-4D18-AEE6-69CB755551E3}"/>
          </ac:spMkLst>
        </pc:spChg>
        <pc:spChg chg="mod ord">
          <ac:chgData name="Appenmaier, Daniel" userId="a074f149-76a7-4e96-99bc-aadad5f25a38" providerId="ADAL" clId="{594BEB91-39B2-487D-8090-4B37B546EAA3}" dt="2021-12-08T12:10:31.058" v="545" actId="700"/>
          <ac:spMkLst>
            <pc:docMk/>
            <pc:sldMk cId="3208673814" sldId="1361"/>
            <ac:spMk id="4" creationId="{095FCB63-B276-4C51-AE66-EA1EC6499F77}"/>
          </ac:spMkLst>
        </pc:spChg>
        <pc:spChg chg="mod ord">
          <ac:chgData name="Appenmaier, Daniel" userId="a074f149-76a7-4e96-99bc-aadad5f25a38" providerId="ADAL" clId="{594BEB91-39B2-487D-8090-4B37B546EAA3}" dt="2021-12-08T12:10:31.058" v="545" actId="700"/>
          <ac:spMkLst>
            <pc:docMk/>
            <pc:sldMk cId="3208673814" sldId="1361"/>
            <ac:spMk id="5" creationId="{111B0D31-7148-48CC-A5A8-FB6052CF28E8}"/>
          </ac:spMkLst>
        </pc:spChg>
        <pc:spChg chg="mod ord">
          <ac:chgData name="Appenmaier, Daniel" userId="a074f149-76a7-4e96-99bc-aadad5f25a38" providerId="ADAL" clId="{594BEB91-39B2-487D-8090-4B37B546EAA3}" dt="2021-12-08T12:10:31.058" v="545" actId="700"/>
          <ac:spMkLst>
            <pc:docMk/>
            <pc:sldMk cId="3208673814" sldId="1361"/>
            <ac:spMk id="6" creationId="{50683C65-6A04-4E33-B0DE-857221AB5152}"/>
          </ac:spMkLst>
        </pc:spChg>
        <pc:spChg chg="add del mod">
          <ac:chgData name="Appenmaier, Daniel" userId="a074f149-76a7-4e96-99bc-aadad5f25a38" providerId="ADAL" clId="{594BEB91-39B2-487D-8090-4B37B546EAA3}" dt="2021-12-08T12:10:41.984" v="550" actId="478"/>
          <ac:spMkLst>
            <pc:docMk/>
            <pc:sldMk cId="3208673814" sldId="1361"/>
            <ac:spMk id="8" creationId="{4F44590B-85F5-4AC2-958D-6EECB4D95177}"/>
          </ac:spMkLst>
        </pc:spChg>
        <pc:spChg chg="mod ord">
          <ac:chgData name="Appenmaier, Daniel" userId="a074f149-76a7-4e96-99bc-aadad5f25a38" providerId="ADAL" clId="{594BEB91-39B2-487D-8090-4B37B546EAA3}" dt="2021-12-08T12:12:18.624" v="618" actId="1076"/>
          <ac:spMkLst>
            <pc:docMk/>
            <pc:sldMk cId="3208673814" sldId="1361"/>
            <ac:spMk id="9" creationId="{93A4BDE0-A5BE-4308-B5E1-FFBE65FF5ADA}"/>
          </ac:spMkLst>
        </pc:spChg>
        <pc:spChg chg="mod ord">
          <ac:chgData name="Appenmaier, Daniel" userId="a074f149-76a7-4e96-99bc-aadad5f25a38" providerId="ADAL" clId="{594BEB91-39B2-487D-8090-4B37B546EAA3}" dt="2021-12-08T12:12:26.244" v="626" actId="20577"/>
          <ac:spMkLst>
            <pc:docMk/>
            <pc:sldMk cId="3208673814" sldId="1361"/>
            <ac:spMk id="10" creationId="{1D3A5E1B-BBC7-4FC9-AC40-0EECB6F30CB7}"/>
          </ac:spMkLst>
        </pc:spChg>
      </pc:sldChg>
      <pc:sldChg chg="addSp delSp modSp add mod">
        <pc:chgData name="Appenmaier, Daniel" userId="a074f149-76a7-4e96-99bc-aadad5f25a38" providerId="ADAL" clId="{594BEB91-39B2-487D-8090-4B37B546EAA3}" dt="2021-12-08T12:12:32.334" v="627" actId="6549"/>
        <pc:sldMkLst>
          <pc:docMk/>
          <pc:sldMk cId="619505922" sldId="1362"/>
        </pc:sldMkLst>
        <pc:spChg chg="add del mod">
          <ac:chgData name="Appenmaier, Daniel" userId="a074f149-76a7-4e96-99bc-aadad5f25a38" providerId="ADAL" clId="{594BEB91-39B2-487D-8090-4B37B546EAA3}" dt="2021-12-08T10:18:04.067" v="192" actId="478"/>
          <ac:spMkLst>
            <pc:docMk/>
            <pc:sldMk cId="619505922" sldId="1362"/>
            <ac:spMk id="7" creationId="{A0C8150D-AE8C-4A4C-B248-A0747AF9C137}"/>
          </ac:spMkLst>
        </pc:spChg>
        <pc:spChg chg="mod">
          <ac:chgData name="Appenmaier, Daniel" userId="a074f149-76a7-4e96-99bc-aadad5f25a38" providerId="ADAL" clId="{594BEB91-39B2-487D-8090-4B37B546EAA3}" dt="2021-12-08T12:12:32.334" v="627" actId="6549"/>
          <ac:spMkLst>
            <pc:docMk/>
            <pc:sldMk cId="619505922" sldId="1362"/>
            <ac:spMk id="9" creationId="{CAAC3245-1B6A-478D-AF63-F96A125131DB}"/>
          </ac:spMkLst>
        </pc:spChg>
      </pc:sldChg>
      <pc:sldChg chg="addSp delSp modSp add mod">
        <pc:chgData name="Appenmaier, Daniel" userId="a074f149-76a7-4e96-99bc-aadad5f25a38" providerId="ADAL" clId="{594BEB91-39B2-487D-8090-4B37B546EAA3}" dt="2021-12-08T10:22:34.224" v="321" actId="1076"/>
        <pc:sldMkLst>
          <pc:docMk/>
          <pc:sldMk cId="3087082229" sldId="1363"/>
        </pc:sldMkLst>
        <pc:spChg chg="add del mod">
          <ac:chgData name="Appenmaier, Daniel" userId="a074f149-76a7-4e96-99bc-aadad5f25a38" providerId="ADAL" clId="{594BEB91-39B2-487D-8090-4B37B546EAA3}" dt="2021-12-08T10:18:07.546" v="194" actId="478"/>
          <ac:spMkLst>
            <pc:docMk/>
            <pc:sldMk cId="3087082229" sldId="1363"/>
            <ac:spMk id="7" creationId="{C945D656-B2D3-40C1-989E-8672CAFF256D}"/>
          </ac:spMkLst>
        </pc:spChg>
        <pc:spChg chg="mod">
          <ac:chgData name="Appenmaier, Daniel" userId="a074f149-76a7-4e96-99bc-aadad5f25a38" providerId="ADAL" clId="{594BEB91-39B2-487D-8090-4B37B546EAA3}" dt="2021-12-08T10:22:34.224" v="321" actId="1076"/>
          <ac:spMkLst>
            <pc:docMk/>
            <pc:sldMk cId="3087082229" sldId="1363"/>
            <ac:spMk id="9" creationId="{0F7E685B-877F-4736-BB22-4B08606E8FA6}"/>
          </ac:spMkLst>
        </pc:spChg>
      </pc:sldChg>
      <pc:sldChg chg="addSp delSp modSp add mod chgLayout">
        <pc:chgData name="Appenmaier, Daniel" userId="a074f149-76a7-4e96-99bc-aadad5f25a38" providerId="ADAL" clId="{594BEB91-39B2-487D-8090-4B37B546EAA3}" dt="2021-12-08T12:13:57.557" v="674" actId="478"/>
        <pc:sldMkLst>
          <pc:docMk/>
          <pc:sldMk cId="1990833566" sldId="1364"/>
        </pc:sldMkLst>
        <pc:spChg chg="mod ord">
          <ac:chgData name="Appenmaier, Daniel" userId="a074f149-76a7-4e96-99bc-aadad5f25a38" providerId="ADAL" clId="{594BEB91-39B2-487D-8090-4B37B546EAA3}" dt="2021-12-08T12:13:29.043" v="651" actId="700"/>
          <ac:spMkLst>
            <pc:docMk/>
            <pc:sldMk cId="1990833566" sldId="1364"/>
            <ac:spMk id="2" creationId="{7996D2BA-0B86-4B82-9346-08271D1F272E}"/>
          </ac:spMkLst>
        </pc:spChg>
        <pc:spChg chg="mod ord">
          <ac:chgData name="Appenmaier, Daniel" userId="a074f149-76a7-4e96-99bc-aadad5f25a38" providerId="ADAL" clId="{594BEB91-39B2-487D-8090-4B37B546EAA3}" dt="2021-12-08T12:13:29.043" v="651" actId="700"/>
          <ac:spMkLst>
            <pc:docMk/>
            <pc:sldMk cId="1990833566" sldId="1364"/>
            <ac:spMk id="3" creationId="{24177529-311B-4C33-9306-4FE57D6F9AF3}"/>
          </ac:spMkLst>
        </pc:spChg>
        <pc:spChg chg="mod ord">
          <ac:chgData name="Appenmaier, Daniel" userId="a074f149-76a7-4e96-99bc-aadad5f25a38" providerId="ADAL" clId="{594BEB91-39B2-487D-8090-4B37B546EAA3}" dt="2021-12-08T12:13:29.043" v="651" actId="700"/>
          <ac:spMkLst>
            <pc:docMk/>
            <pc:sldMk cId="1990833566" sldId="1364"/>
            <ac:spMk id="4" creationId="{2D105DB6-CD13-47E0-8C4A-B6801678E7C6}"/>
          </ac:spMkLst>
        </pc:spChg>
        <pc:spChg chg="mod ord">
          <ac:chgData name="Appenmaier, Daniel" userId="a074f149-76a7-4e96-99bc-aadad5f25a38" providerId="ADAL" clId="{594BEB91-39B2-487D-8090-4B37B546EAA3}" dt="2021-12-08T12:13:29.043" v="651" actId="700"/>
          <ac:spMkLst>
            <pc:docMk/>
            <pc:sldMk cId="1990833566" sldId="1364"/>
            <ac:spMk id="5" creationId="{B07E50CC-1BBA-4323-A330-03EB75731E93}"/>
          </ac:spMkLst>
        </pc:spChg>
        <pc:spChg chg="mod ord">
          <ac:chgData name="Appenmaier, Daniel" userId="a074f149-76a7-4e96-99bc-aadad5f25a38" providerId="ADAL" clId="{594BEB91-39B2-487D-8090-4B37B546EAA3}" dt="2021-12-08T12:13:56.394" v="673" actId="1076"/>
          <ac:spMkLst>
            <pc:docMk/>
            <pc:sldMk cId="1990833566" sldId="1364"/>
            <ac:spMk id="8" creationId="{8A0ED9B9-3977-4873-AF91-95DE17EDC552}"/>
          </ac:spMkLst>
        </pc:spChg>
        <pc:spChg chg="mod ord">
          <ac:chgData name="Appenmaier, Daniel" userId="a074f149-76a7-4e96-99bc-aadad5f25a38" providerId="ADAL" clId="{594BEB91-39B2-487D-8090-4B37B546EAA3}" dt="2021-12-08T12:13:56.394" v="673" actId="1076"/>
          <ac:spMkLst>
            <pc:docMk/>
            <pc:sldMk cId="1990833566" sldId="1364"/>
            <ac:spMk id="9" creationId="{0653F584-4204-41A1-949F-83A3A3154FB1}"/>
          </ac:spMkLst>
        </pc:spChg>
        <pc:spChg chg="add del mod">
          <ac:chgData name="Appenmaier, Daniel" userId="a074f149-76a7-4e96-99bc-aadad5f25a38" providerId="ADAL" clId="{594BEB91-39B2-487D-8090-4B37B546EAA3}" dt="2021-12-08T12:13:57.557" v="674" actId="478"/>
          <ac:spMkLst>
            <pc:docMk/>
            <pc:sldMk cId="1990833566" sldId="1364"/>
            <ac:spMk id="10" creationId="{A13C15F5-68EC-4D31-828E-CCF9734385CA}"/>
          </ac:spMkLst>
        </pc:spChg>
      </pc:sldChg>
      <pc:sldMasterChg chg="modSp modSldLayout">
        <pc:chgData name="Appenmaier, Daniel" userId="a074f149-76a7-4e96-99bc-aadad5f25a38" providerId="ADAL" clId="{594BEB91-39B2-487D-8090-4B37B546EAA3}" dt="2021-12-08T10:15:33.359" v="138" actId="478"/>
        <pc:sldMasterMkLst>
          <pc:docMk/>
          <pc:sldMasterMk cId="1047754730" sldId="2147483648"/>
        </pc:sldMasterMkLst>
        <pc:spChg chg="mod">
          <ac:chgData name="Appenmaier, Daniel" userId="a074f149-76a7-4e96-99bc-aadad5f25a38" providerId="ADAL" clId="{594BEB91-39B2-487D-8090-4B37B546EAA3}" dt="2021-12-08T10:13:37.983" v="106" actId="255"/>
          <ac:spMkLst>
            <pc:docMk/>
            <pc:sldMasterMk cId="1047754730" sldId="2147483648"/>
            <ac:spMk id="2" creationId="{00000000-0000-0000-0000-000000000000}"/>
          </ac:spMkLst>
        </pc:spChg>
        <pc:spChg chg="mod">
          <ac:chgData name="Appenmaier, Daniel" userId="a074f149-76a7-4e96-99bc-aadad5f25a38" providerId="ADAL" clId="{594BEB91-39B2-487D-8090-4B37B546EAA3}" dt="2021-12-08T10:13:42.920" v="108" actId="255"/>
          <ac:spMkLst>
            <pc:docMk/>
            <pc:sldMasterMk cId="1047754730" sldId="2147483648"/>
            <ac:spMk id="3" creationId="{00000000-0000-0000-0000-000000000000}"/>
          </ac:spMkLst>
        </pc:spChg>
        <pc:sldLayoutChg chg="addSp delSp modSp mod">
          <pc:chgData name="Appenmaier, Daniel" userId="a074f149-76a7-4e96-99bc-aadad5f25a38" providerId="ADAL" clId="{594BEB91-39B2-487D-8090-4B37B546EAA3}" dt="2021-12-08T10:14:51.312" v="119" actId="21"/>
          <pc:sldLayoutMkLst>
            <pc:docMk/>
            <pc:sldMasterMk cId="1047754730" sldId="2147483648"/>
            <pc:sldLayoutMk cId="4030905492" sldId="2147483649"/>
          </pc:sldLayoutMkLst>
          <pc:spChg chg="mod">
            <ac:chgData name="Appenmaier, Daniel" userId="a074f149-76a7-4e96-99bc-aadad5f25a38" providerId="ADAL" clId="{594BEB91-39B2-487D-8090-4B37B546EAA3}" dt="2021-12-08T10:13:47.747" v="109" actId="255"/>
            <ac:spMkLst>
              <pc:docMk/>
              <pc:sldMasterMk cId="1047754730" sldId="2147483648"/>
              <pc:sldLayoutMk cId="4030905492" sldId="2147483649"/>
              <ac:spMk id="2" creationId="{00000000-0000-0000-0000-000000000000}"/>
            </ac:spMkLst>
          </pc:spChg>
          <pc:spChg chg="mod">
            <ac:chgData name="Appenmaier, Daniel" userId="a074f149-76a7-4e96-99bc-aadad5f25a38" providerId="ADAL" clId="{594BEB91-39B2-487D-8090-4B37B546EAA3}" dt="2021-12-08T10:13:51.759" v="111" actId="255"/>
            <ac:spMkLst>
              <pc:docMk/>
              <pc:sldMasterMk cId="1047754730" sldId="2147483648"/>
              <pc:sldLayoutMk cId="4030905492" sldId="2147483649"/>
              <ac:spMk id="3" creationId="{00000000-0000-0000-0000-000000000000}"/>
            </ac:spMkLst>
          </pc:spChg>
          <pc:spChg chg="add del mod">
            <ac:chgData name="Appenmaier, Daniel" userId="a074f149-76a7-4e96-99bc-aadad5f25a38" providerId="ADAL" clId="{594BEB91-39B2-487D-8090-4B37B546EAA3}" dt="2021-12-08T10:14:51.312" v="119" actId="21"/>
            <ac:spMkLst>
              <pc:docMk/>
              <pc:sldMasterMk cId="1047754730" sldId="2147483648"/>
              <pc:sldLayoutMk cId="4030905492" sldId="2147483649"/>
              <ac:spMk id="4" creationId="{E4D48A16-FEB6-47B6-B9B7-01B56BED9659}"/>
            </ac:spMkLst>
          </pc:spChg>
        </pc:sldLayoutChg>
        <pc:sldLayoutChg chg="addSp delSp modSp mod">
          <pc:chgData name="Appenmaier, Daniel" userId="a074f149-76a7-4e96-99bc-aadad5f25a38" providerId="ADAL" clId="{594BEB91-39B2-487D-8090-4B37B546EAA3}" dt="2021-12-08T10:15:00.829" v="123" actId="21"/>
          <pc:sldLayoutMkLst>
            <pc:docMk/>
            <pc:sldMasterMk cId="1047754730" sldId="2147483648"/>
            <pc:sldLayoutMk cId="1074367662" sldId="2147483651"/>
          </pc:sldLayoutMkLst>
          <pc:spChg chg="mod">
            <ac:chgData name="Appenmaier, Daniel" userId="a074f149-76a7-4e96-99bc-aadad5f25a38" providerId="ADAL" clId="{594BEB91-39B2-487D-8090-4B37B546EAA3}" dt="2021-12-08T10:14:59.516" v="122" actId="14100"/>
            <ac:spMkLst>
              <pc:docMk/>
              <pc:sldMasterMk cId="1047754730" sldId="2147483648"/>
              <pc:sldLayoutMk cId="1074367662" sldId="2147483651"/>
              <ac:spMk id="2" creationId="{00000000-0000-0000-0000-000000000000}"/>
            </ac:spMkLst>
          </pc:spChg>
          <pc:spChg chg="add del mod">
            <ac:chgData name="Appenmaier, Daniel" userId="a074f149-76a7-4e96-99bc-aadad5f25a38" providerId="ADAL" clId="{594BEB91-39B2-487D-8090-4B37B546EAA3}" dt="2021-12-08T10:15:00.829" v="123" actId="21"/>
            <ac:spMkLst>
              <pc:docMk/>
              <pc:sldMasterMk cId="1047754730" sldId="2147483648"/>
              <pc:sldLayoutMk cId="1074367662" sldId="2147483651"/>
              <ac:spMk id="3" creationId="{EE959294-C859-489B-BDD9-CBBF811037CE}"/>
            </ac:spMkLst>
          </pc:spChg>
        </pc:sldLayoutChg>
        <pc:sldLayoutChg chg="addSp delSp modSp mod">
          <pc:chgData name="Appenmaier, Daniel" userId="a074f149-76a7-4e96-99bc-aadad5f25a38" providerId="ADAL" clId="{594BEB91-39B2-487D-8090-4B37B546EAA3}" dt="2021-12-08T10:15:14.551" v="130" actId="21"/>
          <pc:sldLayoutMkLst>
            <pc:docMk/>
            <pc:sldMasterMk cId="1047754730" sldId="2147483648"/>
            <pc:sldLayoutMk cId="2225403511" sldId="2147483662"/>
          </pc:sldLayoutMkLst>
          <pc:spChg chg="add del mod">
            <ac:chgData name="Appenmaier, Daniel" userId="a074f149-76a7-4e96-99bc-aadad5f25a38" providerId="ADAL" clId="{594BEB91-39B2-487D-8090-4B37B546EAA3}" dt="2021-12-08T10:15:14.551" v="130" actId="21"/>
            <ac:spMkLst>
              <pc:docMk/>
              <pc:sldMasterMk cId="1047754730" sldId="2147483648"/>
              <pc:sldLayoutMk cId="2225403511" sldId="2147483662"/>
              <ac:spMk id="8" creationId="{821894F6-C06B-45C0-96A2-AD2DEABB18CF}"/>
            </ac:spMkLst>
          </pc:spChg>
        </pc:sldLayoutChg>
        <pc:sldLayoutChg chg="addSp delSp modSp mod">
          <pc:chgData name="Appenmaier, Daniel" userId="a074f149-76a7-4e96-99bc-aadad5f25a38" providerId="ADAL" clId="{594BEB91-39B2-487D-8090-4B37B546EAA3}" dt="2021-12-08T10:15:24.972" v="135" actId="478"/>
          <pc:sldLayoutMkLst>
            <pc:docMk/>
            <pc:sldMasterMk cId="1047754730" sldId="2147483648"/>
            <pc:sldLayoutMk cId="2332043841" sldId="2147483663"/>
          </pc:sldLayoutMkLst>
          <pc:spChg chg="mod">
            <ac:chgData name="Appenmaier, Daniel" userId="a074f149-76a7-4e96-99bc-aadad5f25a38" providerId="ADAL" clId="{594BEB91-39B2-487D-8090-4B37B546EAA3}" dt="2021-12-08T10:15:23.876" v="134" actId="14100"/>
            <ac:spMkLst>
              <pc:docMk/>
              <pc:sldMasterMk cId="1047754730" sldId="2147483648"/>
              <pc:sldLayoutMk cId="2332043841" sldId="2147483663"/>
              <ac:spMk id="3" creationId="{00000000-0000-0000-0000-000000000000}"/>
            </ac:spMkLst>
          </pc:spChg>
          <pc:spChg chg="mod">
            <ac:chgData name="Appenmaier, Daniel" userId="a074f149-76a7-4e96-99bc-aadad5f25a38" providerId="ADAL" clId="{594BEB91-39B2-487D-8090-4B37B546EAA3}" dt="2021-12-08T10:15:21.057" v="133" actId="14100"/>
            <ac:spMkLst>
              <pc:docMk/>
              <pc:sldMasterMk cId="1047754730" sldId="2147483648"/>
              <pc:sldLayoutMk cId="2332043841" sldId="2147483663"/>
              <ac:spMk id="4" creationId="{00000000-0000-0000-0000-000000000000}"/>
            </ac:spMkLst>
          </pc:spChg>
          <pc:spChg chg="add del mod">
            <ac:chgData name="Appenmaier, Daniel" userId="a074f149-76a7-4e96-99bc-aadad5f25a38" providerId="ADAL" clId="{594BEB91-39B2-487D-8090-4B37B546EAA3}" dt="2021-12-08T10:15:09.623" v="127" actId="21"/>
            <ac:spMkLst>
              <pc:docMk/>
              <pc:sldMasterMk cId="1047754730" sldId="2147483648"/>
              <pc:sldLayoutMk cId="2332043841" sldId="2147483663"/>
              <ac:spMk id="8" creationId="{9616A1A7-8B41-4BA2-8347-C74B335A3803}"/>
            </ac:spMkLst>
          </pc:spChg>
          <pc:spChg chg="add del mod">
            <ac:chgData name="Appenmaier, Daniel" userId="a074f149-76a7-4e96-99bc-aadad5f25a38" providerId="ADAL" clId="{594BEB91-39B2-487D-8090-4B37B546EAA3}" dt="2021-12-08T10:15:24.972" v="135" actId="478"/>
            <ac:spMkLst>
              <pc:docMk/>
              <pc:sldMasterMk cId="1047754730" sldId="2147483648"/>
              <pc:sldLayoutMk cId="2332043841" sldId="2147483663"/>
              <ac:spMk id="9" creationId="{C654C8C4-8DF9-45CF-AFC0-220F95BAB900}"/>
            </ac:spMkLst>
          </pc:spChg>
        </pc:sldLayoutChg>
        <pc:sldLayoutChg chg="addSp delSp modSp mod">
          <pc:chgData name="Appenmaier, Daniel" userId="a074f149-76a7-4e96-99bc-aadad5f25a38" providerId="ADAL" clId="{594BEB91-39B2-487D-8090-4B37B546EAA3}" dt="2021-12-08T10:15:33.359" v="138" actId="478"/>
          <pc:sldLayoutMkLst>
            <pc:docMk/>
            <pc:sldMasterMk cId="1047754730" sldId="2147483648"/>
            <pc:sldLayoutMk cId="1135857600" sldId="2147483664"/>
          </pc:sldLayoutMkLst>
          <pc:spChg chg="mod">
            <ac:chgData name="Appenmaier, Daniel" userId="a074f149-76a7-4e96-99bc-aadad5f25a38" providerId="ADAL" clId="{594BEB91-39B2-487D-8090-4B37B546EAA3}" dt="2021-12-08T10:15:32.260" v="137" actId="14100"/>
            <ac:spMkLst>
              <pc:docMk/>
              <pc:sldMasterMk cId="1047754730" sldId="2147483648"/>
              <pc:sldLayoutMk cId="1135857600" sldId="2147483664"/>
              <ac:spMk id="3" creationId="{00000000-0000-0000-0000-000000000000}"/>
            </ac:spMkLst>
          </pc:spChg>
          <pc:spChg chg="mod">
            <ac:chgData name="Appenmaier, Daniel" userId="a074f149-76a7-4e96-99bc-aadad5f25a38" providerId="ADAL" clId="{594BEB91-39B2-487D-8090-4B37B546EAA3}" dt="2021-12-08T10:15:29.123" v="136" actId="14100"/>
            <ac:spMkLst>
              <pc:docMk/>
              <pc:sldMasterMk cId="1047754730" sldId="2147483648"/>
              <pc:sldLayoutMk cId="1135857600" sldId="2147483664"/>
              <ac:spMk id="4" creationId="{00000000-0000-0000-0000-000000000000}"/>
            </ac:spMkLst>
          </pc:spChg>
          <pc:spChg chg="mod">
            <ac:chgData name="Appenmaier, Daniel" userId="a074f149-76a7-4e96-99bc-aadad5f25a38" providerId="ADAL" clId="{594BEB91-39B2-487D-8090-4B37B546EAA3}" dt="2021-12-08T10:15:29.123" v="136" actId="14100"/>
            <ac:spMkLst>
              <pc:docMk/>
              <pc:sldMasterMk cId="1047754730" sldId="2147483648"/>
              <pc:sldLayoutMk cId="1135857600" sldId="2147483664"/>
              <ac:spMk id="8" creationId="{A9E2EB5D-5DDB-47A4-9FD2-3322155BE374}"/>
            </ac:spMkLst>
          </pc:spChg>
          <pc:spChg chg="add del mod">
            <ac:chgData name="Appenmaier, Daniel" userId="a074f149-76a7-4e96-99bc-aadad5f25a38" providerId="ADAL" clId="{594BEB91-39B2-487D-8090-4B37B546EAA3}" dt="2021-12-08T10:15:33.359" v="138" actId="478"/>
            <ac:spMkLst>
              <pc:docMk/>
              <pc:sldMasterMk cId="1047754730" sldId="2147483648"/>
              <pc:sldLayoutMk cId="1135857600" sldId="2147483664"/>
              <ac:spMk id="9" creationId="{2854D2BB-005D-4B16-AE64-D7DEBFEE5182}"/>
            </ac:spMkLst>
          </pc:spChg>
        </pc:sldLayoutChg>
      </pc:sldMasterChg>
    </pc:docChg>
  </pc:docChgLst>
  <pc:docChgLst>
    <pc:chgData name="Appenmaier, Daniel" userId="a074f149-76a7-4e96-99bc-aadad5f25a38" providerId="ADAL" clId="{A2FB688C-A040-46C8-9512-61D312463F25}"/>
    <pc:docChg chg="undo custSel modSld">
      <pc:chgData name="Appenmaier, Daniel" userId="a074f149-76a7-4e96-99bc-aadad5f25a38" providerId="ADAL" clId="{A2FB688C-A040-46C8-9512-61D312463F25}" dt="2023-11-09T10:08:02.991" v="9" actId="20577"/>
      <pc:docMkLst>
        <pc:docMk/>
      </pc:docMkLst>
      <pc:sldChg chg="modSp mod">
        <pc:chgData name="Appenmaier, Daniel" userId="a074f149-76a7-4e96-99bc-aadad5f25a38" providerId="ADAL" clId="{A2FB688C-A040-46C8-9512-61D312463F25}" dt="2023-11-09T10:08:02.991" v="9" actId="20577"/>
        <pc:sldMkLst>
          <pc:docMk/>
          <pc:sldMk cId="1153967165" sldId="1239"/>
        </pc:sldMkLst>
        <pc:spChg chg="mod">
          <ac:chgData name="Appenmaier, Daniel" userId="a074f149-76a7-4e96-99bc-aadad5f25a38" providerId="ADAL" clId="{A2FB688C-A040-46C8-9512-61D312463F25}" dt="2023-11-09T10:08:02.991" v="9" actId="20577"/>
          <ac:spMkLst>
            <pc:docMk/>
            <pc:sldMk cId="1153967165" sldId="1239"/>
            <ac:spMk id="3" creationId="{00000000-0000-0000-0000-000000000000}"/>
          </ac:spMkLst>
        </pc:spChg>
      </pc:sldChg>
    </pc:docChg>
  </pc:docChgLst>
  <pc:docChgLst>
    <pc:chgData name="Appenmaier, Daniel" userId="a074f149-76a7-4e96-99bc-aadad5f25a38" providerId="ADAL" clId="{88C59B53-A4FF-483C-BD4D-C68B283BCB17}"/>
    <pc:docChg chg="delSld delSection modSection">
      <pc:chgData name="Appenmaier, Daniel" userId="a074f149-76a7-4e96-99bc-aadad5f25a38" providerId="ADAL" clId="{88C59B53-A4FF-483C-BD4D-C68B283BCB17}" dt="2022-12-02T06:55:29.572" v="1" actId="18676"/>
      <pc:docMkLst>
        <pc:docMk/>
      </pc:docMkLst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3390698107" sldId="256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1120759597" sldId="257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3027003703" sldId="258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401804169" sldId="259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2098811539" sldId="260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1449926985" sldId="261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647804279" sldId="262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1061619587" sldId="263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495073686" sldId="265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3559269213" sldId="266"/>
        </pc:sldMkLst>
      </pc:sldChg>
      <pc:sldChg chg="del">
        <pc:chgData name="Appenmaier, Daniel" userId="a074f149-76a7-4e96-99bc-aadad5f25a38" providerId="ADAL" clId="{88C59B53-A4FF-483C-BD4D-C68B283BCB17}" dt="2022-12-02T06:55:25.531" v="0" actId="18676"/>
        <pc:sldMkLst>
          <pc:docMk/>
          <pc:sldMk cId="338599730" sldId="267"/>
        </pc:sldMkLst>
      </pc:sldChg>
      <pc:sldChg chg="del">
        <pc:chgData name="Appenmaier, Daniel" userId="a074f149-76a7-4e96-99bc-aadad5f25a38" providerId="ADAL" clId="{88C59B53-A4FF-483C-BD4D-C68B283BCB17}" dt="2022-12-02T06:55:29.572" v="1" actId="18676"/>
        <pc:sldMkLst>
          <pc:docMk/>
          <pc:sldMk cId="2874104686" sldId="1367"/>
        </pc:sldMkLst>
      </pc:sldChg>
    </pc:docChg>
  </pc:docChgLst>
  <pc:docChgLst>
    <pc:chgData name="Appenmaier, Daniel" userId="a074f149-76a7-4e96-99bc-aadad5f25a38" providerId="ADAL" clId="{3815481E-ECE3-479C-9858-88CF35767D00}"/>
    <pc:docChg chg="modSld">
      <pc:chgData name="Appenmaier, Daniel" userId="a074f149-76a7-4e96-99bc-aadad5f25a38" providerId="ADAL" clId="{3815481E-ECE3-479C-9858-88CF35767D00}" dt="2020-12-16T14:28:10.436" v="3" actId="20577"/>
      <pc:docMkLst>
        <pc:docMk/>
      </pc:docMkLst>
      <pc:sldChg chg="modSp">
        <pc:chgData name="Appenmaier, Daniel" userId="a074f149-76a7-4e96-99bc-aadad5f25a38" providerId="ADAL" clId="{3815481E-ECE3-479C-9858-88CF35767D00}" dt="2020-12-16T14:28:10.436" v="3" actId="20577"/>
        <pc:sldMkLst>
          <pc:docMk/>
          <pc:sldMk cId="3390698107" sldId="256"/>
        </pc:sldMkLst>
        <pc:spChg chg="mod">
          <ac:chgData name="Appenmaier, Daniel" userId="a074f149-76a7-4e96-99bc-aadad5f25a38" providerId="ADAL" clId="{3815481E-ECE3-479C-9858-88CF35767D00}" dt="2020-12-16T14:28:10.436" v="3" actId="20577"/>
          <ac:spMkLst>
            <pc:docMk/>
            <pc:sldMk cId="3390698107" sldId="256"/>
            <ac:spMk id="2" creationId="{00000000-0000-0000-0000-000000000000}"/>
          </ac:spMkLst>
        </pc:spChg>
      </pc:sldChg>
    </pc:docChg>
  </pc:docChgLst>
  <pc:docChgLst>
    <pc:chgData name="Appenmaier, Daniel" userId="a074f149-76a7-4e96-99bc-aadad5f25a38" providerId="ADAL" clId="{FFABF886-B495-4837-BAA6-AFDC8132C4AE}"/>
    <pc:docChg chg="undo custSel modSld">
      <pc:chgData name="Appenmaier, Daniel" userId="a074f149-76a7-4e96-99bc-aadad5f25a38" providerId="ADAL" clId="{FFABF886-B495-4837-BAA6-AFDC8132C4AE}" dt="2020-09-29T13:45:12.793" v="162" actId="5793"/>
      <pc:docMkLst>
        <pc:docMk/>
      </pc:docMkLst>
      <pc:sldChg chg="modSp">
        <pc:chgData name="Appenmaier, Daniel" userId="a074f149-76a7-4e96-99bc-aadad5f25a38" providerId="ADAL" clId="{FFABF886-B495-4837-BAA6-AFDC8132C4AE}" dt="2020-09-29T11:27:39.589" v="143" actId="20577"/>
        <pc:sldMkLst>
          <pc:docMk/>
          <pc:sldMk cId="3390698107" sldId="256"/>
        </pc:sldMkLst>
        <pc:spChg chg="mod">
          <ac:chgData name="Appenmaier, Daniel" userId="a074f149-76a7-4e96-99bc-aadad5f25a38" providerId="ADAL" clId="{FFABF886-B495-4837-BAA6-AFDC8132C4AE}" dt="2020-09-29T11:27:39.589" v="143" actId="20577"/>
          <ac:spMkLst>
            <pc:docMk/>
            <pc:sldMk cId="3390698107" sldId="256"/>
            <ac:spMk id="3" creationId="{00000000-0000-0000-0000-000000000000}"/>
          </ac:spMkLst>
        </pc:spChg>
      </pc:sldChg>
      <pc:sldChg chg="modSp">
        <pc:chgData name="Appenmaier, Daniel" userId="a074f149-76a7-4e96-99bc-aadad5f25a38" providerId="ADAL" clId="{FFABF886-B495-4837-BAA6-AFDC8132C4AE}" dt="2020-09-29T11:25:46.183" v="127" actId="6549"/>
        <pc:sldMkLst>
          <pc:docMk/>
          <pc:sldMk cId="1121555086" sldId="1168"/>
        </pc:sldMkLst>
        <pc:spChg chg="mod">
          <ac:chgData name="Appenmaier, Daniel" userId="a074f149-76a7-4e96-99bc-aadad5f25a38" providerId="ADAL" clId="{FFABF886-B495-4837-BAA6-AFDC8132C4AE}" dt="2020-09-29T11:25:46.183" v="127" actId="6549"/>
          <ac:spMkLst>
            <pc:docMk/>
            <pc:sldMk cId="1121555086" sldId="1168"/>
            <ac:spMk id="9" creationId="{C92CDA5C-85CE-4346-8B5F-F6BB18332143}"/>
          </ac:spMkLst>
        </pc:spChg>
      </pc:sldChg>
      <pc:sldChg chg="addSp delSp modSp">
        <pc:chgData name="Appenmaier, Daniel" userId="a074f149-76a7-4e96-99bc-aadad5f25a38" providerId="ADAL" clId="{FFABF886-B495-4837-BAA6-AFDC8132C4AE}" dt="2020-09-29T13:45:12.793" v="162" actId="5793"/>
        <pc:sldMkLst>
          <pc:docMk/>
          <pc:sldMk cId="4002676216" sldId="1169"/>
        </pc:sldMkLst>
        <pc:spChg chg="add del mod">
          <ac:chgData name="Appenmaier, Daniel" userId="a074f149-76a7-4e96-99bc-aadad5f25a38" providerId="ADAL" clId="{FFABF886-B495-4837-BAA6-AFDC8132C4AE}" dt="2020-09-29T11:23:15.039" v="55"/>
          <ac:spMkLst>
            <pc:docMk/>
            <pc:sldMk cId="4002676216" sldId="1169"/>
            <ac:spMk id="7" creationId="{FEDF525A-24D8-4C68-91E1-695BB9628938}"/>
          </ac:spMkLst>
        </pc:spChg>
        <pc:spChg chg="mod">
          <ac:chgData name="Appenmaier, Daniel" userId="a074f149-76a7-4e96-99bc-aadad5f25a38" providerId="ADAL" clId="{FFABF886-B495-4837-BAA6-AFDC8132C4AE}" dt="2020-09-29T11:26:43.947" v="137" actId="14100"/>
          <ac:spMkLst>
            <pc:docMk/>
            <pc:sldMk cId="4002676216" sldId="1169"/>
            <ac:spMk id="8" creationId="{2AC7D104-8C86-40E8-9B5F-8290FCE0D150}"/>
          </ac:spMkLst>
        </pc:spChg>
        <pc:spChg chg="add mod">
          <ac:chgData name="Appenmaier, Daniel" userId="a074f149-76a7-4e96-99bc-aadad5f25a38" providerId="ADAL" clId="{FFABF886-B495-4837-BAA6-AFDC8132C4AE}" dt="2020-09-29T13:45:12.793" v="162" actId="5793"/>
          <ac:spMkLst>
            <pc:docMk/>
            <pc:sldMk cId="4002676216" sldId="1169"/>
            <ac:spMk id="9" creationId="{82033EA7-7475-4845-9ACB-30A7AB287A05}"/>
          </ac:spMkLst>
        </pc:spChg>
      </pc:sldChg>
    </pc:docChg>
  </pc:docChgLst>
  <pc:docChgLst>
    <pc:chgData name="Appenmaier, Daniel" userId="a074f149-76a7-4e96-99bc-aadad5f25a38" providerId="ADAL" clId="{DF5C4E0C-FE69-4863-A12C-A149E64F6D82}"/>
    <pc:docChg chg="delSld modSection">
      <pc:chgData name="Appenmaier, Daniel" userId="a074f149-76a7-4e96-99bc-aadad5f25a38" providerId="ADAL" clId="{DF5C4E0C-FE69-4863-A12C-A149E64F6D82}" dt="2022-09-08T08:55:29.351" v="0" actId="2696"/>
      <pc:docMkLst>
        <pc:docMk/>
      </pc:docMkLst>
      <pc:sldChg chg="del">
        <pc:chgData name="Appenmaier, Daniel" userId="a074f149-76a7-4e96-99bc-aadad5f25a38" providerId="ADAL" clId="{DF5C4E0C-FE69-4863-A12C-A149E64F6D82}" dt="2022-09-08T08:55:29.351" v="0" actId="2696"/>
        <pc:sldMkLst>
          <pc:docMk/>
          <pc:sldMk cId="2226804621" sldId="268"/>
        </pc:sldMkLst>
      </pc:sldChg>
    </pc:docChg>
  </pc:docChgLst>
  <pc:docChgLst>
    <pc:chgData name="Appenmaier, Daniel" userId="a074f149-76a7-4e96-99bc-aadad5f25a38" providerId="ADAL" clId="{F141A2AD-3CFC-49AB-86CD-F8B9480A4214}"/>
    <pc:docChg chg="modSld">
      <pc:chgData name="Appenmaier, Daniel" userId="a074f149-76a7-4e96-99bc-aadad5f25a38" providerId="ADAL" clId="{F141A2AD-3CFC-49AB-86CD-F8B9480A4214}" dt="2023-10-06T11:54:09.024" v="1" actId="207"/>
      <pc:docMkLst>
        <pc:docMk/>
      </pc:docMkLst>
      <pc:sldChg chg="modSp mod">
        <pc:chgData name="Appenmaier, Daniel" userId="a074f149-76a7-4e96-99bc-aadad5f25a38" providerId="ADAL" clId="{F141A2AD-3CFC-49AB-86CD-F8B9480A4214}" dt="2023-10-06T11:54:05.165" v="0" actId="207"/>
        <pc:sldMkLst>
          <pc:docMk/>
          <pc:sldMk cId="388063505" sldId="1246"/>
        </pc:sldMkLst>
        <pc:spChg chg="mod">
          <ac:chgData name="Appenmaier, Daniel" userId="a074f149-76a7-4e96-99bc-aadad5f25a38" providerId="ADAL" clId="{F141A2AD-3CFC-49AB-86CD-F8B9480A4214}" dt="2023-10-06T11:54:05.165" v="0" actId="207"/>
          <ac:spMkLst>
            <pc:docMk/>
            <pc:sldMk cId="388063505" sldId="1246"/>
            <ac:spMk id="9" creationId="{975B6EE6-C481-455A-8D9F-3F3237F6EF13}"/>
          </ac:spMkLst>
        </pc:spChg>
      </pc:sldChg>
      <pc:sldChg chg="modSp mod">
        <pc:chgData name="Appenmaier, Daniel" userId="a074f149-76a7-4e96-99bc-aadad5f25a38" providerId="ADAL" clId="{F141A2AD-3CFC-49AB-86CD-F8B9480A4214}" dt="2023-10-06T11:54:09.024" v="1" actId="207"/>
        <pc:sldMkLst>
          <pc:docMk/>
          <pc:sldMk cId="1271322996" sldId="1247"/>
        </pc:sldMkLst>
        <pc:spChg chg="mod">
          <ac:chgData name="Appenmaier, Daniel" userId="a074f149-76a7-4e96-99bc-aadad5f25a38" providerId="ADAL" clId="{F141A2AD-3CFC-49AB-86CD-F8B9480A4214}" dt="2023-10-06T11:54:09.024" v="1" actId="207"/>
          <ac:spMkLst>
            <pc:docMk/>
            <pc:sldMk cId="1271322996" sldId="1247"/>
            <ac:spMk id="9" creationId="{F1D5EF35-8DB9-472B-ADDC-F118B0CC4E7A}"/>
          </ac:spMkLst>
        </pc:spChg>
      </pc:sldChg>
    </pc:docChg>
  </pc:docChgLst>
  <pc:docChgLst>
    <pc:chgData name="Appenmaier, Daniel" userId="a074f149-76a7-4e96-99bc-aadad5f25a38" providerId="ADAL" clId="{2474D3AD-FC75-43CA-B04B-A317F36B6C82}"/>
    <pc:docChg chg="addSld delSld modSld sldOrd modSection">
      <pc:chgData name="Appenmaier, Daniel" userId="a074f149-76a7-4e96-99bc-aadad5f25a38" providerId="ADAL" clId="{2474D3AD-FC75-43CA-B04B-A317F36B6C82}" dt="2022-04-25T05:56:58.677" v="148" actId="2696"/>
      <pc:docMkLst>
        <pc:docMk/>
      </pc:docMkLst>
      <pc:sldChg chg="modSp mod">
        <pc:chgData name="Appenmaier, Daniel" userId="a074f149-76a7-4e96-99bc-aadad5f25a38" providerId="ADAL" clId="{2474D3AD-FC75-43CA-B04B-A317F36B6C82}" dt="2022-04-25T05:47:43.116" v="120" actId="20577"/>
        <pc:sldMkLst>
          <pc:docMk/>
          <pc:sldMk cId="2042173605" sldId="1213"/>
        </pc:sldMkLst>
        <pc:spChg chg="mod">
          <ac:chgData name="Appenmaier, Daniel" userId="a074f149-76a7-4e96-99bc-aadad5f25a38" providerId="ADAL" clId="{2474D3AD-FC75-43CA-B04B-A317F36B6C82}" dt="2022-04-25T05:47:43.116" v="120" actId="20577"/>
          <ac:spMkLst>
            <pc:docMk/>
            <pc:sldMk cId="2042173605" sldId="1213"/>
            <ac:spMk id="8" creationId="{8A3A317E-FC58-4ED4-9A97-3F704A76948C}"/>
          </ac:spMkLst>
        </pc:spChg>
      </pc:sldChg>
      <pc:sldChg chg="modSp mod">
        <pc:chgData name="Appenmaier, Daniel" userId="a074f149-76a7-4e96-99bc-aadad5f25a38" providerId="ADAL" clId="{2474D3AD-FC75-43CA-B04B-A317F36B6C82}" dt="2022-03-10T10:18:07.253" v="106" actId="6549"/>
        <pc:sldMkLst>
          <pc:docMk/>
          <pc:sldMk cId="1768874113" sldId="1301"/>
        </pc:sldMkLst>
        <pc:spChg chg="mod">
          <ac:chgData name="Appenmaier, Daniel" userId="a074f149-76a7-4e96-99bc-aadad5f25a38" providerId="ADAL" clId="{2474D3AD-FC75-43CA-B04B-A317F36B6C82}" dt="2022-03-10T10:18:07.253" v="106" actId="6549"/>
          <ac:spMkLst>
            <pc:docMk/>
            <pc:sldMk cId="1768874113" sldId="1301"/>
            <ac:spMk id="3" creationId="{F97B3432-AF3C-4917-B8F1-379AAFF75990}"/>
          </ac:spMkLst>
        </pc:spChg>
      </pc:sldChg>
      <pc:sldChg chg="modSp mod">
        <pc:chgData name="Appenmaier, Daniel" userId="a074f149-76a7-4e96-99bc-aadad5f25a38" providerId="ADAL" clId="{2474D3AD-FC75-43CA-B04B-A317F36B6C82}" dt="2022-04-25T05:53:19.567" v="147" actId="13926"/>
        <pc:sldMkLst>
          <pc:docMk/>
          <pc:sldMk cId="2500938751" sldId="1302"/>
        </pc:sldMkLst>
        <pc:spChg chg="mod">
          <ac:chgData name="Appenmaier, Daniel" userId="a074f149-76a7-4e96-99bc-aadad5f25a38" providerId="ADAL" clId="{2474D3AD-FC75-43CA-B04B-A317F36B6C82}" dt="2022-04-25T05:53:19.567" v="147" actId="13926"/>
          <ac:spMkLst>
            <pc:docMk/>
            <pc:sldMk cId="2500938751" sldId="1302"/>
            <ac:spMk id="3" creationId="{218251C4-E24E-4117-BFE7-555200135B18}"/>
          </ac:spMkLst>
        </pc:spChg>
      </pc:sldChg>
      <pc:sldChg chg="modSp mod">
        <pc:chgData name="Appenmaier, Daniel" userId="a074f149-76a7-4e96-99bc-aadad5f25a38" providerId="ADAL" clId="{2474D3AD-FC75-43CA-B04B-A317F36B6C82}" dt="2022-03-10T10:16:52.480" v="47" actId="6549"/>
        <pc:sldMkLst>
          <pc:docMk/>
          <pc:sldMk cId="4031208368" sldId="1304"/>
        </pc:sldMkLst>
        <pc:spChg chg="mod">
          <ac:chgData name="Appenmaier, Daniel" userId="a074f149-76a7-4e96-99bc-aadad5f25a38" providerId="ADAL" clId="{2474D3AD-FC75-43CA-B04B-A317F36B6C82}" dt="2022-03-10T10:16:52.480" v="47" actId="6549"/>
          <ac:spMkLst>
            <pc:docMk/>
            <pc:sldMk cId="4031208368" sldId="1304"/>
            <ac:spMk id="2" creationId="{44DEA488-4043-4DE9-9274-C070955730CD}"/>
          </ac:spMkLst>
        </pc:spChg>
      </pc:sldChg>
      <pc:sldChg chg="modSp mod">
        <pc:chgData name="Appenmaier, Daniel" userId="a074f149-76a7-4e96-99bc-aadad5f25a38" providerId="ADAL" clId="{2474D3AD-FC75-43CA-B04B-A317F36B6C82}" dt="2022-03-10T10:17:27.476" v="64" actId="20577"/>
        <pc:sldMkLst>
          <pc:docMk/>
          <pc:sldMk cId="287904833" sldId="1306"/>
        </pc:sldMkLst>
        <pc:spChg chg="mod">
          <ac:chgData name="Appenmaier, Daniel" userId="a074f149-76a7-4e96-99bc-aadad5f25a38" providerId="ADAL" clId="{2474D3AD-FC75-43CA-B04B-A317F36B6C82}" dt="2022-03-10T10:17:27.476" v="64" actId="20577"/>
          <ac:spMkLst>
            <pc:docMk/>
            <pc:sldMk cId="287904833" sldId="1306"/>
            <ac:spMk id="2" creationId="{AD47041C-0753-4F9B-BFEA-E8C40C486A45}"/>
          </ac:spMkLst>
        </pc:spChg>
      </pc:sldChg>
      <pc:sldChg chg="modSp mod">
        <pc:chgData name="Appenmaier, Daniel" userId="a074f149-76a7-4e96-99bc-aadad5f25a38" providerId="ADAL" clId="{2474D3AD-FC75-43CA-B04B-A317F36B6C82}" dt="2022-03-10T10:17:57.079" v="96" actId="20577"/>
        <pc:sldMkLst>
          <pc:docMk/>
          <pc:sldMk cId="3829771182" sldId="1315"/>
        </pc:sldMkLst>
        <pc:spChg chg="mod">
          <ac:chgData name="Appenmaier, Daniel" userId="a074f149-76a7-4e96-99bc-aadad5f25a38" providerId="ADAL" clId="{2474D3AD-FC75-43CA-B04B-A317F36B6C82}" dt="2022-03-10T10:17:57.079" v="96" actId="20577"/>
          <ac:spMkLst>
            <pc:docMk/>
            <pc:sldMk cId="3829771182" sldId="1315"/>
            <ac:spMk id="2" creationId="{FFDF2A68-557A-46E7-B125-8FA8E2A9CEAB}"/>
          </ac:spMkLst>
        </pc:spChg>
      </pc:sldChg>
      <pc:sldChg chg="modSp mod">
        <pc:chgData name="Appenmaier, Daniel" userId="a074f149-76a7-4e96-99bc-aadad5f25a38" providerId="ADAL" clId="{2474D3AD-FC75-43CA-B04B-A317F36B6C82}" dt="2022-03-10T10:17:12.273" v="61" actId="20577"/>
        <pc:sldMkLst>
          <pc:docMk/>
          <pc:sldMk cId="3348526114" sldId="1316"/>
        </pc:sldMkLst>
        <pc:spChg chg="mod">
          <ac:chgData name="Appenmaier, Daniel" userId="a074f149-76a7-4e96-99bc-aadad5f25a38" providerId="ADAL" clId="{2474D3AD-FC75-43CA-B04B-A317F36B6C82}" dt="2022-03-10T10:17:12.273" v="61" actId="20577"/>
          <ac:spMkLst>
            <pc:docMk/>
            <pc:sldMk cId="3348526114" sldId="1316"/>
            <ac:spMk id="2" creationId="{38D1B13A-FD06-45AF-AEF7-0C3E60D41E32}"/>
          </ac:spMkLst>
        </pc:spChg>
      </pc:sldChg>
      <pc:sldChg chg="modSp mod">
        <pc:chgData name="Appenmaier, Daniel" userId="a074f149-76a7-4e96-99bc-aadad5f25a38" providerId="ADAL" clId="{2474D3AD-FC75-43CA-B04B-A317F36B6C82}" dt="2022-04-25T05:49:08.030" v="125" actId="20577"/>
        <pc:sldMkLst>
          <pc:docMk/>
          <pc:sldMk cId="284430035" sldId="1318"/>
        </pc:sldMkLst>
        <pc:spChg chg="mod">
          <ac:chgData name="Appenmaier, Daniel" userId="a074f149-76a7-4e96-99bc-aadad5f25a38" providerId="ADAL" clId="{2474D3AD-FC75-43CA-B04B-A317F36B6C82}" dt="2022-04-25T05:49:08.030" v="125" actId="20577"/>
          <ac:spMkLst>
            <pc:docMk/>
            <pc:sldMk cId="284430035" sldId="1318"/>
            <ac:spMk id="4" creationId="{791586C8-53CE-400C-B9FD-E35ECC3E5B72}"/>
          </ac:spMkLst>
        </pc:spChg>
      </pc:sldChg>
      <pc:sldChg chg="del">
        <pc:chgData name="Appenmaier, Daniel" userId="a074f149-76a7-4e96-99bc-aadad5f25a38" providerId="ADAL" clId="{2474D3AD-FC75-43CA-B04B-A317F36B6C82}" dt="2022-04-25T05:56:58.677" v="148" actId="2696"/>
        <pc:sldMkLst>
          <pc:docMk/>
          <pc:sldMk cId="3408596843" sldId="1351"/>
        </pc:sldMkLst>
      </pc:sldChg>
      <pc:sldChg chg="modSp new mod ord">
        <pc:chgData name="Appenmaier, Daniel" userId="a074f149-76a7-4e96-99bc-aadad5f25a38" providerId="ADAL" clId="{2474D3AD-FC75-43CA-B04B-A317F36B6C82}" dt="2022-03-10T10:18:20.682" v="108"/>
        <pc:sldMkLst>
          <pc:docMk/>
          <pc:sldMk cId="3686723907" sldId="1365"/>
        </pc:sldMkLst>
        <pc:spChg chg="mod">
          <ac:chgData name="Appenmaier, Daniel" userId="a074f149-76a7-4e96-99bc-aadad5f25a38" providerId="ADAL" clId="{2474D3AD-FC75-43CA-B04B-A317F36B6C82}" dt="2022-03-10T10:16:39.281" v="44" actId="20577"/>
          <ac:spMkLst>
            <pc:docMk/>
            <pc:sldMk cId="3686723907" sldId="1365"/>
            <ac:spMk id="2" creationId="{FA5BBF87-0EBF-427B-869F-BB3C5FF04949}"/>
          </ac:spMkLst>
        </pc:spChg>
      </pc:sldChg>
    </pc:docChg>
  </pc:docChgLst>
  <pc:docChgLst>
    <pc:chgData name="Appenmaier, Daniel" userId="a074f149-76a7-4e96-99bc-aadad5f25a38" providerId="ADAL" clId="{D4C72860-DA58-437D-A827-4E310E7268F6}"/>
    <pc:docChg chg="custSel modSld modMainMaster">
      <pc:chgData name="Appenmaier, Daniel" userId="a074f149-76a7-4e96-99bc-aadad5f25a38" providerId="ADAL" clId="{D4C72860-DA58-437D-A827-4E310E7268F6}" dt="2019-10-22T12:12:58.537" v="17" actId="208"/>
      <pc:docMkLst>
        <pc:docMk/>
      </pc:docMkLst>
      <pc:sldChg chg="addSp delSp modSp">
        <pc:chgData name="Appenmaier, Daniel" userId="a074f149-76a7-4e96-99bc-aadad5f25a38" providerId="ADAL" clId="{D4C72860-DA58-437D-A827-4E310E7268F6}" dt="2019-10-22T12:12:45.117" v="9"/>
        <pc:sldMkLst>
          <pc:docMk/>
          <pc:sldMk cId="3118773065" sldId="1166"/>
        </pc:sldMkLst>
        <pc:spChg chg="add del mod">
          <ac:chgData name="Appenmaier, Daniel" userId="a074f149-76a7-4e96-99bc-aadad5f25a38" providerId="ADAL" clId="{D4C72860-DA58-437D-A827-4E310E7268F6}" dt="2019-10-22T12:12:45.117" v="9"/>
          <ac:spMkLst>
            <pc:docMk/>
            <pc:sldMk cId="3118773065" sldId="1166"/>
            <ac:spMk id="7" creationId="{7412FB5F-0088-4EB1-9B19-127EFF81EAF1}"/>
          </ac:spMkLst>
        </pc:spChg>
        <pc:picChg chg="del">
          <ac:chgData name="Appenmaier, Daniel" userId="a074f149-76a7-4e96-99bc-aadad5f25a38" providerId="ADAL" clId="{D4C72860-DA58-437D-A827-4E310E7268F6}" dt="2019-10-22T12:12:36.591" v="8" actId="478"/>
          <ac:picMkLst>
            <pc:docMk/>
            <pc:sldMk cId="3118773065" sldId="1166"/>
            <ac:picMk id="8" creationId="{C797F99C-0F41-4304-BA66-4E660AB44796}"/>
          </ac:picMkLst>
        </pc:picChg>
        <pc:picChg chg="add mod">
          <ac:chgData name="Appenmaier, Daniel" userId="a074f149-76a7-4e96-99bc-aadad5f25a38" providerId="ADAL" clId="{D4C72860-DA58-437D-A827-4E310E7268F6}" dt="2019-10-22T12:12:45.117" v="9"/>
          <ac:picMkLst>
            <pc:docMk/>
            <pc:sldMk cId="3118773065" sldId="1166"/>
            <ac:picMk id="9" creationId="{B5812A4C-124E-481E-8CCF-79979C663F33}"/>
          </ac:picMkLst>
        </pc:picChg>
      </pc:sldChg>
      <pc:sldChg chg="modSp">
        <pc:chgData name="Appenmaier, Daniel" userId="a074f149-76a7-4e96-99bc-aadad5f25a38" providerId="ADAL" clId="{D4C72860-DA58-437D-A827-4E310E7268F6}" dt="2019-10-22T12:12:48.832" v="11" actId="208"/>
        <pc:sldMkLst>
          <pc:docMk/>
          <pc:sldMk cId="2773297586" sldId="1167"/>
        </pc:sldMkLst>
        <pc:spChg chg="mod">
          <ac:chgData name="Appenmaier, Daniel" userId="a074f149-76a7-4e96-99bc-aadad5f25a38" providerId="ADAL" clId="{D4C72860-DA58-437D-A827-4E310E7268F6}" dt="2019-10-22T12:12:48.832" v="11" actId="208"/>
          <ac:spMkLst>
            <pc:docMk/>
            <pc:sldMk cId="2773297586" sldId="1167"/>
            <ac:spMk id="8" creationId="{3430A8F0-5A5C-4B18-9D1D-9A8557F73D92}"/>
          </ac:spMkLst>
        </pc:spChg>
      </pc:sldChg>
      <pc:sldChg chg="modSp">
        <pc:chgData name="Appenmaier, Daniel" userId="a074f149-76a7-4e96-99bc-aadad5f25a38" providerId="ADAL" clId="{D4C72860-DA58-437D-A827-4E310E7268F6}" dt="2019-10-22T12:12:51.866" v="13" actId="208"/>
        <pc:sldMkLst>
          <pc:docMk/>
          <pc:sldMk cId="1121555086" sldId="1168"/>
        </pc:sldMkLst>
        <pc:spChg chg="mod">
          <ac:chgData name="Appenmaier, Daniel" userId="a074f149-76a7-4e96-99bc-aadad5f25a38" providerId="ADAL" clId="{D4C72860-DA58-437D-A827-4E310E7268F6}" dt="2019-10-22T12:12:51.866" v="13" actId="208"/>
          <ac:spMkLst>
            <pc:docMk/>
            <pc:sldMk cId="1121555086" sldId="1168"/>
            <ac:spMk id="9" creationId="{C92CDA5C-85CE-4346-8B5F-F6BB18332143}"/>
          </ac:spMkLst>
        </pc:spChg>
      </pc:sldChg>
      <pc:sldChg chg="modSp">
        <pc:chgData name="Appenmaier, Daniel" userId="a074f149-76a7-4e96-99bc-aadad5f25a38" providerId="ADAL" clId="{D4C72860-DA58-437D-A827-4E310E7268F6}" dt="2019-10-22T12:12:55.107" v="15" actId="208"/>
        <pc:sldMkLst>
          <pc:docMk/>
          <pc:sldMk cId="4002676216" sldId="1169"/>
        </pc:sldMkLst>
        <pc:spChg chg="mod">
          <ac:chgData name="Appenmaier, Daniel" userId="a074f149-76a7-4e96-99bc-aadad5f25a38" providerId="ADAL" clId="{D4C72860-DA58-437D-A827-4E310E7268F6}" dt="2019-10-22T12:12:55.107" v="15" actId="208"/>
          <ac:spMkLst>
            <pc:docMk/>
            <pc:sldMk cId="4002676216" sldId="1169"/>
            <ac:spMk id="8" creationId="{2AC7D104-8C86-40E8-9B5F-8290FCE0D150}"/>
          </ac:spMkLst>
        </pc:spChg>
      </pc:sldChg>
      <pc:sldChg chg="modSp">
        <pc:chgData name="Appenmaier, Daniel" userId="a074f149-76a7-4e96-99bc-aadad5f25a38" providerId="ADAL" clId="{D4C72860-DA58-437D-A827-4E310E7268F6}" dt="2019-10-22T12:12:58.537" v="17" actId="208"/>
        <pc:sldMkLst>
          <pc:docMk/>
          <pc:sldMk cId="3257482237" sldId="1170"/>
        </pc:sldMkLst>
        <pc:spChg chg="mod">
          <ac:chgData name="Appenmaier, Daniel" userId="a074f149-76a7-4e96-99bc-aadad5f25a38" providerId="ADAL" clId="{D4C72860-DA58-437D-A827-4E310E7268F6}" dt="2019-10-22T12:12:58.537" v="17" actId="208"/>
          <ac:spMkLst>
            <pc:docMk/>
            <pc:sldMk cId="3257482237" sldId="1170"/>
            <ac:spMk id="9" creationId="{09410296-0944-435F-8BE3-D6884B696606}"/>
          </ac:spMkLst>
        </pc:spChg>
      </pc:sldChg>
      <pc:sldMasterChg chg="delSp modSp setBg modSldLayout">
        <pc:chgData name="Appenmaier, Daniel" userId="a074f149-76a7-4e96-99bc-aadad5f25a38" providerId="ADAL" clId="{D4C72860-DA58-437D-A827-4E310E7268F6}" dt="2019-10-22T12:12:30.957" v="7" actId="207"/>
        <pc:sldMasterMkLst>
          <pc:docMk/>
          <pc:sldMasterMk cId="1047754730" sldId="2147483648"/>
        </pc:sldMasterMkLst>
        <pc:spChg chg="mod">
          <ac:chgData name="Appenmaier, Daniel" userId="a074f149-76a7-4e96-99bc-aadad5f25a38" providerId="ADAL" clId="{D4C72860-DA58-437D-A827-4E310E7268F6}" dt="2019-10-22T12:12:22.312" v="3" actId="207"/>
          <ac:spMkLst>
            <pc:docMk/>
            <pc:sldMasterMk cId="1047754730" sldId="2147483648"/>
            <ac:spMk id="2" creationId="{00000000-0000-0000-0000-000000000000}"/>
          </ac:spMkLst>
        </pc:spChg>
        <pc:spChg chg="del">
          <ac:chgData name="Appenmaier, Daniel" userId="a074f149-76a7-4e96-99bc-aadad5f25a38" providerId="ADAL" clId="{D4C72860-DA58-437D-A827-4E310E7268F6}" dt="2019-10-22T12:12:14.823" v="0" actId="478"/>
          <ac:spMkLst>
            <pc:docMk/>
            <pc:sldMasterMk cId="1047754730" sldId="2147483648"/>
            <ac:spMk id="4" creationId="{00000000-0000-0000-0000-000000000000}"/>
          </ac:spMkLst>
        </pc:spChg>
        <pc:spChg chg="mod">
          <ac:chgData name="Appenmaier, Daniel" userId="a074f149-76a7-4e96-99bc-aadad5f25a38" providerId="ADAL" clId="{D4C72860-DA58-437D-A827-4E310E7268F6}" dt="2019-10-22T12:12:22.312" v="3" actId="207"/>
          <ac:spMkLst>
            <pc:docMk/>
            <pc:sldMasterMk cId="1047754730" sldId="2147483648"/>
            <ac:spMk id="5" creationId="{00000000-0000-0000-0000-000000000000}"/>
          </ac:spMkLst>
        </pc:spChg>
        <pc:spChg chg="mod">
          <ac:chgData name="Appenmaier, Daniel" userId="a074f149-76a7-4e96-99bc-aadad5f25a38" providerId="ADAL" clId="{D4C72860-DA58-437D-A827-4E310E7268F6}" dt="2019-10-22T12:12:22.312" v="3" actId="207"/>
          <ac:spMkLst>
            <pc:docMk/>
            <pc:sldMasterMk cId="1047754730" sldId="2147483648"/>
            <ac:spMk id="6" creationId="{00000000-0000-0000-0000-000000000000}"/>
          </ac:spMkLst>
        </pc:spChg>
        <pc:spChg chg="del">
          <ac:chgData name="Appenmaier, Daniel" userId="a074f149-76a7-4e96-99bc-aadad5f25a38" providerId="ADAL" clId="{D4C72860-DA58-437D-A827-4E310E7268F6}" dt="2019-10-22T12:12:15.655" v="1" actId="478"/>
          <ac:spMkLst>
            <pc:docMk/>
            <pc:sldMasterMk cId="1047754730" sldId="2147483648"/>
            <ac:spMk id="10" creationId="{0B924E77-BCC0-4590-B6C6-D0E2C9DD0668}"/>
          </ac:spMkLst>
        </pc:spChg>
        <pc:sldLayoutChg chg="delSp modSp">
          <pc:chgData name="Appenmaier, Daniel" userId="a074f149-76a7-4e96-99bc-aadad5f25a38" providerId="ADAL" clId="{D4C72860-DA58-437D-A827-4E310E7268F6}" dt="2019-10-22T12:12:30.957" v="7" actId="207"/>
          <pc:sldLayoutMkLst>
            <pc:docMk/>
            <pc:sldMasterMk cId="1047754730" sldId="2147483648"/>
            <pc:sldLayoutMk cId="4030905492" sldId="2147483649"/>
          </pc:sldLayoutMkLst>
          <pc:spChg chg="mod">
            <ac:chgData name="Appenmaier, Daniel" userId="a074f149-76a7-4e96-99bc-aadad5f25a38" providerId="ADAL" clId="{D4C72860-DA58-437D-A827-4E310E7268F6}" dt="2019-10-22T12:12:30.957" v="7" actId="207"/>
            <ac:spMkLst>
              <pc:docMk/>
              <pc:sldMasterMk cId="1047754730" sldId="2147483648"/>
              <pc:sldLayoutMk cId="4030905492" sldId="2147483649"/>
              <ac:spMk id="2" creationId="{00000000-0000-0000-0000-000000000000}"/>
            </ac:spMkLst>
          </pc:spChg>
          <pc:spChg chg="mod">
            <ac:chgData name="Appenmaier, Daniel" userId="a074f149-76a7-4e96-99bc-aadad5f25a38" providerId="ADAL" clId="{D4C72860-DA58-437D-A827-4E310E7268F6}" dt="2019-10-22T12:12:30.957" v="7" actId="207"/>
            <ac:spMkLst>
              <pc:docMk/>
              <pc:sldMasterMk cId="1047754730" sldId="2147483648"/>
              <pc:sldLayoutMk cId="4030905492" sldId="2147483649"/>
              <ac:spMk id="3" creationId="{00000000-0000-0000-0000-000000000000}"/>
            </ac:spMkLst>
          </pc:spChg>
          <pc:spChg chg="del">
            <ac:chgData name="Appenmaier, Daniel" userId="a074f149-76a7-4e96-99bc-aadad5f25a38" providerId="ADAL" clId="{D4C72860-DA58-437D-A827-4E310E7268F6}" dt="2019-10-22T12:12:23.731" v="4" actId="478"/>
            <ac:spMkLst>
              <pc:docMk/>
              <pc:sldMasterMk cId="1047754730" sldId="2147483648"/>
              <pc:sldLayoutMk cId="4030905492" sldId="2147483649"/>
              <ac:spMk id="7" creationId="{00000000-0000-0000-0000-000000000000}"/>
            </ac:spMkLst>
          </pc:spChg>
        </pc:sldLayoutChg>
        <pc:sldLayoutChg chg="delSp modSp">
          <pc:chgData name="Appenmaier, Daniel" userId="a074f149-76a7-4e96-99bc-aadad5f25a38" providerId="ADAL" clId="{D4C72860-DA58-437D-A827-4E310E7268F6}" dt="2019-10-22T12:12:27.740" v="6" actId="207"/>
          <pc:sldLayoutMkLst>
            <pc:docMk/>
            <pc:sldMasterMk cId="1047754730" sldId="2147483648"/>
            <pc:sldLayoutMk cId="1074367662" sldId="2147483651"/>
          </pc:sldLayoutMkLst>
          <pc:spChg chg="mod">
            <ac:chgData name="Appenmaier, Daniel" userId="a074f149-76a7-4e96-99bc-aadad5f25a38" providerId="ADAL" clId="{D4C72860-DA58-437D-A827-4E310E7268F6}" dt="2019-10-22T12:12:27.740" v="6" actId="207"/>
            <ac:spMkLst>
              <pc:docMk/>
              <pc:sldMasterMk cId="1047754730" sldId="2147483648"/>
              <pc:sldLayoutMk cId="1074367662" sldId="2147483651"/>
              <ac:spMk id="2" creationId="{00000000-0000-0000-0000-000000000000}"/>
            </ac:spMkLst>
          </pc:spChg>
          <pc:spChg chg="mod">
            <ac:chgData name="Appenmaier, Daniel" userId="a074f149-76a7-4e96-99bc-aadad5f25a38" providerId="ADAL" clId="{D4C72860-DA58-437D-A827-4E310E7268F6}" dt="2019-10-22T12:12:27.740" v="6" actId="207"/>
            <ac:spMkLst>
              <pc:docMk/>
              <pc:sldMasterMk cId="1047754730" sldId="2147483648"/>
              <pc:sldLayoutMk cId="1074367662" sldId="2147483651"/>
              <ac:spMk id="3" creationId="{00000000-0000-0000-0000-000000000000}"/>
            </ac:spMkLst>
          </pc:spChg>
          <pc:spChg chg="del">
            <ac:chgData name="Appenmaier, Daniel" userId="a074f149-76a7-4e96-99bc-aadad5f25a38" providerId="ADAL" clId="{D4C72860-DA58-437D-A827-4E310E7268F6}" dt="2019-10-22T12:12:24.803" v="5" actId="478"/>
            <ac:spMkLst>
              <pc:docMk/>
              <pc:sldMasterMk cId="1047754730" sldId="2147483648"/>
              <pc:sldLayoutMk cId="1074367662" sldId="2147483651"/>
              <ac:spMk id="7" creationId="{00000000-0000-0000-0000-000000000000}"/>
            </ac:spMkLst>
          </pc:spChg>
        </pc:sldLayoutChg>
      </pc:sldMasterChg>
    </pc:docChg>
  </pc:docChgLst>
  <pc:docChgLst>
    <pc:chgData name="Appenmaier, Daniel" userId="a074f149-76a7-4e96-99bc-aadad5f25a38" providerId="ADAL" clId="{B0451DE2-C073-4B43-B564-942911A5359A}"/>
    <pc:docChg chg="modSld">
      <pc:chgData name="Appenmaier, Daniel" userId="a074f149-76a7-4e96-99bc-aadad5f25a38" providerId="ADAL" clId="{B0451DE2-C073-4B43-B564-942911A5359A}" dt="2020-03-20T11:59:42.828" v="1" actId="20577"/>
      <pc:docMkLst>
        <pc:docMk/>
      </pc:docMkLst>
      <pc:sldChg chg="modSp">
        <pc:chgData name="Appenmaier, Daniel" userId="a074f149-76a7-4e96-99bc-aadad5f25a38" providerId="ADAL" clId="{B0451DE2-C073-4B43-B564-942911A5359A}" dt="2020-03-20T11:59:42.828" v="1" actId="20577"/>
        <pc:sldMkLst>
          <pc:docMk/>
          <pc:sldMk cId="3390698107" sldId="256"/>
        </pc:sldMkLst>
        <pc:spChg chg="mod">
          <ac:chgData name="Appenmaier, Daniel" userId="a074f149-76a7-4e96-99bc-aadad5f25a38" providerId="ADAL" clId="{B0451DE2-C073-4B43-B564-942911A5359A}" dt="2020-03-20T11:59:42.828" v="1" actId="20577"/>
          <ac:spMkLst>
            <pc:docMk/>
            <pc:sldMk cId="3390698107" sldId="256"/>
            <ac:spMk id="3" creationId="{00000000-0000-0000-0000-000000000000}"/>
          </ac:spMkLst>
        </pc:spChg>
      </pc:sldChg>
    </pc:docChg>
  </pc:docChgLst>
  <pc:docChgLst>
    <pc:chgData name="Appenmaier, Daniel" userId="a074f149-76a7-4e96-99bc-aadad5f25a38" providerId="ADAL" clId="{679A9CA8-F297-410D-BEB8-B92C4B166879}"/>
    <pc:docChg chg="modSld">
      <pc:chgData name="Appenmaier, Daniel" userId="a074f149-76a7-4e96-99bc-aadad5f25a38" providerId="ADAL" clId="{679A9CA8-F297-410D-BEB8-B92C4B166879}" dt="2020-05-25T10:21:42.175" v="3" actId="948"/>
      <pc:docMkLst>
        <pc:docMk/>
      </pc:docMkLst>
      <pc:sldChg chg="modSp">
        <pc:chgData name="Appenmaier, Daniel" userId="a074f149-76a7-4e96-99bc-aadad5f25a38" providerId="ADAL" clId="{679A9CA8-F297-410D-BEB8-B92C4B166879}" dt="2020-05-25T10:21:27.454" v="0" actId="948"/>
        <pc:sldMkLst>
          <pc:docMk/>
          <pc:sldMk cId="2773297586" sldId="1167"/>
        </pc:sldMkLst>
        <pc:spChg chg="mod">
          <ac:chgData name="Appenmaier, Daniel" userId="a074f149-76a7-4e96-99bc-aadad5f25a38" providerId="ADAL" clId="{679A9CA8-F297-410D-BEB8-B92C4B166879}" dt="2020-05-25T10:21:27.454" v="0" actId="948"/>
          <ac:spMkLst>
            <pc:docMk/>
            <pc:sldMk cId="2773297586" sldId="1167"/>
            <ac:spMk id="8" creationId="{3430A8F0-5A5C-4B18-9D1D-9A8557F73D92}"/>
          </ac:spMkLst>
        </pc:spChg>
      </pc:sldChg>
      <pc:sldChg chg="modSp">
        <pc:chgData name="Appenmaier, Daniel" userId="a074f149-76a7-4e96-99bc-aadad5f25a38" providerId="ADAL" clId="{679A9CA8-F297-410D-BEB8-B92C4B166879}" dt="2020-05-25T10:21:32.030" v="1" actId="948"/>
        <pc:sldMkLst>
          <pc:docMk/>
          <pc:sldMk cId="1121555086" sldId="1168"/>
        </pc:sldMkLst>
        <pc:spChg chg="mod">
          <ac:chgData name="Appenmaier, Daniel" userId="a074f149-76a7-4e96-99bc-aadad5f25a38" providerId="ADAL" clId="{679A9CA8-F297-410D-BEB8-B92C4B166879}" dt="2020-05-25T10:21:32.030" v="1" actId="948"/>
          <ac:spMkLst>
            <pc:docMk/>
            <pc:sldMk cId="1121555086" sldId="1168"/>
            <ac:spMk id="9" creationId="{C92CDA5C-85CE-4346-8B5F-F6BB18332143}"/>
          </ac:spMkLst>
        </pc:spChg>
      </pc:sldChg>
      <pc:sldChg chg="modSp">
        <pc:chgData name="Appenmaier, Daniel" userId="a074f149-76a7-4e96-99bc-aadad5f25a38" providerId="ADAL" clId="{679A9CA8-F297-410D-BEB8-B92C4B166879}" dt="2020-05-25T10:21:36.518" v="2" actId="948"/>
        <pc:sldMkLst>
          <pc:docMk/>
          <pc:sldMk cId="4002676216" sldId="1169"/>
        </pc:sldMkLst>
        <pc:spChg chg="mod">
          <ac:chgData name="Appenmaier, Daniel" userId="a074f149-76a7-4e96-99bc-aadad5f25a38" providerId="ADAL" clId="{679A9CA8-F297-410D-BEB8-B92C4B166879}" dt="2020-05-25T10:21:36.518" v="2" actId="948"/>
          <ac:spMkLst>
            <pc:docMk/>
            <pc:sldMk cId="4002676216" sldId="1169"/>
            <ac:spMk id="8" creationId="{2AC7D104-8C86-40E8-9B5F-8290FCE0D150}"/>
          </ac:spMkLst>
        </pc:spChg>
      </pc:sldChg>
      <pc:sldChg chg="modSp">
        <pc:chgData name="Appenmaier, Daniel" userId="a074f149-76a7-4e96-99bc-aadad5f25a38" providerId="ADAL" clId="{679A9CA8-F297-410D-BEB8-B92C4B166879}" dt="2020-05-25T10:21:42.175" v="3" actId="948"/>
        <pc:sldMkLst>
          <pc:docMk/>
          <pc:sldMk cId="3257482237" sldId="1170"/>
        </pc:sldMkLst>
        <pc:spChg chg="mod">
          <ac:chgData name="Appenmaier, Daniel" userId="a074f149-76a7-4e96-99bc-aadad5f25a38" providerId="ADAL" clId="{679A9CA8-F297-410D-BEB8-B92C4B166879}" dt="2020-05-25T10:21:42.175" v="3" actId="948"/>
          <ac:spMkLst>
            <pc:docMk/>
            <pc:sldMk cId="3257482237" sldId="1170"/>
            <ac:spMk id="9" creationId="{09410296-0944-435F-8BE3-D6884B696606}"/>
          </ac:spMkLst>
        </pc:spChg>
      </pc:sldChg>
    </pc:docChg>
  </pc:docChgLst>
  <pc:docChgLst>
    <pc:chgData name="Appenmaier, Daniel" userId="a074f149-76a7-4e96-99bc-aadad5f25a38" providerId="ADAL" clId="{0493E993-E42F-466A-89D8-A4CF5F743981}"/>
    <pc:docChg chg="addSld modSld sldOrd addSection modSection">
      <pc:chgData name="Appenmaier, Daniel" userId="a074f149-76a7-4e96-99bc-aadad5f25a38" providerId="ADAL" clId="{0493E993-E42F-466A-89D8-A4CF5F743981}" dt="2022-07-04T07:04:02.606" v="7" actId="20578"/>
      <pc:docMkLst>
        <pc:docMk/>
      </pc:docMkLst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3390698107" sldId="256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1120759597" sldId="257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3027003703" sldId="258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401804169" sldId="259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2098811539" sldId="260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1449926985" sldId="261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647804279" sldId="262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1061619587" sldId="263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495073686" sldId="265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3559269213" sldId="266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338599730" sldId="267"/>
        </pc:sldMkLst>
      </pc:sldChg>
      <pc:sldChg chg="add ord">
        <pc:chgData name="Appenmaier, Daniel" userId="a074f149-76a7-4e96-99bc-aadad5f25a38" providerId="ADAL" clId="{0493E993-E42F-466A-89D8-A4CF5F743981}" dt="2022-07-04T07:03:51.894" v="6"/>
        <pc:sldMkLst>
          <pc:docMk/>
          <pc:sldMk cId="2226804621" sldId="268"/>
        </pc:sldMkLst>
      </pc:sldChg>
      <pc:sldChg chg="ord">
        <pc:chgData name="Appenmaier, Daniel" userId="a074f149-76a7-4e96-99bc-aadad5f25a38" providerId="ADAL" clId="{0493E993-E42F-466A-89D8-A4CF5F743981}" dt="2022-07-04T07:04:02.606" v="7" actId="20578"/>
        <pc:sldMkLst>
          <pc:docMk/>
          <pc:sldMk cId="2874104686" sldId="1367"/>
        </pc:sldMkLst>
      </pc:sldChg>
    </pc:docChg>
  </pc:docChgLst>
  <pc:docChgLst>
    <pc:chgData name="Appenmaier, Daniel" userId="a074f149-76a7-4e96-99bc-aadad5f25a38" providerId="ADAL" clId="{1D457AF6-C88E-4AE1-8A96-CAECFC4227D5}"/>
    <pc:docChg chg="delSld modSld delSection modSection">
      <pc:chgData name="Appenmaier, Daniel" userId="a074f149-76a7-4e96-99bc-aadad5f25a38" providerId="ADAL" clId="{1D457AF6-C88E-4AE1-8A96-CAECFC4227D5}" dt="2023-06-26T10:55:13.798" v="19" actId="17851"/>
      <pc:docMkLst>
        <pc:docMk/>
      </pc:docMkLst>
      <pc:sldChg chg="del">
        <pc:chgData name="Appenmaier, Daniel" userId="a074f149-76a7-4e96-99bc-aadad5f25a38" providerId="ADAL" clId="{1D457AF6-C88E-4AE1-8A96-CAECFC4227D5}" dt="2023-06-26T08:33:36.130" v="6" actId="47"/>
        <pc:sldMkLst>
          <pc:docMk/>
          <pc:sldMk cId="704024566" sldId="1249"/>
        </pc:sldMkLst>
      </pc:sldChg>
      <pc:sldChg chg="del">
        <pc:chgData name="Appenmaier, Daniel" userId="a074f149-76a7-4e96-99bc-aadad5f25a38" providerId="ADAL" clId="{1D457AF6-C88E-4AE1-8A96-CAECFC4227D5}" dt="2023-06-26T08:33:31.207" v="5" actId="47"/>
        <pc:sldMkLst>
          <pc:docMk/>
          <pc:sldMk cId="2513308984" sldId="1250"/>
        </pc:sldMkLst>
      </pc:sldChg>
      <pc:sldChg chg="del">
        <pc:chgData name="Appenmaier, Daniel" userId="a074f149-76a7-4e96-99bc-aadad5f25a38" providerId="ADAL" clId="{1D457AF6-C88E-4AE1-8A96-CAECFC4227D5}" dt="2023-06-26T08:33:29.758" v="4" actId="47"/>
        <pc:sldMkLst>
          <pc:docMk/>
          <pc:sldMk cId="3698881297" sldId="1251"/>
        </pc:sldMkLst>
      </pc:sldChg>
      <pc:sldChg chg="del">
        <pc:chgData name="Appenmaier, Daniel" userId="a074f149-76a7-4e96-99bc-aadad5f25a38" providerId="ADAL" clId="{1D457AF6-C88E-4AE1-8A96-CAECFC4227D5}" dt="2023-06-26T08:33:27.517" v="3" actId="47"/>
        <pc:sldMkLst>
          <pc:docMk/>
          <pc:sldMk cId="897134878" sldId="1252"/>
        </pc:sldMkLst>
      </pc:sldChg>
      <pc:sldChg chg="del">
        <pc:chgData name="Appenmaier, Daniel" userId="a074f149-76a7-4e96-99bc-aadad5f25a38" providerId="ADAL" clId="{1D457AF6-C88E-4AE1-8A96-CAECFC4227D5}" dt="2023-06-26T08:33:24.793" v="2" actId="47"/>
        <pc:sldMkLst>
          <pc:docMk/>
          <pc:sldMk cId="1757506422" sldId="1253"/>
        </pc:sldMkLst>
      </pc:sldChg>
      <pc:sldChg chg="del">
        <pc:chgData name="Appenmaier, Daniel" userId="a074f149-76a7-4e96-99bc-aadad5f25a38" providerId="ADAL" clId="{1D457AF6-C88E-4AE1-8A96-CAECFC4227D5}" dt="2023-06-26T08:33:23.309" v="1" actId="47"/>
        <pc:sldMkLst>
          <pc:docMk/>
          <pc:sldMk cId="1154039168" sldId="1254"/>
        </pc:sldMkLst>
      </pc:sldChg>
      <pc:sldChg chg="del">
        <pc:chgData name="Appenmaier, Daniel" userId="a074f149-76a7-4e96-99bc-aadad5f25a38" providerId="ADAL" clId="{1D457AF6-C88E-4AE1-8A96-CAECFC4227D5}" dt="2023-06-26T08:33:20.883" v="0" actId="47"/>
        <pc:sldMkLst>
          <pc:docMk/>
          <pc:sldMk cId="19913749" sldId="1255"/>
        </pc:sldMkLst>
      </pc:sldChg>
      <pc:sldChg chg="del">
        <pc:chgData name="Appenmaier, Daniel" userId="a074f149-76a7-4e96-99bc-aadad5f25a38" providerId="ADAL" clId="{1D457AF6-C88E-4AE1-8A96-CAECFC4227D5}" dt="2023-06-26T10:55:01.266" v="18" actId="47"/>
        <pc:sldMkLst>
          <pc:docMk/>
          <pc:sldMk cId="3661683644" sldId="1269"/>
        </pc:sldMkLst>
      </pc:sldChg>
      <pc:sldChg chg="del">
        <pc:chgData name="Appenmaier, Daniel" userId="a074f149-76a7-4e96-99bc-aadad5f25a38" providerId="ADAL" clId="{1D457AF6-C88E-4AE1-8A96-CAECFC4227D5}" dt="2023-06-26T08:57:23.664" v="10" actId="47"/>
        <pc:sldMkLst>
          <pc:docMk/>
          <pc:sldMk cId="2333928418" sldId="1270"/>
        </pc:sldMkLst>
      </pc:sldChg>
      <pc:sldChg chg="modSp del mod">
        <pc:chgData name="Appenmaier, Daniel" userId="a074f149-76a7-4e96-99bc-aadad5f25a38" providerId="ADAL" clId="{1D457AF6-C88E-4AE1-8A96-CAECFC4227D5}" dt="2023-06-26T08:58:40.403" v="12" actId="47"/>
        <pc:sldMkLst>
          <pc:docMk/>
          <pc:sldMk cId="3696349709" sldId="1271"/>
        </pc:sldMkLst>
        <pc:spChg chg="mod">
          <ac:chgData name="Appenmaier, Daniel" userId="a074f149-76a7-4e96-99bc-aadad5f25a38" providerId="ADAL" clId="{1D457AF6-C88E-4AE1-8A96-CAECFC4227D5}" dt="2023-06-26T08:58:38.931" v="11" actId="6549"/>
          <ac:spMkLst>
            <pc:docMk/>
            <pc:sldMk cId="3696349709" sldId="1271"/>
            <ac:spMk id="8" creationId="{AF1FFBA5-4984-4EC5-BFD8-5C9E3EA96BFA}"/>
          </ac:spMkLst>
        </pc:spChg>
      </pc:sldChg>
      <pc:sldChg chg="modSp del mod">
        <pc:chgData name="Appenmaier, Daniel" userId="a074f149-76a7-4e96-99bc-aadad5f25a38" providerId="ADAL" clId="{1D457AF6-C88E-4AE1-8A96-CAECFC4227D5}" dt="2023-06-26T08:59:56.731" v="14" actId="47"/>
        <pc:sldMkLst>
          <pc:docMk/>
          <pc:sldMk cId="1693512691" sldId="1272"/>
        </pc:sldMkLst>
        <pc:spChg chg="mod">
          <ac:chgData name="Appenmaier, Daniel" userId="a074f149-76a7-4e96-99bc-aadad5f25a38" providerId="ADAL" clId="{1D457AF6-C88E-4AE1-8A96-CAECFC4227D5}" dt="2023-06-26T08:59:55.565" v="13" actId="6549"/>
          <ac:spMkLst>
            <pc:docMk/>
            <pc:sldMk cId="1693512691" sldId="1272"/>
            <ac:spMk id="8" creationId="{C7E6BC82-DFB7-4305-B056-A6E286C47968}"/>
          </ac:spMkLst>
        </pc:spChg>
      </pc:sldChg>
      <pc:sldChg chg="del">
        <pc:chgData name="Appenmaier, Daniel" userId="a074f149-76a7-4e96-99bc-aadad5f25a38" providerId="ADAL" clId="{1D457AF6-C88E-4AE1-8A96-CAECFC4227D5}" dt="2023-06-26T08:53:22" v="8" actId="47"/>
        <pc:sldMkLst>
          <pc:docMk/>
          <pc:sldMk cId="443750430" sldId="1273"/>
        </pc:sldMkLst>
      </pc:sldChg>
      <pc:sldChg chg="del">
        <pc:chgData name="Appenmaier, Daniel" userId="a074f149-76a7-4e96-99bc-aadad5f25a38" providerId="ADAL" clId="{1D457AF6-C88E-4AE1-8A96-CAECFC4227D5}" dt="2023-06-26T09:04:51.468" v="15" actId="47"/>
        <pc:sldMkLst>
          <pc:docMk/>
          <pc:sldMk cId="976565203" sldId="1274"/>
        </pc:sldMkLst>
      </pc:sldChg>
      <pc:sldChg chg="del">
        <pc:chgData name="Appenmaier, Daniel" userId="a074f149-76a7-4e96-99bc-aadad5f25a38" providerId="ADAL" clId="{1D457AF6-C88E-4AE1-8A96-CAECFC4227D5}" dt="2023-06-26T09:04:53.230" v="16" actId="47"/>
        <pc:sldMkLst>
          <pc:docMk/>
          <pc:sldMk cId="2350421261" sldId="1275"/>
        </pc:sldMkLst>
      </pc:sldChg>
      <pc:sldChg chg="del">
        <pc:chgData name="Appenmaier, Daniel" userId="a074f149-76a7-4e96-99bc-aadad5f25a38" providerId="ADAL" clId="{1D457AF6-C88E-4AE1-8A96-CAECFC4227D5}" dt="2023-06-26T10:54:58.699" v="17" actId="47"/>
        <pc:sldMkLst>
          <pc:docMk/>
          <pc:sldMk cId="3357244359" sldId="1276"/>
        </pc:sldMkLst>
      </pc:sldChg>
      <pc:sldChg chg="del">
        <pc:chgData name="Appenmaier, Daniel" userId="a074f149-76a7-4e96-99bc-aadad5f25a38" providerId="ADAL" clId="{1D457AF6-C88E-4AE1-8A96-CAECFC4227D5}" dt="2023-06-26T08:53:23.926" v="9" actId="47"/>
        <pc:sldMkLst>
          <pc:docMk/>
          <pc:sldMk cId="586683439" sldId="1277"/>
        </pc:sldMkLst>
      </pc:sldChg>
      <pc:sldChg chg="del">
        <pc:chgData name="Appenmaier, Daniel" userId="a074f149-76a7-4e96-99bc-aadad5f25a38" providerId="ADAL" clId="{1D457AF6-C88E-4AE1-8A96-CAECFC4227D5}" dt="2023-06-26T08:53:19.695" v="7" actId="47"/>
        <pc:sldMkLst>
          <pc:docMk/>
          <pc:sldMk cId="287904833" sldId="1306"/>
        </pc:sldMkLst>
      </pc:sldChg>
    </pc:docChg>
  </pc:docChgLst>
  <pc:docChgLst>
    <pc:chgData name="Appenmaier, Daniel" userId="a074f149-76a7-4e96-99bc-aadad5f25a38" providerId="ADAL" clId="{5967353B-2A91-4558-BFDE-5837FCF049B0}"/>
    <pc:docChg chg="undo redo custSel addSld delSld modSld sldOrd addSection modSection">
      <pc:chgData name="Appenmaier, Daniel" userId="a074f149-76a7-4e96-99bc-aadad5f25a38" providerId="ADAL" clId="{5967353B-2A91-4558-BFDE-5837FCF049B0}" dt="2021-11-10T08:49:43.023" v="4143" actId="20577"/>
      <pc:docMkLst>
        <pc:docMk/>
      </pc:docMkLst>
      <pc:sldChg chg="modSp mod">
        <pc:chgData name="Appenmaier, Daniel" userId="a074f149-76a7-4e96-99bc-aadad5f25a38" providerId="ADAL" clId="{5967353B-2A91-4558-BFDE-5837FCF049B0}" dt="2021-11-10T08:49:43.023" v="4143" actId="20577"/>
        <pc:sldMkLst>
          <pc:docMk/>
          <pc:sldMk cId="2715059333" sldId="1296"/>
        </pc:sldMkLst>
        <pc:spChg chg="mod">
          <ac:chgData name="Appenmaier, Daniel" userId="a074f149-76a7-4e96-99bc-aadad5f25a38" providerId="ADAL" clId="{5967353B-2A91-4558-BFDE-5837FCF049B0}" dt="2021-11-10T08:49:43.023" v="4143" actId="20577"/>
          <ac:spMkLst>
            <pc:docMk/>
            <pc:sldMk cId="2715059333" sldId="1296"/>
            <ac:spMk id="8" creationId="{7C14E8BA-F6C1-455D-A6EB-EF031C3FC47E}"/>
          </ac:spMkLst>
        </pc:spChg>
      </pc:sldChg>
      <pc:sldChg chg="modSp mod">
        <pc:chgData name="Appenmaier, Daniel" userId="a074f149-76a7-4e96-99bc-aadad5f25a38" providerId="ADAL" clId="{5967353B-2A91-4558-BFDE-5837FCF049B0}" dt="2021-11-08T12:13:10.242" v="0"/>
        <pc:sldMkLst>
          <pc:docMk/>
          <pc:sldMk cId="1768874113" sldId="1301"/>
        </pc:sldMkLst>
        <pc:spChg chg="mod">
          <ac:chgData name="Appenmaier, Daniel" userId="a074f149-76a7-4e96-99bc-aadad5f25a38" providerId="ADAL" clId="{5967353B-2A91-4558-BFDE-5837FCF049B0}" dt="2021-11-08T12:13:10.242" v="0"/>
          <ac:spMkLst>
            <pc:docMk/>
            <pc:sldMk cId="1768874113" sldId="1301"/>
            <ac:spMk id="3" creationId="{F97B3432-AF3C-4917-B8F1-379AAFF75990}"/>
          </ac:spMkLst>
        </pc:spChg>
      </pc:sldChg>
      <pc:sldChg chg="modSp mod">
        <pc:chgData name="Appenmaier, Daniel" userId="a074f149-76a7-4e96-99bc-aadad5f25a38" providerId="ADAL" clId="{5967353B-2A91-4558-BFDE-5837FCF049B0}" dt="2021-11-10T07:16:42.266" v="2780" actId="6549"/>
        <pc:sldMkLst>
          <pc:docMk/>
          <pc:sldMk cId="2500938751" sldId="1302"/>
        </pc:sldMkLst>
        <pc:spChg chg="mod">
          <ac:chgData name="Appenmaier, Daniel" userId="a074f149-76a7-4e96-99bc-aadad5f25a38" providerId="ADAL" clId="{5967353B-2A91-4558-BFDE-5837FCF049B0}" dt="2021-11-10T07:16:42.266" v="2780" actId="6549"/>
          <ac:spMkLst>
            <pc:docMk/>
            <pc:sldMk cId="2500938751" sldId="1302"/>
            <ac:spMk id="3" creationId="{218251C4-E24E-4117-BFE7-555200135B18}"/>
          </ac:spMkLst>
        </pc:spChg>
      </pc:sldChg>
      <pc:sldChg chg="modSp new mod ord">
        <pc:chgData name="Appenmaier, Daniel" userId="a074f149-76a7-4e96-99bc-aadad5f25a38" providerId="ADAL" clId="{5967353B-2A91-4558-BFDE-5837FCF049B0}" dt="2021-11-10T07:15:26.952" v="2700" actId="20577"/>
        <pc:sldMkLst>
          <pc:docMk/>
          <pc:sldMk cId="3348526114" sldId="1316"/>
        </pc:sldMkLst>
        <pc:spChg chg="mod">
          <ac:chgData name="Appenmaier, Daniel" userId="a074f149-76a7-4e96-99bc-aadad5f25a38" providerId="ADAL" clId="{5967353B-2A91-4558-BFDE-5837FCF049B0}" dt="2021-11-10T07:15:26.952" v="2700" actId="20577"/>
          <ac:spMkLst>
            <pc:docMk/>
            <pc:sldMk cId="3348526114" sldId="1316"/>
            <ac:spMk id="2" creationId="{38D1B13A-FD06-45AF-AEF7-0C3E60D41E32}"/>
          </ac:spMkLst>
        </pc:spChg>
      </pc:sldChg>
      <pc:sldChg chg="addSp delSp modSp new mod">
        <pc:chgData name="Appenmaier, Daniel" userId="a074f149-76a7-4e96-99bc-aadad5f25a38" providerId="ADAL" clId="{5967353B-2A91-4558-BFDE-5837FCF049B0}" dt="2021-11-10T07:15:15.702" v="2671" actId="207"/>
        <pc:sldMkLst>
          <pc:docMk/>
          <pc:sldMk cId="1526460990" sldId="1317"/>
        </pc:sldMkLst>
        <pc:spChg chg="mod">
          <ac:chgData name="Appenmaier, Daniel" userId="a074f149-76a7-4e96-99bc-aadad5f25a38" providerId="ADAL" clId="{5967353B-2A91-4558-BFDE-5837FCF049B0}" dt="2021-11-10T07:10:14.071" v="2351" actId="20577"/>
          <ac:spMkLst>
            <pc:docMk/>
            <pc:sldMk cId="1526460990" sldId="1317"/>
            <ac:spMk id="2" creationId="{4D2F8790-4CED-41E7-ACF6-3D436B1AB619}"/>
          </ac:spMkLst>
        </pc:spChg>
        <pc:spChg chg="mod">
          <ac:chgData name="Appenmaier, Daniel" userId="a074f149-76a7-4e96-99bc-aadad5f25a38" providerId="ADAL" clId="{5967353B-2A91-4558-BFDE-5837FCF049B0}" dt="2021-11-10T07:15:15.702" v="2671" actId="207"/>
          <ac:spMkLst>
            <pc:docMk/>
            <pc:sldMk cId="1526460990" sldId="1317"/>
            <ac:spMk id="3" creationId="{96EF751C-EB9E-424C-8B7D-45E4B75725A9}"/>
          </ac:spMkLst>
        </pc:spChg>
        <pc:spChg chg="add del">
          <ac:chgData name="Appenmaier, Daniel" userId="a074f149-76a7-4e96-99bc-aadad5f25a38" providerId="ADAL" clId="{5967353B-2A91-4558-BFDE-5837FCF049B0}" dt="2021-11-10T07:07:51.796" v="2257"/>
          <ac:spMkLst>
            <pc:docMk/>
            <pc:sldMk cId="1526460990" sldId="1317"/>
            <ac:spMk id="6" creationId="{6F3427F0-4DF5-482A-B731-63497B6DA800}"/>
          </ac:spMkLst>
        </pc:spChg>
      </pc:sldChg>
      <pc:sldChg chg="modSp new mod">
        <pc:chgData name="Appenmaier, Daniel" userId="a074f149-76a7-4e96-99bc-aadad5f25a38" providerId="ADAL" clId="{5967353B-2A91-4558-BFDE-5837FCF049B0}" dt="2021-11-10T07:09:45.452" v="2340" actId="20577"/>
        <pc:sldMkLst>
          <pc:docMk/>
          <pc:sldMk cId="284430035" sldId="1318"/>
        </pc:sldMkLst>
        <pc:spChg chg="mod">
          <ac:chgData name="Appenmaier, Daniel" userId="a074f149-76a7-4e96-99bc-aadad5f25a38" providerId="ADAL" clId="{5967353B-2A91-4558-BFDE-5837FCF049B0}" dt="2021-11-10T07:09:25.280" v="2314" actId="20577"/>
          <ac:spMkLst>
            <pc:docMk/>
            <pc:sldMk cId="284430035" sldId="1318"/>
            <ac:spMk id="2" creationId="{280971DD-A173-4492-98E9-1050455ABE39}"/>
          </ac:spMkLst>
        </pc:spChg>
        <pc:spChg chg="mod">
          <ac:chgData name="Appenmaier, Daniel" userId="a074f149-76a7-4e96-99bc-aadad5f25a38" providerId="ADAL" clId="{5967353B-2A91-4558-BFDE-5837FCF049B0}" dt="2021-11-10T07:09:45.452" v="2340" actId="20577"/>
          <ac:spMkLst>
            <pc:docMk/>
            <pc:sldMk cId="284430035" sldId="1318"/>
            <ac:spMk id="3" creationId="{3D69A242-9B1A-4410-8541-A72E1988C675}"/>
          </ac:spMkLst>
        </pc:spChg>
        <pc:spChg chg="mod">
          <ac:chgData name="Appenmaier, Daniel" userId="a074f149-76a7-4e96-99bc-aadad5f25a38" providerId="ADAL" clId="{5967353B-2A91-4558-BFDE-5837FCF049B0}" dt="2021-11-10T06:40:19.932" v="762" actId="20577"/>
          <ac:spMkLst>
            <pc:docMk/>
            <pc:sldMk cId="284430035" sldId="1318"/>
            <ac:spMk id="4" creationId="{791586C8-53CE-400C-B9FD-E35ECC3E5B72}"/>
          </ac:spMkLst>
        </pc:spChg>
      </pc:sldChg>
      <pc:sldChg chg="addSp delSp modSp new mod modClrScheme chgLayout">
        <pc:chgData name="Appenmaier, Daniel" userId="a074f149-76a7-4e96-99bc-aadad5f25a38" providerId="ADAL" clId="{5967353B-2A91-4558-BFDE-5837FCF049B0}" dt="2021-11-10T07:44:02.391" v="2948" actId="20577"/>
        <pc:sldMkLst>
          <pc:docMk/>
          <pc:sldMk cId="2083435808" sldId="1319"/>
        </pc:sldMkLst>
        <pc:spChg chg="mod ord">
          <ac:chgData name="Appenmaier, Daniel" userId="a074f149-76a7-4e96-99bc-aadad5f25a38" providerId="ADAL" clId="{5967353B-2A91-4558-BFDE-5837FCF049B0}" dt="2021-11-10T07:43:36.521" v="2928" actId="700"/>
          <ac:spMkLst>
            <pc:docMk/>
            <pc:sldMk cId="2083435808" sldId="1319"/>
            <ac:spMk id="2" creationId="{A520FEC5-D10A-43AB-ADB7-5B91900405DD}"/>
          </ac:spMkLst>
        </pc:spChg>
        <pc:spChg chg="add del mod ord">
          <ac:chgData name="Appenmaier, Daniel" userId="a074f149-76a7-4e96-99bc-aadad5f25a38" providerId="ADAL" clId="{5967353B-2A91-4558-BFDE-5837FCF049B0}" dt="2021-11-10T07:44:02.391" v="2948" actId="20577"/>
          <ac:spMkLst>
            <pc:docMk/>
            <pc:sldMk cId="2083435808" sldId="1319"/>
            <ac:spMk id="3" creationId="{AB608371-B27C-4F8F-A37A-DCB8E622DDE1}"/>
          </ac:spMkLst>
        </pc:spChg>
        <pc:spChg chg="mod ord">
          <ac:chgData name="Appenmaier, Daniel" userId="a074f149-76a7-4e96-99bc-aadad5f25a38" providerId="ADAL" clId="{5967353B-2A91-4558-BFDE-5837FCF049B0}" dt="2021-11-10T07:43:36.521" v="2928" actId="700"/>
          <ac:spMkLst>
            <pc:docMk/>
            <pc:sldMk cId="2083435808" sldId="1319"/>
            <ac:spMk id="4" creationId="{B535053F-2375-400F-9AB2-B243E53B7421}"/>
          </ac:spMkLst>
        </pc:spChg>
        <pc:spChg chg="mod ord">
          <ac:chgData name="Appenmaier, Daniel" userId="a074f149-76a7-4e96-99bc-aadad5f25a38" providerId="ADAL" clId="{5967353B-2A91-4558-BFDE-5837FCF049B0}" dt="2021-11-10T07:43:36.521" v="2928" actId="700"/>
          <ac:spMkLst>
            <pc:docMk/>
            <pc:sldMk cId="2083435808" sldId="1319"/>
            <ac:spMk id="5" creationId="{C1A8D57D-EA10-4942-87BC-BAC4ED72C4D5}"/>
          </ac:spMkLst>
        </pc:spChg>
        <pc:spChg chg="add del mod">
          <ac:chgData name="Appenmaier, Daniel" userId="a074f149-76a7-4e96-99bc-aadad5f25a38" providerId="ADAL" clId="{5967353B-2A91-4558-BFDE-5837FCF049B0}" dt="2021-11-10T06:43:03.752" v="954"/>
          <ac:spMkLst>
            <pc:docMk/>
            <pc:sldMk cId="2083435808" sldId="1319"/>
            <ac:spMk id="6" creationId="{A5A998B9-3933-48DB-8C84-BEE97B8E8B5F}"/>
          </ac:spMkLst>
        </pc:spChg>
        <pc:spChg chg="add mod ord">
          <ac:chgData name="Appenmaier, Daniel" userId="a074f149-76a7-4e96-99bc-aadad5f25a38" providerId="ADAL" clId="{5967353B-2A91-4558-BFDE-5837FCF049B0}" dt="2021-11-10T07:43:45.856" v="2934" actId="27636"/>
          <ac:spMkLst>
            <pc:docMk/>
            <pc:sldMk cId="2083435808" sldId="1319"/>
            <ac:spMk id="7" creationId="{900AD706-6A9F-46CA-BB20-8FDAC3BA302D}"/>
          </ac:spMkLst>
        </pc:spChg>
      </pc:sldChg>
      <pc:sldChg chg="addSp delSp modSp new del mod modClrScheme chgLayout">
        <pc:chgData name="Appenmaier, Daniel" userId="a074f149-76a7-4e96-99bc-aadad5f25a38" providerId="ADAL" clId="{5967353B-2A91-4558-BFDE-5837FCF049B0}" dt="2021-11-10T07:10:58.662" v="2379" actId="47"/>
        <pc:sldMkLst>
          <pc:docMk/>
          <pc:sldMk cId="2305833170" sldId="1320"/>
        </pc:sldMkLst>
        <pc:spChg chg="mod ord">
          <ac:chgData name="Appenmaier, Daniel" userId="a074f149-76a7-4e96-99bc-aadad5f25a38" providerId="ADAL" clId="{5967353B-2A91-4558-BFDE-5837FCF049B0}" dt="2021-11-10T06:48:04.149" v="1421" actId="700"/>
          <ac:spMkLst>
            <pc:docMk/>
            <pc:sldMk cId="2305833170" sldId="1320"/>
            <ac:spMk id="2" creationId="{6F63A99C-CFAF-4F98-847C-1029B698AA56}"/>
          </ac:spMkLst>
        </pc:spChg>
        <pc:spChg chg="del mod ord">
          <ac:chgData name="Appenmaier, Daniel" userId="a074f149-76a7-4e96-99bc-aadad5f25a38" providerId="ADAL" clId="{5967353B-2A91-4558-BFDE-5837FCF049B0}" dt="2021-11-10T06:48:04.149" v="1421" actId="700"/>
          <ac:spMkLst>
            <pc:docMk/>
            <pc:sldMk cId="2305833170" sldId="1320"/>
            <ac:spMk id="3" creationId="{14B3FABA-0F3E-4B83-BBE6-693E0A721867}"/>
          </ac:spMkLst>
        </pc:spChg>
        <pc:spChg chg="mod ord">
          <ac:chgData name="Appenmaier, Daniel" userId="a074f149-76a7-4e96-99bc-aadad5f25a38" providerId="ADAL" clId="{5967353B-2A91-4558-BFDE-5837FCF049B0}" dt="2021-11-10T06:48:04.149" v="1421" actId="700"/>
          <ac:spMkLst>
            <pc:docMk/>
            <pc:sldMk cId="2305833170" sldId="1320"/>
            <ac:spMk id="4" creationId="{2E01BAAC-DEB3-41D9-9F4D-DAF9075A9EB1}"/>
          </ac:spMkLst>
        </pc:spChg>
        <pc:spChg chg="mod ord">
          <ac:chgData name="Appenmaier, Daniel" userId="a074f149-76a7-4e96-99bc-aadad5f25a38" providerId="ADAL" clId="{5967353B-2A91-4558-BFDE-5837FCF049B0}" dt="2021-11-10T06:48:04.149" v="1421" actId="700"/>
          <ac:spMkLst>
            <pc:docMk/>
            <pc:sldMk cId="2305833170" sldId="1320"/>
            <ac:spMk id="5" creationId="{DF618104-7038-4AD5-BE13-32AB36C02929}"/>
          </ac:spMkLst>
        </pc:spChg>
        <pc:spChg chg="add mod ord">
          <ac:chgData name="Appenmaier, Daniel" userId="a074f149-76a7-4e96-99bc-aadad5f25a38" providerId="ADAL" clId="{5967353B-2A91-4558-BFDE-5837FCF049B0}" dt="2021-11-10T06:54:35.952" v="1857" actId="20577"/>
          <ac:spMkLst>
            <pc:docMk/>
            <pc:sldMk cId="2305833170" sldId="1320"/>
            <ac:spMk id="6" creationId="{0EB77ECC-D40C-4BF4-8548-7E8CB7B946A6}"/>
          </ac:spMkLst>
        </pc:spChg>
        <pc:spChg chg="add mod ord">
          <ac:chgData name="Appenmaier, Daniel" userId="a074f149-76a7-4e96-99bc-aadad5f25a38" providerId="ADAL" clId="{5967353B-2A91-4558-BFDE-5837FCF049B0}" dt="2021-11-10T06:51:52.753" v="1502" actId="20577"/>
          <ac:spMkLst>
            <pc:docMk/>
            <pc:sldMk cId="2305833170" sldId="1320"/>
            <ac:spMk id="7" creationId="{25EABC2C-2982-4AD4-8BB4-046FD3CEA623}"/>
          </ac:spMkLst>
        </pc:spChg>
      </pc:sldChg>
      <pc:sldChg chg="addSp modSp new mod ord modClrScheme chgLayout">
        <pc:chgData name="Appenmaier, Daniel" userId="a074f149-76a7-4e96-99bc-aadad5f25a38" providerId="ADAL" clId="{5967353B-2A91-4558-BFDE-5837FCF049B0}" dt="2021-11-10T07:11:16.107" v="2383" actId="207"/>
        <pc:sldMkLst>
          <pc:docMk/>
          <pc:sldMk cId="3184849271" sldId="1321"/>
        </pc:sldMkLst>
        <pc:spChg chg="mod ord">
          <ac:chgData name="Appenmaier, Daniel" userId="a074f149-76a7-4e96-99bc-aadad5f25a38" providerId="ADAL" clId="{5967353B-2A91-4558-BFDE-5837FCF049B0}" dt="2021-11-10T07:03:59.077" v="2160" actId="700"/>
          <ac:spMkLst>
            <pc:docMk/>
            <pc:sldMk cId="3184849271" sldId="1321"/>
            <ac:spMk id="2" creationId="{16172976-BA72-4BA6-BD62-EF3BFADDBD61}"/>
          </ac:spMkLst>
        </pc:spChg>
        <pc:spChg chg="mod ord">
          <ac:chgData name="Appenmaier, Daniel" userId="a074f149-76a7-4e96-99bc-aadad5f25a38" providerId="ADAL" clId="{5967353B-2A91-4558-BFDE-5837FCF049B0}" dt="2021-11-10T07:06:34.610" v="2254" actId="20577"/>
          <ac:spMkLst>
            <pc:docMk/>
            <pc:sldMk cId="3184849271" sldId="1321"/>
            <ac:spMk id="3" creationId="{2297B209-B761-46CE-B71C-168CBBC6A833}"/>
          </ac:spMkLst>
        </pc:spChg>
        <pc:spChg chg="mod ord">
          <ac:chgData name="Appenmaier, Daniel" userId="a074f149-76a7-4e96-99bc-aadad5f25a38" providerId="ADAL" clId="{5967353B-2A91-4558-BFDE-5837FCF049B0}" dt="2021-11-10T07:03:59.077" v="2160" actId="700"/>
          <ac:spMkLst>
            <pc:docMk/>
            <pc:sldMk cId="3184849271" sldId="1321"/>
            <ac:spMk id="4" creationId="{E7E7004C-D300-4EE1-88CD-ABC2D41126A6}"/>
          </ac:spMkLst>
        </pc:spChg>
        <pc:spChg chg="mod ord">
          <ac:chgData name="Appenmaier, Daniel" userId="a074f149-76a7-4e96-99bc-aadad5f25a38" providerId="ADAL" clId="{5967353B-2A91-4558-BFDE-5837FCF049B0}" dt="2021-11-10T07:03:59.077" v="2160" actId="700"/>
          <ac:spMkLst>
            <pc:docMk/>
            <pc:sldMk cId="3184849271" sldId="1321"/>
            <ac:spMk id="5" creationId="{3B9C2BD6-14BB-4152-94B4-0A97FE61FEE4}"/>
          </ac:spMkLst>
        </pc:spChg>
        <pc:spChg chg="add mod ord">
          <ac:chgData name="Appenmaier, Daniel" userId="a074f149-76a7-4e96-99bc-aadad5f25a38" providerId="ADAL" clId="{5967353B-2A91-4558-BFDE-5837FCF049B0}" dt="2021-11-10T07:11:16.107" v="2383" actId="207"/>
          <ac:spMkLst>
            <pc:docMk/>
            <pc:sldMk cId="3184849271" sldId="1321"/>
            <ac:spMk id="6" creationId="{B378CA27-1947-4578-8388-1E5A62ABF061}"/>
          </ac:spMkLst>
        </pc:spChg>
      </pc:sldChg>
      <pc:sldChg chg="addSp modSp new mod modClrScheme chgLayout">
        <pc:chgData name="Appenmaier, Daniel" userId="a074f149-76a7-4e96-99bc-aadad5f25a38" providerId="ADAL" clId="{5967353B-2A91-4558-BFDE-5837FCF049B0}" dt="2021-11-10T08:37:04.267" v="3578" actId="20577"/>
        <pc:sldMkLst>
          <pc:docMk/>
          <pc:sldMk cId="1634628097" sldId="1322"/>
        </pc:sldMkLst>
        <pc:spChg chg="mod ord">
          <ac:chgData name="Appenmaier, Daniel" userId="a074f149-76a7-4e96-99bc-aadad5f25a38" providerId="ADAL" clId="{5967353B-2A91-4558-BFDE-5837FCF049B0}" dt="2021-11-10T08:01:26.767" v="3037" actId="700"/>
          <ac:spMkLst>
            <pc:docMk/>
            <pc:sldMk cId="1634628097" sldId="1322"/>
            <ac:spMk id="2" creationId="{36A569E9-E252-48DF-8A0F-AB8104CC3A51}"/>
          </ac:spMkLst>
        </pc:spChg>
        <pc:spChg chg="mod ord">
          <ac:chgData name="Appenmaier, Daniel" userId="a074f149-76a7-4e96-99bc-aadad5f25a38" providerId="ADAL" clId="{5967353B-2A91-4558-BFDE-5837FCF049B0}" dt="2021-11-10T08:35:56.677" v="3458"/>
          <ac:spMkLst>
            <pc:docMk/>
            <pc:sldMk cId="1634628097" sldId="1322"/>
            <ac:spMk id="3" creationId="{114E48A2-9B52-4A9C-8854-0E0EF29D5C11}"/>
          </ac:spMkLst>
        </pc:spChg>
        <pc:spChg chg="mod ord">
          <ac:chgData name="Appenmaier, Daniel" userId="a074f149-76a7-4e96-99bc-aadad5f25a38" providerId="ADAL" clId="{5967353B-2A91-4558-BFDE-5837FCF049B0}" dt="2021-11-10T08:01:26.767" v="3037" actId="700"/>
          <ac:spMkLst>
            <pc:docMk/>
            <pc:sldMk cId="1634628097" sldId="1322"/>
            <ac:spMk id="4" creationId="{E74C3903-0C69-458C-8992-D4DEB42D910D}"/>
          </ac:spMkLst>
        </pc:spChg>
        <pc:spChg chg="mod ord">
          <ac:chgData name="Appenmaier, Daniel" userId="a074f149-76a7-4e96-99bc-aadad5f25a38" providerId="ADAL" clId="{5967353B-2A91-4558-BFDE-5837FCF049B0}" dt="2021-11-10T08:01:26.767" v="3037" actId="700"/>
          <ac:spMkLst>
            <pc:docMk/>
            <pc:sldMk cId="1634628097" sldId="1322"/>
            <ac:spMk id="5" creationId="{8D89EE3B-D81C-4585-BCD7-52C25A239A1C}"/>
          </ac:spMkLst>
        </pc:spChg>
        <pc:spChg chg="add mod ord">
          <ac:chgData name="Appenmaier, Daniel" userId="a074f149-76a7-4e96-99bc-aadad5f25a38" providerId="ADAL" clId="{5967353B-2A91-4558-BFDE-5837FCF049B0}" dt="2021-11-10T08:37:04.267" v="3578" actId="20577"/>
          <ac:spMkLst>
            <pc:docMk/>
            <pc:sldMk cId="1634628097" sldId="1322"/>
            <ac:spMk id="6" creationId="{A2368EA4-CC56-4951-8497-F90DE7F312B4}"/>
          </ac:spMkLst>
        </pc:spChg>
      </pc:sldChg>
      <pc:sldChg chg="modSp new del mod">
        <pc:chgData name="Appenmaier, Daniel" userId="a074f149-76a7-4e96-99bc-aadad5f25a38" providerId="ADAL" clId="{5967353B-2A91-4558-BFDE-5837FCF049B0}" dt="2021-11-10T07:44:07.957" v="2949" actId="47"/>
        <pc:sldMkLst>
          <pc:docMk/>
          <pc:sldMk cId="3156172418" sldId="1322"/>
        </pc:sldMkLst>
        <pc:spChg chg="mod">
          <ac:chgData name="Appenmaier, Daniel" userId="a074f149-76a7-4e96-99bc-aadad5f25a38" providerId="ADAL" clId="{5967353B-2A91-4558-BFDE-5837FCF049B0}" dt="2021-11-10T07:38:17.793" v="2801" actId="20577"/>
          <ac:spMkLst>
            <pc:docMk/>
            <pc:sldMk cId="3156172418" sldId="1322"/>
            <ac:spMk id="2" creationId="{E794CB54-95BF-4475-A96B-7175FEFC79D4}"/>
          </ac:spMkLst>
        </pc:spChg>
        <pc:spChg chg="mod">
          <ac:chgData name="Appenmaier, Daniel" userId="a074f149-76a7-4e96-99bc-aadad5f25a38" providerId="ADAL" clId="{5967353B-2A91-4558-BFDE-5837FCF049B0}" dt="2021-11-10T07:42:01.805" v="2809"/>
          <ac:spMkLst>
            <pc:docMk/>
            <pc:sldMk cId="3156172418" sldId="1322"/>
            <ac:spMk id="3" creationId="{94456A11-5663-433F-89B7-83DE80FDCD3A}"/>
          </ac:spMkLst>
        </pc:spChg>
        <pc:spChg chg="mod">
          <ac:chgData name="Appenmaier, Daniel" userId="a074f149-76a7-4e96-99bc-aadad5f25a38" providerId="ADAL" clId="{5967353B-2A91-4558-BFDE-5837FCF049B0}" dt="2021-11-10T07:43:19.734" v="2927" actId="20577"/>
          <ac:spMkLst>
            <pc:docMk/>
            <pc:sldMk cId="3156172418" sldId="1322"/>
            <ac:spMk id="4" creationId="{022D6055-88AF-43A9-8DED-4715522EF9DF}"/>
          </ac:spMkLst>
        </pc:spChg>
      </pc:sldChg>
      <pc:sldChg chg="addSp modSp new mod modClrScheme chgLayout">
        <pc:chgData name="Appenmaier, Daniel" userId="a074f149-76a7-4e96-99bc-aadad5f25a38" providerId="ADAL" clId="{5967353B-2A91-4558-BFDE-5837FCF049B0}" dt="2021-11-10T08:47:32.016" v="4121" actId="20577"/>
        <pc:sldMkLst>
          <pc:docMk/>
          <pc:sldMk cId="639864705" sldId="1323"/>
        </pc:sldMkLst>
        <pc:spChg chg="mod ord">
          <ac:chgData name="Appenmaier, Daniel" userId="a074f149-76a7-4e96-99bc-aadad5f25a38" providerId="ADAL" clId="{5967353B-2A91-4558-BFDE-5837FCF049B0}" dt="2021-11-10T08:40:16.873" v="3776" actId="700"/>
          <ac:spMkLst>
            <pc:docMk/>
            <pc:sldMk cId="639864705" sldId="1323"/>
            <ac:spMk id="2" creationId="{496D47C1-821A-4AD8-A953-605F48EA6CD0}"/>
          </ac:spMkLst>
        </pc:spChg>
        <pc:spChg chg="mod ord">
          <ac:chgData name="Appenmaier, Daniel" userId="a074f149-76a7-4e96-99bc-aadad5f25a38" providerId="ADAL" clId="{5967353B-2A91-4558-BFDE-5837FCF049B0}" dt="2021-11-10T08:47:32.016" v="4121" actId="20577"/>
          <ac:spMkLst>
            <pc:docMk/>
            <pc:sldMk cId="639864705" sldId="1323"/>
            <ac:spMk id="3" creationId="{6094B65A-5E34-415B-AAC0-4023047AE436}"/>
          </ac:spMkLst>
        </pc:spChg>
        <pc:spChg chg="mod ord">
          <ac:chgData name="Appenmaier, Daniel" userId="a074f149-76a7-4e96-99bc-aadad5f25a38" providerId="ADAL" clId="{5967353B-2A91-4558-BFDE-5837FCF049B0}" dt="2021-11-10T08:40:16.873" v="3776" actId="700"/>
          <ac:spMkLst>
            <pc:docMk/>
            <pc:sldMk cId="639864705" sldId="1323"/>
            <ac:spMk id="4" creationId="{399D264F-E1F4-4754-BA25-317B34BD69F6}"/>
          </ac:spMkLst>
        </pc:spChg>
        <pc:spChg chg="mod ord">
          <ac:chgData name="Appenmaier, Daniel" userId="a074f149-76a7-4e96-99bc-aadad5f25a38" providerId="ADAL" clId="{5967353B-2A91-4558-BFDE-5837FCF049B0}" dt="2021-11-10T08:40:16.873" v="3776" actId="700"/>
          <ac:spMkLst>
            <pc:docMk/>
            <pc:sldMk cId="639864705" sldId="1323"/>
            <ac:spMk id="5" creationId="{80386D70-097F-41F4-929F-14AE4FF9A38C}"/>
          </ac:spMkLst>
        </pc:spChg>
        <pc:spChg chg="add mod">
          <ac:chgData name="Appenmaier, Daniel" userId="a074f149-76a7-4e96-99bc-aadad5f25a38" providerId="ADAL" clId="{5967353B-2A91-4558-BFDE-5837FCF049B0}" dt="2021-11-10T08:26:28.509" v="3430" actId="20577"/>
          <ac:spMkLst>
            <pc:docMk/>
            <pc:sldMk cId="639864705" sldId="1323"/>
            <ac:spMk id="6" creationId="{DF97943D-2D78-48CA-8EA3-564DED83C283}"/>
          </ac:spMkLst>
        </pc:spChg>
        <pc:spChg chg="add mod ord">
          <ac:chgData name="Appenmaier, Daniel" userId="a074f149-76a7-4e96-99bc-aadad5f25a38" providerId="ADAL" clId="{5967353B-2A91-4558-BFDE-5837FCF049B0}" dt="2021-11-10T08:45:31.842" v="3946" actId="948"/>
          <ac:spMkLst>
            <pc:docMk/>
            <pc:sldMk cId="639864705" sldId="1323"/>
            <ac:spMk id="7" creationId="{EF09B783-F215-4090-8395-20D8A720E3CD}"/>
          </ac:spMkLst>
        </pc:spChg>
      </pc:sldChg>
    </pc:docChg>
  </pc:docChgLst>
  <pc:docChgLst>
    <pc:chgData name="Appenmaier, Daniel" userId="a074f149-76a7-4e96-99bc-aadad5f25a38" providerId="ADAL" clId="{9961F2AC-12CC-4899-BE75-E18A5E1B6C57}"/>
    <pc:docChg chg="undo custSel addSld delSld modSld sldOrd modMainMaster addSection delSection modSection">
      <pc:chgData name="Appenmaier, Daniel" userId="a074f149-76a7-4e96-99bc-aadad5f25a38" providerId="ADAL" clId="{9961F2AC-12CC-4899-BE75-E18A5E1B6C57}" dt="2022-07-04T07:01:39.108" v="14523" actId="47"/>
      <pc:docMkLst>
        <pc:docMk/>
      </pc:docMkLst>
      <pc:sldChg chg="del ord">
        <pc:chgData name="Appenmaier, Daniel" userId="a074f149-76a7-4e96-99bc-aadad5f25a38" providerId="ADAL" clId="{9961F2AC-12CC-4899-BE75-E18A5E1B6C57}" dt="2022-06-30T14:39:23.401" v="14508" actId="47"/>
        <pc:sldMkLst>
          <pc:docMk/>
          <pc:sldMk cId="1508701266" sldId="1155"/>
        </pc:sldMkLst>
      </pc:sldChg>
      <pc:sldChg chg="modSp del mod ord">
        <pc:chgData name="Appenmaier, Daniel" userId="a074f149-76a7-4e96-99bc-aadad5f25a38" providerId="ADAL" clId="{9961F2AC-12CC-4899-BE75-E18A5E1B6C57}" dt="2022-06-30T14:39:23.401" v="14508" actId="47"/>
        <pc:sldMkLst>
          <pc:docMk/>
          <pc:sldMk cId="1704496058" sldId="1156"/>
        </pc:sldMkLst>
        <pc:spChg chg="mod">
          <ac:chgData name="Appenmaier, Daniel" userId="a074f149-76a7-4e96-99bc-aadad5f25a38" providerId="ADAL" clId="{9961F2AC-12CC-4899-BE75-E18A5E1B6C57}" dt="2022-05-20T06:04:53.268" v="14084" actId="114"/>
          <ac:spMkLst>
            <pc:docMk/>
            <pc:sldMk cId="1704496058" sldId="1156"/>
            <ac:spMk id="10" creationId="{54BA3C7A-8197-423E-B954-E4EABB333796}"/>
          </ac:spMkLst>
        </pc:spChg>
        <pc:spChg chg="mod">
          <ac:chgData name="Appenmaier, Daniel" userId="a074f149-76a7-4e96-99bc-aadad5f25a38" providerId="ADAL" clId="{9961F2AC-12CC-4899-BE75-E18A5E1B6C57}" dt="2022-05-20T06:04:53.268" v="14084" actId="114"/>
          <ac:spMkLst>
            <pc:docMk/>
            <pc:sldMk cId="1704496058" sldId="1156"/>
            <ac:spMk id="11" creationId="{A2952D35-F79E-4D53-851F-77F5A0C40FDD}"/>
          </ac:spMkLst>
        </pc:spChg>
      </pc:sldChg>
      <pc:sldChg chg="modSp del mod ord">
        <pc:chgData name="Appenmaier, Daniel" userId="a074f149-76a7-4e96-99bc-aadad5f25a38" providerId="ADAL" clId="{9961F2AC-12CC-4899-BE75-E18A5E1B6C57}" dt="2022-06-30T14:39:23.401" v="14508" actId="47"/>
        <pc:sldMkLst>
          <pc:docMk/>
          <pc:sldMk cId="3445967489" sldId="1157"/>
        </pc:sldMkLst>
        <pc:spChg chg="mod">
          <ac:chgData name="Appenmaier, Daniel" userId="a074f149-76a7-4e96-99bc-aadad5f25a38" providerId="ADAL" clId="{9961F2AC-12CC-4899-BE75-E18A5E1B6C57}" dt="2022-05-09T12:01:46.452" v="4932" actId="1076"/>
          <ac:spMkLst>
            <pc:docMk/>
            <pc:sldMk cId="3445967489" sldId="1157"/>
            <ac:spMk id="10" creationId="{7CC8E9C3-8A2C-4673-BBBB-F3CB9DCDD9AD}"/>
          </ac:spMkLst>
        </pc:spChg>
        <pc:spChg chg="mod">
          <ac:chgData name="Appenmaier, Daniel" userId="a074f149-76a7-4e96-99bc-aadad5f25a38" providerId="ADAL" clId="{9961F2AC-12CC-4899-BE75-E18A5E1B6C57}" dt="2022-05-09T12:01:46.452" v="4932" actId="1076"/>
          <ac:spMkLst>
            <pc:docMk/>
            <pc:sldMk cId="3445967489" sldId="1157"/>
            <ac:spMk id="11" creationId="{BAB0983E-CB49-4BCB-94EE-35B2378EC3EF}"/>
          </ac:spMkLst>
        </pc:spChg>
      </pc:sldChg>
      <pc:sldChg chg="modSp del mod ord">
        <pc:chgData name="Appenmaier, Daniel" userId="a074f149-76a7-4e96-99bc-aadad5f25a38" providerId="ADAL" clId="{9961F2AC-12CC-4899-BE75-E18A5E1B6C57}" dt="2022-06-30T14:39:23.401" v="14508" actId="47"/>
        <pc:sldMkLst>
          <pc:docMk/>
          <pc:sldMk cId="2732869385" sldId="1158"/>
        </pc:sldMkLst>
        <pc:spChg chg="mod">
          <ac:chgData name="Appenmaier, Daniel" userId="a074f149-76a7-4e96-99bc-aadad5f25a38" providerId="ADAL" clId="{9961F2AC-12CC-4899-BE75-E18A5E1B6C57}" dt="2022-05-09T12:20:03.506" v="5515" actId="20577"/>
          <ac:spMkLst>
            <pc:docMk/>
            <pc:sldMk cId="2732869385" sldId="1158"/>
            <ac:spMk id="9" creationId="{02821AA0-4126-4972-9FE6-19A88471DDF9}"/>
          </ac:spMkLst>
        </pc:spChg>
      </pc:sldChg>
      <pc:sldChg chg="modSp del mod ord">
        <pc:chgData name="Appenmaier, Daniel" userId="a074f149-76a7-4e96-99bc-aadad5f25a38" providerId="ADAL" clId="{9961F2AC-12CC-4899-BE75-E18A5E1B6C57}" dt="2022-06-30T14:39:23.401" v="14508" actId="47"/>
        <pc:sldMkLst>
          <pc:docMk/>
          <pc:sldMk cId="1271299612" sldId="1159"/>
        </pc:sldMkLst>
        <pc:spChg chg="mod">
          <ac:chgData name="Appenmaier, Daniel" userId="a074f149-76a7-4e96-99bc-aadad5f25a38" providerId="ADAL" clId="{9961F2AC-12CC-4899-BE75-E18A5E1B6C57}" dt="2022-05-06T04:54:58" v="4539" actId="20577"/>
          <ac:spMkLst>
            <pc:docMk/>
            <pc:sldMk cId="1271299612" sldId="1159"/>
            <ac:spMk id="3" creationId="{00000000-0000-0000-0000-000000000000}"/>
          </ac:spMkLst>
        </pc:spChg>
        <pc:spChg chg="mod">
          <ac:chgData name="Appenmaier, Daniel" userId="a074f149-76a7-4e96-99bc-aadad5f25a38" providerId="ADAL" clId="{9961F2AC-12CC-4899-BE75-E18A5E1B6C57}" dt="2022-05-09T12:21:25.311" v="5522" actId="20577"/>
          <ac:spMkLst>
            <pc:docMk/>
            <pc:sldMk cId="1271299612" sldId="1159"/>
            <ac:spMk id="9" creationId="{FF75303A-8AF7-4814-9773-6E5756DFA831}"/>
          </ac:spMkLst>
        </pc:spChg>
      </pc:sldChg>
      <pc:sldChg chg="del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740211777" sldId="1173"/>
        </pc:sldMkLst>
      </pc:sldChg>
      <pc:sldChg chg="addSp delSp modSp del mod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2477494437" sldId="1209"/>
        </pc:sldMkLst>
        <pc:spChg chg="add del mod">
          <ac:chgData name="Appenmaier, Daniel" userId="a074f149-76a7-4e96-99bc-aadad5f25a38" providerId="ADAL" clId="{9961F2AC-12CC-4899-BE75-E18A5E1B6C57}" dt="2022-04-27T06:35:05.530" v="212"/>
          <ac:spMkLst>
            <pc:docMk/>
            <pc:sldMk cId="2477494437" sldId="1209"/>
            <ac:spMk id="6" creationId="{A8F8870E-C09B-442C-9BD7-D0656A7CA964}"/>
          </ac:spMkLst>
        </pc:spChg>
        <pc:picChg chg="add mod">
          <ac:chgData name="Appenmaier, Daniel" userId="a074f149-76a7-4e96-99bc-aadad5f25a38" providerId="ADAL" clId="{9961F2AC-12CC-4899-BE75-E18A5E1B6C57}" dt="2022-04-27T06:35:05.530" v="212"/>
          <ac:picMkLst>
            <pc:docMk/>
            <pc:sldMk cId="2477494437" sldId="1209"/>
            <ac:picMk id="7" creationId="{2DCB0A92-5364-4DB7-ADC4-74F9A6C432ED}"/>
          </ac:picMkLst>
        </pc:picChg>
        <pc:picChg chg="del">
          <ac:chgData name="Appenmaier, Daniel" userId="a074f149-76a7-4e96-99bc-aadad5f25a38" providerId="ADAL" clId="{9961F2AC-12CC-4899-BE75-E18A5E1B6C57}" dt="2022-04-27T06:35:03.239" v="211" actId="478"/>
          <ac:picMkLst>
            <pc:docMk/>
            <pc:sldMk cId="2477494437" sldId="1209"/>
            <ac:picMk id="12" creationId="{ECA15D12-D40C-4F76-AFBD-FF4F926D87C5}"/>
          </ac:picMkLst>
        </pc:picChg>
      </pc:sldChg>
      <pc:sldChg chg="del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3746993954" sldId="1210"/>
        </pc:sldMkLst>
      </pc:sldChg>
      <pc:sldChg chg="del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3102200375" sldId="1211"/>
        </pc:sldMkLst>
      </pc:sldChg>
      <pc:sldChg chg="modSp del mod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1121456086" sldId="1212"/>
        </pc:sldMkLst>
        <pc:spChg chg="mod">
          <ac:chgData name="Appenmaier, Daniel" userId="a074f149-76a7-4e96-99bc-aadad5f25a38" providerId="ADAL" clId="{9961F2AC-12CC-4899-BE75-E18A5E1B6C57}" dt="2022-05-11T06:40:27.116" v="7965" actId="20577"/>
          <ac:spMkLst>
            <pc:docMk/>
            <pc:sldMk cId="1121456086" sldId="1212"/>
            <ac:spMk id="8" creationId="{B55EDD3C-A93B-4C8A-B913-3BB3665F9FA5}"/>
          </ac:spMkLst>
        </pc:spChg>
      </pc:sldChg>
      <pc:sldChg chg="modSp del mod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2042173605" sldId="1213"/>
        </pc:sldMkLst>
        <pc:spChg chg="mod">
          <ac:chgData name="Appenmaier, Daniel" userId="a074f149-76a7-4e96-99bc-aadad5f25a38" providerId="ADAL" clId="{9961F2AC-12CC-4899-BE75-E18A5E1B6C57}" dt="2022-05-11T06:42:01.876" v="8061" actId="1076"/>
          <ac:spMkLst>
            <pc:docMk/>
            <pc:sldMk cId="2042173605" sldId="1213"/>
            <ac:spMk id="8" creationId="{8A3A317E-FC58-4ED4-9A97-3F704A76948C}"/>
          </ac:spMkLst>
        </pc:spChg>
      </pc:sldChg>
      <pc:sldChg chg="modSp del mod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1596473375" sldId="1214"/>
        </pc:sldMkLst>
        <pc:spChg chg="mod">
          <ac:chgData name="Appenmaier, Daniel" userId="a074f149-76a7-4e96-99bc-aadad5f25a38" providerId="ADAL" clId="{9961F2AC-12CC-4899-BE75-E18A5E1B6C57}" dt="2022-05-11T06:20:09.066" v="7432" actId="6549"/>
          <ac:spMkLst>
            <pc:docMk/>
            <pc:sldMk cId="1596473375" sldId="1214"/>
            <ac:spMk id="3" creationId="{00000000-0000-0000-0000-000000000000}"/>
          </ac:spMkLst>
        </pc:spChg>
      </pc:sldChg>
      <pc:sldChg chg="del">
        <pc:chgData name="Appenmaier, Daniel" userId="a074f149-76a7-4e96-99bc-aadad5f25a38" providerId="ADAL" clId="{9961F2AC-12CC-4899-BE75-E18A5E1B6C57}" dt="2022-05-11T06:19:30.137" v="7431" actId="47"/>
        <pc:sldMkLst>
          <pc:docMk/>
          <pc:sldMk cId="1732675984" sldId="1215"/>
        </pc:sldMkLst>
      </pc:sldChg>
      <pc:sldChg chg="modSp del mod ord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308421950" sldId="1216"/>
        </pc:sldMkLst>
        <pc:spChg chg="mod">
          <ac:chgData name="Appenmaier, Daniel" userId="a074f149-76a7-4e96-99bc-aadad5f25a38" providerId="ADAL" clId="{9961F2AC-12CC-4899-BE75-E18A5E1B6C57}" dt="2022-05-11T13:19:13.853" v="11127" actId="20577"/>
          <ac:spMkLst>
            <pc:docMk/>
            <pc:sldMk cId="308421950" sldId="1216"/>
            <ac:spMk id="3" creationId="{00000000-0000-0000-0000-000000000000}"/>
          </ac:spMkLst>
        </pc:spChg>
        <pc:spChg chg="mod">
          <ac:chgData name="Appenmaier, Daniel" userId="a074f149-76a7-4e96-99bc-aadad5f25a38" providerId="ADAL" clId="{9961F2AC-12CC-4899-BE75-E18A5E1B6C57}" dt="2022-05-11T06:42:45.287" v="8089" actId="20577"/>
          <ac:spMkLst>
            <pc:docMk/>
            <pc:sldMk cId="308421950" sldId="1216"/>
            <ac:spMk id="8" creationId="{F3CB5976-C7E4-4CAF-BD59-3279D12F9759}"/>
          </ac:spMkLst>
        </pc:spChg>
      </pc:sldChg>
      <pc:sldChg chg="modSp del mod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1240195382" sldId="1217"/>
        </pc:sldMkLst>
        <pc:spChg chg="mod">
          <ac:chgData name="Appenmaier, Daniel" userId="a074f149-76a7-4e96-99bc-aadad5f25a38" providerId="ADAL" clId="{9961F2AC-12CC-4899-BE75-E18A5E1B6C57}" dt="2022-05-11T06:52:24.796" v="8234" actId="1076"/>
          <ac:spMkLst>
            <pc:docMk/>
            <pc:sldMk cId="1240195382" sldId="1217"/>
            <ac:spMk id="8" creationId="{647FDF04-563C-4243-BE04-C26ABE5D0F61}"/>
          </ac:spMkLst>
        </pc:spChg>
      </pc:sldChg>
      <pc:sldChg chg="modSp del mod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3132080574" sldId="1218"/>
        </pc:sldMkLst>
        <pc:spChg chg="mod">
          <ac:chgData name="Appenmaier, Daniel" userId="a074f149-76a7-4e96-99bc-aadad5f25a38" providerId="ADAL" clId="{9961F2AC-12CC-4899-BE75-E18A5E1B6C57}" dt="2022-05-16T13:46:43.332" v="12868" actId="20577"/>
          <ac:spMkLst>
            <pc:docMk/>
            <pc:sldMk cId="3132080574" sldId="1218"/>
            <ac:spMk id="8" creationId="{BA78EC49-C23C-4AE6-8A6C-7E36E370056D}"/>
          </ac:spMkLst>
        </pc:spChg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949950986" sldId="1235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323477424" sldId="1236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3123215986" sldId="1237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710313844" sldId="1238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153967165" sldId="1239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4112662331" sldId="1240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3734907898" sldId="1241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4274332314" sldId="1242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418553654" sldId="1243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899718528" sldId="1244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656511692" sldId="1245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388063505" sldId="1246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271322996" sldId="1247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740877588" sldId="1248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704024566" sldId="1249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513308984" sldId="1250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3698881297" sldId="1251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897134878" sldId="1252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757506422" sldId="1253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154039168" sldId="1254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9913749" sldId="1255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498704522" sldId="1257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3044341845" sldId="1258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795333249" sldId="1259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532758322" sldId="1260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961103777" sldId="1261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56706347" sldId="1262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850636416" sldId="1263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3993444200" sldId="1264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977144750" sldId="1265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086810188" sldId="1266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897958188" sldId="1267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3661683644" sldId="1269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2333928418" sldId="1270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3696349709" sldId="1271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1693512691" sldId="1272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443750430" sldId="1273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976565203" sldId="1274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2350421261" sldId="1275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3357244359" sldId="1276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586683439" sldId="1277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946481007" sldId="1289"/>
        </pc:sldMkLst>
      </pc:sldChg>
      <pc:sldChg chg="del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1617933650" sldId="1289"/>
        </pc:sldMkLst>
      </pc:sldChg>
      <pc:sldChg chg="del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1927786465" sldId="1290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4126086623" sldId="1290"/>
        </pc:sldMkLst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1937805923" sldId="1291"/>
        </pc:sldMkLst>
        <pc:spChg chg="mod">
          <ac:chgData name="Appenmaier, Daniel" userId="a074f149-76a7-4e96-99bc-aadad5f25a38" providerId="ADAL" clId="{9961F2AC-12CC-4899-BE75-E18A5E1B6C57}" dt="2022-05-11T10:58:55.531" v="9240" actId="207"/>
          <ac:spMkLst>
            <pc:docMk/>
            <pc:sldMk cId="1937805923" sldId="1291"/>
            <ac:spMk id="6" creationId="{85C97E21-6D9C-448E-B4F4-956804F761B2}"/>
          </ac:spMkLst>
        </pc:spChg>
        <pc:spChg chg="mod">
          <ac:chgData name="Appenmaier, Daniel" userId="a074f149-76a7-4e96-99bc-aadad5f25a38" providerId="ADAL" clId="{9961F2AC-12CC-4899-BE75-E18A5E1B6C57}" dt="2022-05-10T13:35:14.647" v="6490" actId="313"/>
          <ac:spMkLst>
            <pc:docMk/>
            <pc:sldMk cId="1937805923" sldId="1291"/>
            <ac:spMk id="9" creationId="{44871FCB-2C6E-4BFA-898F-4963E6C72CC6}"/>
          </ac:spMkLst>
        </pc:spChg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760202230" sldId="1291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393473451" sldId="1292"/>
        </pc:sldMkLst>
      </pc:sldChg>
      <pc:sldChg chg="del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2872183787" sldId="1294"/>
        </pc:sldMkLst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3303142298" sldId="1295"/>
        </pc:sldMkLst>
        <pc:spChg chg="mod">
          <ac:chgData name="Appenmaier, Daniel" userId="a074f149-76a7-4e96-99bc-aadad5f25a38" providerId="ADAL" clId="{9961F2AC-12CC-4899-BE75-E18A5E1B6C57}" dt="2022-05-11T10:59:28.700" v="9242" actId="20577"/>
          <ac:spMkLst>
            <pc:docMk/>
            <pc:sldMk cId="3303142298" sldId="1295"/>
            <ac:spMk id="7" creationId="{00000000-0000-0000-0000-000000000000}"/>
          </ac:spMkLst>
        </pc:spChg>
      </pc:sldChg>
      <pc:sldChg chg="modSp del mod ord">
        <pc:chgData name="Appenmaier, Daniel" userId="a074f149-76a7-4e96-99bc-aadad5f25a38" providerId="ADAL" clId="{9961F2AC-12CC-4899-BE75-E18A5E1B6C57}" dt="2022-06-30T14:39:23.401" v="14508" actId="47"/>
        <pc:sldMkLst>
          <pc:docMk/>
          <pc:sldMk cId="2715059333" sldId="1296"/>
        </pc:sldMkLst>
        <pc:spChg chg="mod">
          <ac:chgData name="Appenmaier, Daniel" userId="a074f149-76a7-4e96-99bc-aadad5f25a38" providerId="ADAL" clId="{9961F2AC-12CC-4899-BE75-E18A5E1B6C57}" dt="2022-05-09T12:23:54.306" v="5548" actId="20577"/>
          <ac:spMkLst>
            <pc:docMk/>
            <pc:sldMk cId="2715059333" sldId="1296"/>
            <ac:spMk id="9" creationId="{7485178F-CFD0-48EF-9045-73A37CFA9434}"/>
          </ac:spMkLst>
        </pc:spChg>
      </pc:sldChg>
      <pc:sldChg chg="addSp delSp 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296106073" sldId="1297"/>
        </pc:sldMkLst>
        <pc:picChg chg="add del mod">
          <ac:chgData name="Appenmaier, Daniel" userId="a074f149-76a7-4e96-99bc-aadad5f25a38" providerId="ADAL" clId="{9961F2AC-12CC-4899-BE75-E18A5E1B6C57}" dt="2022-05-24T17:36:38.931" v="14495" actId="478"/>
          <ac:picMkLst>
            <pc:docMk/>
            <pc:sldMk cId="296106073" sldId="1297"/>
            <ac:picMk id="7" creationId="{985E7F01-1E8C-4530-9A40-A14F3D855413}"/>
          </ac:picMkLst>
        </pc:picChg>
      </pc:sldChg>
      <pc:sldChg chg="modSp del mod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2473056309" sldId="1298"/>
        </pc:sldMkLst>
        <pc:spChg chg="mod">
          <ac:chgData name="Appenmaier, Daniel" userId="a074f149-76a7-4e96-99bc-aadad5f25a38" providerId="ADAL" clId="{9961F2AC-12CC-4899-BE75-E18A5E1B6C57}" dt="2022-05-11T06:41:05.517" v="8005" actId="20577"/>
          <ac:spMkLst>
            <pc:docMk/>
            <pc:sldMk cId="2473056309" sldId="1298"/>
            <ac:spMk id="9" creationId="{722DE05B-09B7-42B2-9240-96BD4F6F74F4}"/>
          </ac:spMkLst>
        </pc:spChg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279546162" sldId="1300"/>
        </pc:sldMkLst>
      </pc:sldChg>
      <pc:sldChg chg="modSp del mod">
        <pc:chgData name="Appenmaier, Daniel" userId="a074f149-76a7-4e96-99bc-aadad5f25a38" providerId="ADAL" clId="{9961F2AC-12CC-4899-BE75-E18A5E1B6C57}" dt="2022-06-30T14:40:29.917" v="14516" actId="47"/>
        <pc:sldMkLst>
          <pc:docMk/>
          <pc:sldMk cId="1768874113" sldId="1301"/>
        </pc:sldMkLst>
        <pc:spChg chg="mod">
          <ac:chgData name="Appenmaier, Daniel" userId="a074f149-76a7-4e96-99bc-aadad5f25a38" providerId="ADAL" clId="{9961F2AC-12CC-4899-BE75-E18A5E1B6C57}" dt="2022-05-12T13:50:30.290" v="11962" actId="6549"/>
          <ac:spMkLst>
            <pc:docMk/>
            <pc:sldMk cId="1768874113" sldId="1301"/>
            <ac:spMk id="2" creationId="{297A16BA-258E-43CD-AAB3-EEAACB180D06}"/>
          </ac:spMkLst>
        </pc:spChg>
        <pc:spChg chg="mod">
          <ac:chgData name="Appenmaier, Daniel" userId="a074f149-76a7-4e96-99bc-aadad5f25a38" providerId="ADAL" clId="{9961F2AC-12CC-4899-BE75-E18A5E1B6C57}" dt="2022-05-13T06:34:46.293" v="12462" actId="20577"/>
          <ac:spMkLst>
            <pc:docMk/>
            <pc:sldMk cId="1768874113" sldId="1301"/>
            <ac:spMk id="3" creationId="{F97B3432-AF3C-4917-B8F1-379AAFF75990}"/>
          </ac:spMkLst>
        </pc:spChg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315328933" sldId="1301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1774453683" sldId="1302"/>
        </pc:sldMkLst>
      </pc:sldChg>
      <pc:sldChg chg="modSp del mod">
        <pc:chgData name="Appenmaier, Daniel" userId="a074f149-76a7-4e96-99bc-aadad5f25a38" providerId="ADAL" clId="{9961F2AC-12CC-4899-BE75-E18A5E1B6C57}" dt="2022-06-30T14:40:29.305" v="14515" actId="47"/>
        <pc:sldMkLst>
          <pc:docMk/>
          <pc:sldMk cId="2500938751" sldId="1302"/>
        </pc:sldMkLst>
        <pc:spChg chg="mod">
          <ac:chgData name="Appenmaier, Daniel" userId="a074f149-76a7-4e96-99bc-aadad5f25a38" providerId="ADAL" clId="{9961F2AC-12CC-4899-BE75-E18A5E1B6C57}" dt="2022-06-30T14:40:12.935" v="14512" actId="6549"/>
          <ac:spMkLst>
            <pc:docMk/>
            <pc:sldMk cId="2500938751" sldId="1302"/>
            <ac:spMk id="3" creationId="{218251C4-E24E-4117-BFE7-555200135B18}"/>
          </ac:spMkLst>
        </pc:spChg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97179769" sldId="1303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367692879" sldId="1304"/>
        </pc:sldMkLst>
      </pc:sldChg>
      <pc:sldChg chg="del">
        <pc:chgData name="Appenmaier, Daniel" userId="a074f149-76a7-4e96-99bc-aadad5f25a38" providerId="ADAL" clId="{9961F2AC-12CC-4899-BE75-E18A5E1B6C57}" dt="2022-06-30T14:40:09.826" v="14511" actId="47"/>
        <pc:sldMkLst>
          <pc:docMk/>
          <pc:sldMk cId="4031208368" sldId="1304"/>
        </pc:sldMkLst>
      </pc:sldChg>
      <pc:sldChg chg="modSp add mod">
        <pc:chgData name="Appenmaier, Daniel" userId="a074f149-76a7-4e96-99bc-aadad5f25a38" providerId="ADAL" clId="{9961F2AC-12CC-4899-BE75-E18A5E1B6C57}" dt="2022-07-04T07:01:36.683" v="14521" actId="27636"/>
        <pc:sldMkLst>
          <pc:docMk/>
          <pc:sldMk cId="1008566843" sldId="1305"/>
        </pc:sldMkLst>
        <pc:spChg chg="mod">
          <ac:chgData name="Appenmaier, Daniel" userId="a074f149-76a7-4e96-99bc-aadad5f25a38" providerId="ADAL" clId="{9961F2AC-12CC-4899-BE75-E18A5E1B6C57}" dt="2022-07-04T07:01:36.683" v="14521" actId="27636"/>
          <ac:spMkLst>
            <pc:docMk/>
            <pc:sldMk cId="1008566843" sldId="1305"/>
            <ac:spMk id="2" creationId="{C3AE746E-B38E-47F4-A793-A3088E160437}"/>
          </ac:spMkLst>
        </pc:spChg>
      </pc:sldChg>
      <pc:sldChg chg="del ord">
        <pc:chgData name="Appenmaier, Daniel" userId="a074f149-76a7-4e96-99bc-aadad5f25a38" providerId="ADAL" clId="{9961F2AC-12CC-4899-BE75-E18A5E1B6C57}" dt="2022-06-30T14:39:23.401" v="14508" actId="47"/>
        <pc:sldMkLst>
          <pc:docMk/>
          <pc:sldMk cId="1173370938" sldId="1305"/>
        </pc:sldMkLst>
      </pc:sldChg>
      <pc:sldChg chg="add del">
        <pc:chgData name="Appenmaier, Daniel" userId="a074f149-76a7-4e96-99bc-aadad5f25a38" providerId="ADAL" clId="{9961F2AC-12CC-4899-BE75-E18A5E1B6C57}" dt="2022-07-04T07:01:01.132" v="14518"/>
        <pc:sldMkLst>
          <pc:docMk/>
          <pc:sldMk cId="287904833" sldId="1306"/>
        </pc:sldMkLst>
      </pc:sldChg>
      <pc:sldChg chg="del ord">
        <pc:chgData name="Appenmaier, Daniel" userId="a074f149-76a7-4e96-99bc-aadad5f25a38" providerId="ADAL" clId="{9961F2AC-12CC-4899-BE75-E18A5E1B6C57}" dt="2022-04-28T08:38:10.073" v="3680" actId="47"/>
        <pc:sldMkLst>
          <pc:docMk/>
          <pc:sldMk cId="2786398302" sldId="1307"/>
        </pc:sldMkLst>
      </pc:sldChg>
      <pc:sldChg chg="addSp delSp modSp add del mod ord">
        <pc:chgData name="Appenmaier, Daniel" userId="a074f149-76a7-4e96-99bc-aadad5f25a38" providerId="ADAL" clId="{9961F2AC-12CC-4899-BE75-E18A5E1B6C57}" dt="2022-06-30T14:40:26.562" v="14513" actId="47"/>
        <pc:sldMkLst>
          <pc:docMk/>
          <pc:sldMk cId="2984870877" sldId="1308"/>
        </pc:sldMkLst>
        <pc:spChg chg="mod">
          <ac:chgData name="Appenmaier, Daniel" userId="a074f149-76a7-4e96-99bc-aadad5f25a38" providerId="ADAL" clId="{9961F2AC-12CC-4899-BE75-E18A5E1B6C57}" dt="2022-04-28T08:38:08.129" v="3679" actId="20577"/>
          <ac:spMkLst>
            <pc:docMk/>
            <pc:sldMk cId="2984870877" sldId="1308"/>
            <ac:spMk id="2" creationId="{422E909A-B1D1-421A-B41D-E1169BCAAAD2}"/>
          </ac:spMkLst>
        </pc:spChg>
        <pc:spChg chg="mod">
          <ac:chgData name="Appenmaier, Daniel" userId="a074f149-76a7-4e96-99bc-aadad5f25a38" providerId="ADAL" clId="{9961F2AC-12CC-4899-BE75-E18A5E1B6C57}" dt="2022-05-11T11:00:03.920" v="9255" actId="207"/>
          <ac:spMkLst>
            <pc:docMk/>
            <pc:sldMk cId="2984870877" sldId="1308"/>
            <ac:spMk id="3" creationId="{82F2D636-4335-452F-B3F8-7A323EFA5DFE}"/>
          </ac:spMkLst>
        </pc:spChg>
        <pc:spChg chg="add del mod">
          <ac:chgData name="Appenmaier, Daniel" userId="a074f149-76a7-4e96-99bc-aadad5f25a38" providerId="ADAL" clId="{9961F2AC-12CC-4899-BE75-E18A5E1B6C57}" dt="2022-05-11T10:10:22.899" v="8670"/>
          <ac:spMkLst>
            <pc:docMk/>
            <pc:sldMk cId="2984870877" sldId="1308"/>
            <ac:spMk id="7" creationId="{84173C9B-A015-4102-B521-1C340CB92413}"/>
          </ac:spMkLst>
        </pc:spChg>
        <pc:spChg chg="add del mod">
          <ac:chgData name="Appenmaier, Daniel" userId="a074f149-76a7-4e96-99bc-aadad5f25a38" providerId="ADAL" clId="{9961F2AC-12CC-4899-BE75-E18A5E1B6C57}" dt="2022-05-11T10:12:35.466" v="8672"/>
          <ac:spMkLst>
            <pc:docMk/>
            <pc:sldMk cId="2984870877" sldId="1308"/>
            <ac:spMk id="11" creationId="{F6A1C648-21CD-4C71-AB62-FE46D7AFA09C}"/>
          </ac:spMkLst>
        </pc:spChg>
        <pc:spChg chg="add del mod">
          <ac:chgData name="Appenmaier, Daniel" userId="a074f149-76a7-4e96-99bc-aadad5f25a38" providerId="ADAL" clId="{9961F2AC-12CC-4899-BE75-E18A5E1B6C57}" dt="2022-05-11T10:17:15.244" v="8674"/>
          <ac:spMkLst>
            <pc:docMk/>
            <pc:sldMk cId="2984870877" sldId="1308"/>
            <ac:spMk id="14" creationId="{4E2A8FEF-C7EF-4A87-B989-C93A737009F0}"/>
          </ac:spMkLst>
        </pc:spChg>
        <pc:picChg chg="del">
          <ac:chgData name="Appenmaier, Daniel" userId="a074f149-76a7-4e96-99bc-aadad5f25a38" providerId="ADAL" clId="{9961F2AC-12CC-4899-BE75-E18A5E1B6C57}" dt="2022-05-11T10:10:18.664" v="8669" actId="478"/>
          <ac:picMkLst>
            <pc:docMk/>
            <pc:sldMk cId="2984870877" sldId="1308"/>
            <ac:picMk id="8" creationId="{9A4A466F-6DB0-47FE-9EB3-066481D85522}"/>
          </ac:picMkLst>
        </pc:picChg>
        <pc:picChg chg="add del mod">
          <ac:chgData name="Appenmaier, Daniel" userId="a074f149-76a7-4e96-99bc-aadad5f25a38" providerId="ADAL" clId="{9961F2AC-12CC-4899-BE75-E18A5E1B6C57}" dt="2022-05-11T10:12:32.499" v="8671" actId="478"/>
          <ac:picMkLst>
            <pc:docMk/>
            <pc:sldMk cId="2984870877" sldId="1308"/>
            <ac:picMk id="9" creationId="{B9E979B2-02F3-4C09-83C0-17BC9D218FFF}"/>
          </ac:picMkLst>
        </pc:picChg>
        <pc:picChg chg="add del mod">
          <ac:chgData name="Appenmaier, Daniel" userId="a074f149-76a7-4e96-99bc-aadad5f25a38" providerId="ADAL" clId="{9961F2AC-12CC-4899-BE75-E18A5E1B6C57}" dt="2022-05-11T10:17:12.992" v="8673" actId="478"/>
          <ac:picMkLst>
            <pc:docMk/>
            <pc:sldMk cId="2984870877" sldId="1308"/>
            <ac:picMk id="12" creationId="{1BA8031C-D892-4580-BB14-3243856D8668}"/>
          </ac:picMkLst>
        </pc:picChg>
        <pc:picChg chg="add mod">
          <ac:chgData name="Appenmaier, Daniel" userId="a074f149-76a7-4e96-99bc-aadad5f25a38" providerId="ADAL" clId="{9961F2AC-12CC-4899-BE75-E18A5E1B6C57}" dt="2022-05-11T10:17:15.244" v="8674"/>
          <ac:picMkLst>
            <pc:docMk/>
            <pc:sldMk cId="2984870877" sldId="1308"/>
            <ac:picMk id="15" creationId="{1A8A2FC7-4003-4BB0-9405-2C41444EA3E8}"/>
          </ac:picMkLst>
        </pc:picChg>
      </pc:sldChg>
      <pc:sldChg chg="addSp delSp modSp add del mod ord modClrScheme chgLayout">
        <pc:chgData name="Appenmaier, Daniel" userId="a074f149-76a7-4e96-99bc-aadad5f25a38" providerId="ADAL" clId="{9961F2AC-12CC-4899-BE75-E18A5E1B6C57}" dt="2022-06-30T14:40:26.562" v="14513" actId="47"/>
        <pc:sldMkLst>
          <pc:docMk/>
          <pc:sldMk cId="2884257087" sldId="1309"/>
        </pc:sldMkLst>
        <pc:spChg chg="mod ord">
          <ac:chgData name="Appenmaier, Daniel" userId="a074f149-76a7-4e96-99bc-aadad5f25a38" providerId="ADAL" clId="{9961F2AC-12CC-4899-BE75-E18A5E1B6C57}" dt="2022-04-28T07:06:02.245" v="2227" actId="700"/>
          <ac:spMkLst>
            <pc:docMk/>
            <pc:sldMk cId="2884257087" sldId="1309"/>
            <ac:spMk id="2" creationId="{7BCE625A-1513-4BB9-B5C7-24260477131C}"/>
          </ac:spMkLst>
        </pc:spChg>
        <pc:spChg chg="mod ord">
          <ac:chgData name="Appenmaier, Daniel" userId="a074f149-76a7-4e96-99bc-aadad5f25a38" providerId="ADAL" clId="{9961F2AC-12CC-4899-BE75-E18A5E1B6C57}" dt="2022-05-19T07:24:20.569" v="13966" actId="20577"/>
          <ac:spMkLst>
            <pc:docMk/>
            <pc:sldMk cId="2884257087" sldId="1309"/>
            <ac:spMk id="3" creationId="{983A6861-7718-4224-BFFE-241DFB46FC59}"/>
          </ac:spMkLst>
        </pc:spChg>
        <pc:spChg chg="mod ord">
          <ac:chgData name="Appenmaier, Daniel" userId="a074f149-76a7-4e96-99bc-aadad5f25a38" providerId="ADAL" clId="{9961F2AC-12CC-4899-BE75-E18A5E1B6C57}" dt="2022-04-28T07:06:02.245" v="2227" actId="700"/>
          <ac:spMkLst>
            <pc:docMk/>
            <pc:sldMk cId="2884257087" sldId="1309"/>
            <ac:spMk id="4" creationId="{2BA34015-7899-4B56-BDB8-FF357C961AD4}"/>
          </ac:spMkLst>
        </pc:spChg>
        <pc:spChg chg="mod ord">
          <ac:chgData name="Appenmaier, Daniel" userId="a074f149-76a7-4e96-99bc-aadad5f25a38" providerId="ADAL" clId="{9961F2AC-12CC-4899-BE75-E18A5E1B6C57}" dt="2022-04-28T07:06:02.245" v="2227" actId="700"/>
          <ac:spMkLst>
            <pc:docMk/>
            <pc:sldMk cId="2884257087" sldId="1309"/>
            <ac:spMk id="5" creationId="{0A6A4585-7392-4C2F-B5AD-F3EAD38ABD26}"/>
          </ac:spMkLst>
        </pc:spChg>
        <pc:spChg chg="add del mod ord">
          <ac:chgData name="Appenmaier, Daniel" userId="a074f149-76a7-4e96-99bc-aadad5f25a38" providerId="ADAL" clId="{9961F2AC-12CC-4899-BE75-E18A5E1B6C57}" dt="2022-04-28T07:06:44.414" v="2230"/>
          <ac:spMkLst>
            <pc:docMk/>
            <pc:sldMk cId="2884257087" sldId="1309"/>
            <ac:spMk id="6" creationId="{EE489B6C-66FA-4B97-84F0-407BCD7ABEE7}"/>
          </ac:spMkLst>
        </pc:spChg>
        <pc:picChg chg="add mod">
          <ac:chgData name="Appenmaier, Daniel" userId="a074f149-76a7-4e96-99bc-aadad5f25a38" providerId="ADAL" clId="{9961F2AC-12CC-4899-BE75-E18A5E1B6C57}" dt="2022-04-28T07:06:44.414" v="2230"/>
          <ac:picMkLst>
            <pc:docMk/>
            <pc:sldMk cId="2884257087" sldId="1309"/>
            <ac:picMk id="7" creationId="{E514C75D-85EA-4059-BB65-2BAD51F7B438}"/>
          </ac:picMkLst>
        </pc:picChg>
        <pc:picChg chg="add del mod">
          <ac:chgData name="Appenmaier, Daniel" userId="a074f149-76a7-4e96-99bc-aadad5f25a38" providerId="ADAL" clId="{9961F2AC-12CC-4899-BE75-E18A5E1B6C57}" dt="2022-04-28T07:06:44.405" v="2229"/>
          <ac:picMkLst>
            <pc:docMk/>
            <pc:sldMk cId="2884257087" sldId="1309"/>
            <ac:picMk id="1026" creationId="{387DB71F-99EC-44C9-A4A6-1889B4DF9EC7}"/>
          </ac:picMkLst>
        </pc:picChg>
      </pc:sldChg>
      <pc:sldChg chg="addSp delSp modSp add del mod ord modClrScheme chgLayout">
        <pc:chgData name="Appenmaier, Daniel" userId="a074f149-76a7-4e96-99bc-aadad5f25a38" providerId="ADAL" clId="{9961F2AC-12CC-4899-BE75-E18A5E1B6C57}" dt="2022-06-30T14:40:26.562" v="14513" actId="47"/>
        <pc:sldMkLst>
          <pc:docMk/>
          <pc:sldMk cId="919751651" sldId="1310"/>
        </pc:sldMkLst>
        <pc:spChg chg="mod ord">
          <ac:chgData name="Appenmaier, Daniel" userId="a074f149-76a7-4e96-99bc-aadad5f25a38" providerId="ADAL" clId="{9961F2AC-12CC-4899-BE75-E18A5E1B6C57}" dt="2022-05-16T06:33:10.330" v="12807" actId="700"/>
          <ac:spMkLst>
            <pc:docMk/>
            <pc:sldMk cId="919751651" sldId="1310"/>
            <ac:spMk id="2" creationId="{A17D1F62-75E0-4BB5-9F6D-826812E55B76}"/>
          </ac:spMkLst>
        </pc:spChg>
        <pc:spChg chg="mod ord">
          <ac:chgData name="Appenmaier, Daniel" userId="a074f149-76a7-4e96-99bc-aadad5f25a38" providerId="ADAL" clId="{9961F2AC-12CC-4899-BE75-E18A5E1B6C57}" dt="2022-05-16T06:33:10.341" v="12808" actId="27636"/>
          <ac:spMkLst>
            <pc:docMk/>
            <pc:sldMk cId="919751651" sldId="1310"/>
            <ac:spMk id="3" creationId="{9CAF2D83-E986-49A0-9904-76B47C9A453C}"/>
          </ac:spMkLst>
        </pc:spChg>
        <pc:spChg chg="add del">
          <ac:chgData name="Appenmaier, Daniel" userId="a074f149-76a7-4e96-99bc-aadad5f25a38" providerId="ADAL" clId="{9961F2AC-12CC-4899-BE75-E18A5E1B6C57}" dt="2022-05-11T10:51:50.364" v="9136"/>
          <ac:spMkLst>
            <pc:docMk/>
            <pc:sldMk cId="919751651" sldId="1310"/>
            <ac:spMk id="4" creationId="{5E223866-7DC6-42AB-B1A1-D6B018E5A373}"/>
          </ac:spMkLst>
        </pc:spChg>
        <pc:spChg chg="add del mod ord">
          <ac:chgData name="Appenmaier, Daniel" userId="a074f149-76a7-4e96-99bc-aadad5f25a38" providerId="ADAL" clId="{9961F2AC-12CC-4899-BE75-E18A5E1B6C57}" dt="2022-05-16T06:33:08.555" v="12806" actId="478"/>
          <ac:spMkLst>
            <pc:docMk/>
            <pc:sldMk cId="919751651" sldId="1310"/>
            <ac:spMk id="4" creationId="{95FC3C45-F8B2-471B-801C-65D005197B29}"/>
          </ac:spMkLst>
        </pc:spChg>
        <pc:spChg chg="mod ord">
          <ac:chgData name="Appenmaier, Daniel" userId="a074f149-76a7-4e96-99bc-aadad5f25a38" providerId="ADAL" clId="{9961F2AC-12CC-4899-BE75-E18A5E1B6C57}" dt="2022-05-16T06:33:10.330" v="12807" actId="700"/>
          <ac:spMkLst>
            <pc:docMk/>
            <pc:sldMk cId="919751651" sldId="1310"/>
            <ac:spMk id="5" creationId="{52BFA4C5-8B02-4713-A684-ADE0A65DD43D}"/>
          </ac:spMkLst>
        </pc:spChg>
        <pc:spChg chg="mod ord">
          <ac:chgData name="Appenmaier, Daniel" userId="a074f149-76a7-4e96-99bc-aadad5f25a38" providerId="ADAL" clId="{9961F2AC-12CC-4899-BE75-E18A5E1B6C57}" dt="2022-05-16T06:33:10.330" v="12807" actId="700"/>
          <ac:spMkLst>
            <pc:docMk/>
            <pc:sldMk cId="919751651" sldId="1310"/>
            <ac:spMk id="6" creationId="{47201967-BA00-4330-86A4-EE4167133926}"/>
          </ac:spMkLst>
        </pc:spChg>
        <pc:spChg chg="add del mod">
          <ac:chgData name="Appenmaier, Daniel" userId="a074f149-76a7-4e96-99bc-aadad5f25a38" providerId="ADAL" clId="{9961F2AC-12CC-4899-BE75-E18A5E1B6C57}" dt="2022-04-27T08:46:00.630" v="311" actId="700"/>
          <ac:spMkLst>
            <pc:docMk/>
            <pc:sldMk cId="919751651" sldId="1310"/>
            <ac:spMk id="7" creationId="{D947E2AD-A68F-494B-9B08-BBA7BD35F3F5}"/>
          </ac:spMkLst>
        </pc:spChg>
        <pc:spChg chg="add del mod">
          <ac:chgData name="Appenmaier, Daniel" userId="a074f149-76a7-4e96-99bc-aadad5f25a38" providerId="ADAL" clId="{9961F2AC-12CC-4899-BE75-E18A5E1B6C57}" dt="2022-05-16T06:33:10.330" v="12807" actId="700"/>
          <ac:spMkLst>
            <pc:docMk/>
            <pc:sldMk cId="919751651" sldId="1310"/>
            <ac:spMk id="8" creationId="{536DC932-4E43-46FE-876D-CEB2D2F3CBC1}"/>
          </ac:spMkLst>
        </pc:spChg>
        <pc:spChg chg="del mod">
          <ac:chgData name="Appenmaier, Daniel" userId="a074f149-76a7-4e96-99bc-aadad5f25a38" providerId="ADAL" clId="{9961F2AC-12CC-4899-BE75-E18A5E1B6C57}" dt="2022-04-27T08:45:56.050" v="310" actId="478"/>
          <ac:spMkLst>
            <pc:docMk/>
            <pc:sldMk cId="919751651" sldId="1310"/>
            <ac:spMk id="8" creationId="{639D6474-5CCB-4918-9BED-864B8F996876}"/>
          </ac:spMkLst>
        </pc:spChg>
        <pc:spChg chg="add del mod ord">
          <ac:chgData name="Appenmaier, Daniel" userId="a074f149-76a7-4e96-99bc-aadad5f25a38" providerId="ADAL" clId="{9961F2AC-12CC-4899-BE75-E18A5E1B6C57}" dt="2022-04-27T08:59:45.484" v="565" actId="478"/>
          <ac:spMkLst>
            <pc:docMk/>
            <pc:sldMk cId="919751651" sldId="1310"/>
            <ac:spMk id="9" creationId="{2569C656-7E2B-41F2-ADDF-BF62DB49295A}"/>
          </ac:spMkLst>
        </pc:spChg>
        <pc:spChg chg="add del mod">
          <ac:chgData name="Appenmaier, Daniel" userId="a074f149-76a7-4e96-99bc-aadad5f25a38" providerId="ADAL" clId="{9961F2AC-12CC-4899-BE75-E18A5E1B6C57}" dt="2022-04-27T08:59:48.033" v="566" actId="478"/>
          <ac:spMkLst>
            <pc:docMk/>
            <pc:sldMk cId="919751651" sldId="1310"/>
            <ac:spMk id="11" creationId="{9D1DFFD6-E2B5-498A-AB42-7DA653E646D9}"/>
          </ac:spMkLst>
        </pc:spChg>
        <pc:spChg chg="add mod">
          <ac:chgData name="Appenmaier, Daniel" userId="a074f149-76a7-4e96-99bc-aadad5f25a38" providerId="ADAL" clId="{9961F2AC-12CC-4899-BE75-E18A5E1B6C57}" dt="2022-05-11T10:56:31.051" v="9225" actId="1076"/>
          <ac:spMkLst>
            <pc:docMk/>
            <pc:sldMk cId="919751651" sldId="1310"/>
            <ac:spMk id="12" creationId="{B8701908-89F2-46CB-8869-AF3433D8E257}"/>
          </ac:spMkLst>
        </pc:spChg>
      </pc:sldChg>
      <pc:sldChg chg="addSp delSp modSp del mod ord modClrScheme chgLayout">
        <pc:chgData name="Appenmaier, Daniel" userId="a074f149-76a7-4e96-99bc-aadad5f25a38" providerId="ADAL" clId="{9961F2AC-12CC-4899-BE75-E18A5E1B6C57}" dt="2022-04-28T06:58:12.919" v="2144" actId="47"/>
        <pc:sldMkLst>
          <pc:docMk/>
          <pc:sldMk cId="64318998" sldId="1311"/>
        </pc:sldMkLst>
        <pc:spChg chg="mod ord">
          <ac:chgData name="Appenmaier, Daniel" userId="a074f149-76a7-4e96-99bc-aadad5f25a38" providerId="ADAL" clId="{9961F2AC-12CC-4899-BE75-E18A5E1B6C57}" dt="2022-04-28T06:29:02.847" v="1416" actId="20577"/>
          <ac:spMkLst>
            <pc:docMk/>
            <pc:sldMk cId="64318998" sldId="1311"/>
            <ac:spMk id="2" creationId="{5D99DF2A-EFA7-4367-AB40-52BC8E4B38D9}"/>
          </ac:spMkLst>
        </pc:spChg>
        <pc:spChg chg="mod ord">
          <ac:chgData name="Appenmaier, Daniel" userId="a074f149-76a7-4e96-99bc-aadad5f25a38" providerId="ADAL" clId="{9961F2AC-12CC-4899-BE75-E18A5E1B6C57}" dt="2022-04-28T06:29:41.311" v="1422" actId="207"/>
          <ac:spMkLst>
            <pc:docMk/>
            <pc:sldMk cId="64318998" sldId="1311"/>
            <ac:spMk id="3" creationId="{BF38D5DD-B3A3-493E-8E1F-BD23A5FEBF1F}"/>
          </ac:spMkLst>
        </pc:spChg>
        <pc:spChg chg="mod ord">
          <ac:chgData name="Appenmaier, Daniel" userId="a074f149-76a7-4e96-99bc-aadad5f25a38" providerId="ADAL" clId="{9961F2AC-12CC-4899-BE75-E18A5E1B6C57}" dt="2022-04-28T06:25:35.490" v="1233" actId="700"/>
          <ac:spMkLst>
            <pc:docMk/>
            <pc:sldMk cId="64318998" sldId="1311"/>
            <ac:spMk id="4" creationId="{C4D7B304-AE40-493D-B863-3C4FD6E52DA2}"/>
          </ac:spMkLst>
        </pc:spChg>
        <pc:spChg chg="mod ord">
          <ac:chgData name="Appenmaier, Daniel" userId="a074f149-76a7-4e96-99bc-aadad5f25a38" providerId="ADAL" clId="{9961F2AC-12CC-4899-BE75-E18A5E1B6C57}" dt="2022-04-28T06:25:35.490" v="1233" actId="700"/>
          <ac:spMkLst>
            <pc:docMk/>
            <pc:sldMk cId="64318998" sldId="1311"/>
            <ac:spMk id="5" creationId="{1B4B6543-5923-4D4C-A3BE-0E9B3F766357}"/>
          </ac:spMkLst>
        </pc:spChg>
        <pc:spChg chg="add del mod">
          <ac:chgData name="Appenmaier, Daniel" userId="a074f149-76a7-4e96-99bc-aadad5f25a38" providerId="ADAL" clId="{9961F2AC-12CC-4899-BE75-E18A5E1B6C57}" dt="2022-04-28T06:12:20.215" v="1021" actId="478"/>
          <ac:spMkLst>
            <pc:docMk/>
            <pc:sldMk cId="64318998" sldId="1311"/>
            <ac:spMk id="7" creationId="{5DF67E5E-41EB-4BDF-BF74-C08583382B34}"/>
          </ac:spMkLst>
        </pc:spChg>
        <pc:spChg chg="del">
          <ac:chgData name="Appenmaier, Daniel" userId="a074f149-76a7-4e96-99bc-aadad5f25a38" providerId="ADAL" clId="{9961F2AC-12CC-4899-BE75-E18A5E1B6C57}" dt="2022-04-27T08:45:48.559" v="308" actId="478"/>
          <ac:spMkLst>
            <pc:docMk/>
            <pc:sldMk cId="64318998" sldId="1311"/>
            <ac:spMk id="8" creationId="{440480A6-0F3E-4ECA-BB10-85D24A57C270}"/>
          </ac:spMkLst>
        </pc:spChg>
        <pc:spChg chg="add del mod">
          <ac:chgData name="Appenmaier, Daniel" userId="a074f149-76a7-4e96-99bc-aadad5f25a38" providerId="ADAL" clId="{9961F2AC-12CC-4899-BE75-E18A5E1B6C57}" dt="2022-04-28T06:12:23.998" v="1022" actId="700"/>
          <ac:spMkLst>
            <pc:docMk/>
            <pc:sldMk cId="64318998" sldId="1311"/>
            <ac:spMk id="8" creationId="{AAABDD17-8836-4B48-965F-B29E35859DC1}"/>
          </ac:spMkLst>
        </pc:spChg>
        <pc:spChg chg="add del mod ord">
          <ac:chgData name="Appenmaier, Daniel" userId="a074f149-76a7-4e96-99bc-aadad5f25a38" providerId="ADAL" clId="{9961F2AC-12CC-4899-BE75-E18A5E1B6C57}" dt="2022-04-28T06:17:31.105" v="1081" actId="700"/>
          <ac:spMkLst>
            <pc:docMk/>
            <pc:sldMk cId="64318998" sldId="1311"/>
            <ac:spMk id="10" creationId="{083A88A2-5368-47B1-BEC9-D3F5F92AA3E6}"/>
          </ac:spMkLst>
        </pc:spChg>
        <pc:spChg chg="add del mod ord">
          <ac:chgData name="Appenmaier, Daniel" userId="a074f149-76a7-4e96-99bc-aadad5f25a38" providerId="ADAL" clId="{9961F2AC-12CC-4899-BE75-E18A5E1B6C57}" dt="2022-04-28T06:25:35.490" v="1233" actId="700"/>
          <ac:spMkLst>
            <pc:docMk/>
            <pc:sldMk cId="64318998" sldId="1311"/>
            <ac:spMk id="11" creationId="{733B94CC-5DCC-404B-BE6C-B218CA91AE46}"/>
          </ac:spMkLst>
        </pc:spChg>
        <pc:graphicFrameChg chg="add del mod modGraphic">
          <ac:chgData name="Appenmaier, Daniel" userId="a074f149-76a7-4e96-99bc-aadad5f25a38" providerId="ADAL" clId="{9961F2AC-12CC-4899-BE75-E18A5E1B6C57}" dt="2022-04-28T06:25:33.008" v="1232" actId="478"/>
          <ac:graphicFrameMkLst>
            <pc:docMk/>
            <pc:sldMk cId="64318998" sldId="1311"/>
            <ac:graphicFrameMk id="9" creationId="{44B1D4AD-3391-470C-9DF6-B569207A5645}"/>
          </ac:graphicFrameMkLst>
        </pc:graphicFrameChg>
        <pc:graphicFrameChg chg="add del mod modGraphic">
          <ac:chgData name="Appenmaier, Daniel" userId="a074f149-76a7-4e96-99bc-aadad5f25a38" providerId="ADAL" clId="{9961F2AC-12CC-4899-BE75-E18A5E1B6C57}" dt="2022-04-28T06:25:31.650" v="1231" actId="478"/>
          <ac:graphicFrameMkLst>
            <pc:docMk/>
            <pc:sldMk cId="64318998" sldId="1311"/>
            <ac:graphicFrameMk id="12" creationId="{EF93819D-4252-4DDC-8759-F06F33DDFCB4}"/>
          </ac:graphicFrameMkLst>
        </pc:graphicFrameChg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543577119" sldId="1311"/>
        </pc:sldMkLst>
      </pc:sldChg>
      <pc:sldChg chg="add">
        <pc:chgData name="Appenmaier, Daniel" userId="a074f149-76a7-4e96-99bc-aadad5f25a38" providerId="ADAL" clId="{9961F2AC-12CC-4899-BE75-E18A5E1B6C57}" dt="2022-07-04T07:01:36.494" v="14520"/>
        <pc:sldMkLst>
          <pc:docMk/>
          <pc:sldMk cId="2098169253" sldId="1312"/>
        </pc:sldMkLst>
      </pc:sldChg>
      <pc:sldChg chg="addSp delSp modSp del mod ord modClrScheme chgLayout">
        <pc:chgData name="Appenmaier, Daniel" userId="a074f149-76a7-4e96-99bc-aadad5f25a38" providerId="ADAL" clId="{9961F2AC-12CC-4899-BE75-E18A5E1B6C57}" dt="2022-05-11T10:42:25.219" v="8892" actId="47"/>
        <pc:sldMkLst>
          <pc:docMk/>
          <pc:sldMk cId="3690407303" sldId="1312"/>
        </pc:sldMkLst>
        <pc:spChg chg="mod ord">
          <ac:chgData name="Appenmaier, Daniel" userId="a074f149-76a7-4e96-99bc-aadad5f25a38" providerId="ADAL" clId="{9961F2AC-12CC-4899-BE75-E18A5E1B6C57}" dt="2022-04-27T08:51:49.713" v="327" actId="700"/>
          <ac:spMkLst>
            <pc:docMk/>
            <pc:sldMk cId="3690407303" sldId="1312"/>
            <ac:spMk id="2" creationId="{5D99DF2A-EFA7-4367-AB40-52BC8E4B38D9}"/>
          </ac:spMkLst>
        </pc:spChg>
        <pc:spChg chg="mod ord">
          <ac:chgData name="Appenmaier, Daniel" userId="a074f149-76a7-4e96-99bc-aadad5f25a38" providerId="ADAL" clId="{9961F2AC-12CC-4899-BE75-E18A5E1B6C57}" dt="2022-04-28T07:01:29.550" v="2193" actId="20577"/>
          <ac:spMkLst>
            <pc:docMk/>
            <pc:sldMk cId="3690407303" sldId="1312"/>
            <ac:spMk id="3" creationId="{BF38D5DD-B3A3-493E-8E1F-BD23A5FEBF1F}"/>
          </ac:spMkLst>
        </pc:spChg>
        <pc:spChg chg="mod ord">
          <ac:chgData name="Appenmaier, Daniel" userId="a074f149-76a7-4e96-99bc-aadad5f25a38" providerId="ADAL" clId="{9961F2AC-12CC-4899-BE75-E18A5E1B6C57}" dt="2022-04-27T08:51:49.713" v="327" actId="700"/>
          <ac:spMkLst>
            <pc:docMk/>
            <pc:sldMk cId="3690407303" sldId="1312"/>
            <ac:spMk id="4" creationId="{C4D7B304-AE40-493D-B863-3C4FD6E52DA2}"/>
          </ac:spMkLst>
        </pc:spChg>
        <pc:spChg chg="mod ord">
          <ac:chgData name="Appenmaier, Daniel" userId="a074f149-76a7-4e96-99bc-aadad5f25a38" providerId="ADAL" clId="{9961F2AC-12CC-4899-BE75-E18A5E1B6C57}" dt="2022-04-27T08:51:49.713" v="327" actId="700"/>
          <ac:spMkLst>
            <pc:docMk/>
            <pc:sldMk cId="3690407303" sldId="1312"/>
            <ac:spMk id="5" creationId="{1B4B6543-5923-4D4C-A3BE-0E9B3F766357}"/>
          </ac:spMkLst>
        </pc:spChg>
        <pc:spChg chg="add del mod ord">
          <ac:chgData name="Appenmaier, Daniel" userId="a074f149-76a7-4e96-99bc-aadad5f25a38" providerId="ADAL" clId="{9961F2AC-12CC-4899-BE75-E18A5E1B6C57}" dt="2022-04-27T08:51:51.914" v="328" actId="478"/>
          <ac:spMkLst>
            <pc:docMk/>
            <pc:sldMk cId="3690407303" sldId="1312"/>
            <ac:spMk id="6" creationId="{5106D234-DE90-45A9-9E61-6E4B06F280F1}"/>
          </ac:spMkLst>
        </pc:spChg>
        <pc:spChg chg="add mod">
          <ac:chgData name="Appenmaier, Daniel" userId="a074f149-76a7-4e96-99bc-aadad5f25a38" providerId="ADAL" clId="{9961F2AC-12CC-4899-BE75-E18A5E1B6C57}" dt="2022-05-11T10:35:47.673" v="8723" actId="20577"/>
          <ac:spMkLst>
            <pc:docMk/>
            <pc:sldMk cId="3690407303" sldId="1312"/>
            <ac:spMk id="7" creationId="{0F8BAA45-B2C3-4DB2-91F6-99248BECCA44}"/>
          </ac:spMkLst>
        </pc:spChg>
      </pc:sldChg>
      <pc:sldChg chg="addSp delSp modSp add del mod ord modClrScheme chgLayout">
        <pc:chgData name="Appenmaier, Daniel" userId="a074f149-76a7-4e96-99bc-aadad5f25a38" providerId="ADAL" clId="{9961F2AC-12CC-4899-BE75-E18A5E1B6C57}" dt="2022-06-30T14:40:26.562" v="14513" actId="47"/>
        <pc:sldMkLst>
          <pc:docMk/>
          <pc:sldMk cId="1238834896" sldId="1313"/>
        </pc:sldMkLst>
        <pc:spChg chg="mod ord">
          <ac:chgData name="Appenmaier, Daniel" userId="a074f149-76a7-4e96-99bc-aadad5f25a38" providerId="ADAL" clId="{9961F2AC-12CC-4899-BE75-E18A5E1B6C57}" dt="2022-05-11T13:24:16.274" v="11157" actId="20577"/>
          <ac:spMkLst>
            <pc:docMk/>
            <pc:sldMk cId="1238834896" sldId="1313"/>
            <ac:spMk id="2" creationId="{E4B695BF-83DE-4320-8F24-632C846E0172}"/>
          </ac:spMkLst>
        </pc:spChg>
        <pc:spChg chg="mod ord">
          <ac:chgData name="Appenmaier, Daniel" userId="a074f149-76a7-4e96-99bc-aadad5f25a38" providerId="ADAL" clId="{9961F2AC-12CC-4899-BE75-E18A5E1B6C57}" dt="2022-05-11T13:25:50.972" v="11303" actId="20577"/>
          <ac:spMkLst>
            <pc:docMk/>
            <pc:sldMk cId="1238834896" sldId="1313"/>
            <ac:spMk id="3" creationId="{94123E31-EB9B-48FF-9072-9ECB906C8ED8}"/>
          </ac:spMkLst>
        </pc:spChg>
        <pc:spChg chg="mod ord">
          <ac:chgData name="Appenmaier, Daniel" userId="a074f149-76a7-4e96-99bc-aadad5f25a38" providerId="ADAL" clId="{9961F2AC-12CC-4899-BE75-E18A5E1B6C57}" dt="2022-05-11T10:36:00.943" v="8725" actId="700"/>
          <ac:spMkLst>
            <pc:docMk/>
            <pc:sldMk cId="1238834896" sldId="1313"/>
            <ac:spMk id="5" creationId="{131FB55F-19F9-4BE4-AEBF-C74855E55D2F}"/>
          </ac:spMkLst>
        </pc:spChg>
        <pc:spChg chg="mod ord">
          <ac:chgData name="Appenmaier, Daniel" userId="a074f149-76a7-4e96-99bc-aadad5f25a38" providerId="ADAL" clId="{9961F2AC-12CC-4899-BE75-E18A5E1B6C57}" dt="2022-05-11T10:36:00.943" v="8725" actId="700"/>
          <ac:spMkLst>
            <pc:docMk/>
            <pc:sldMk cId="1238834896" sldId="1313"/>
            <ac:spMk id="6" creationId="{ED85874A-AD8F-42B4-AA49-FCE622A17C4A}"/>
          </ac:spMkLst>
        </pc:spChg>
        <pc:spChg chg="add del mod ord">
          <ac:chgData name="Appenmaier, Daniel" userId="a074f149-76a7-4e96-99bc-aadad5f25a38" providerId="ADAL" clId="{9961F2AC-12CC-4899-BE75-E18A5E1B6C57}" dt="2022-04-28T06:56:57.824" v="2095" actId="700"/>
          <ac:spMkLst>
            <pc:docMk/>
            <pc:sldMk cId="1238834896" sldId="1313"/>
            <ac:spMk id="7" creationId="{1F1E7EC2-7752-4C9D-9CB9-FD96377AE029}"/>
          </ac:spMkLst>
        </pc:spChg>
        <pc:spChg chg="add del mod ord">
          <ac:chgData name="Appenmaier, Daniel" userId="a074f149-76a7-4e96-99bc-aadad5f25a38" providerId="ADAL" clId="{9961F2AC-12CC-4899-BE75-E18A5E1B6C57}" dt="2022-05-11T10:36:00.943" v="8725" actId="700"/>
          <ac:spMkLst>
            <pc:docMk/>
            <pc:sldMk cId="1238834896" sldId="1313"/>
            <ac:spMk id="7" creationId="{A64238D6-3C75-4D87-8A62-7BE2E95FDE0B}"/>
          </ac:spMkLst>
        </pc:spChg>
        <pc:spChg chg="add del mod ord">
          <ac:chgData name="Appenmaier, Daniel" userId="a074f149-76a7-4e96-99bc-aadad5f25a38" providerId="ADAL" clId="{9961F2AC-12CC-4899-BE75-E18A5E1B6C57}" dt="2022-05-11T13:26:16.535" v="11304"/>
          <ac:spMkLst>
            <pc:docMk/>
            <pc:sldMk cId="1238834896" sldId="1313"/>
            <ac:spMk id="8" creationId="{CAC1E1CF-4145-4B20-8FF7-777F79F96DED}"/>
          </ac:spMkLst>
        </pc:spChg>
        <pc:spChg chg="add del mod ord">
          <ac:chgData name="Appenmaier, Daniel" userId="a074f149-76a7-4e96-99bc-aadad5f25a38" providerId="ADAL" clId="{9961F2AC-12CC-4899-BE75-E18A5E1B6C57}" dt="2022-04-28T06:58:21.760" v="2145" actId="478"/>
          <ac:spMkLst>
            <pc:docMk/>
            <pc:sldMk cId="1238834896" sldId="1313"/>
            <ac:spMk id="9" creationId="{8150ED9C-FADC-42A9-82A4-342AC2CE9B98}"/>
          </ac:spMkLst>
        </pc:spChg>
        <pc:spChg chg="add del mod">
          <ac:chgData name="Appenmaier, Daniel" userId="a074f149-76a7-4e96-99bc-aadad5f25a38" providerId="ADAL" clId="{9961F2AC-12CC-4899-BE75-E18A5E1B6C57}" dt="2022-05-11T10:35:56.957" v="8724" actId="478"/>
          <ac:spMkLst>
            <pc:docMk/>
            <pc:sldMk cId="1238834896" sldId="1313"/>
            <ac:spMk id="10" creationId="{59679B7D-F15A-4554-9714-90C2D53F09B1}"/>
          </ac:spMkLst>
        </pc:spChg>
        <pc:graphicFrameChg chg="del mod modGraphic">
          <ac:chgData name="Appenmaier, Daniel" userId="a074f149-76a7-4e96-99bc-aadad5f25a38" providerId="ADAL" clId="{9961F2AC-12CC-4899-BE75-E18A5E1B6C57}" dt="2022-04-28T06:56:54.502" v="2094" actId="478"/>
          <ac:graphicFrameMkLst>
            <pc:docMk/>
            <pc:sldMk cId="1238834896" sldId="1313"/>
            <ac:graphicFrameMk id="8" creationId="{17E9C355-75B3-4029-836D-869C8187F829}"/>
          </ac:graphicFrameMkLst>
        </pc:graphicFrameChg>
        <pc:graphicFrameChg chg="add mod modGraphic">
          <ac:chgData name="Appenmaier, Daniel" userId="a074f149-76a7-4e96-99bc-aadad5f25a38" providerId="ADAL" clId="{9961F2AC-12CC-4899-BE75-E18A5E1B6C57}" dt="2022-05-11T13:33:52.150" v="11921" actId="1076"/>
          <ac:graphicFrameMkLst>
            <pc:docMk/>
            <pc:sldMk cId="1238834896" sldId="1313"/>
            <ac:graphicFrameMk id="11" creationId="{B6437C72-DB6D-4C52-8B84-8345CAADAC1D}"/>
          </ac:graphicFrameMkLst>
        </pc:graphicFrameChg>
      </pc:sldChg>
      <pc:sldChg chg="addSp delSp modSp add del mod ord modClrScheme chgLayout">
        <pc:chgData name="Appenmaier, Daniel" userId="a074f149-76a7-4e96-99bc-aadad5f25a38" providerId="ADAL" clId="{9961F2AC-12CC-4899-BE75-E18A5E1B6C57}" dt="2022-06-30T14:40:26.562" v="14513" actId="47"/>
        <pc:sldMkLst>
          <pc:docMk/>
          <pc:sldMk cId="361329786" sldId="1314"/>
        </pc:sldMkLst>
        <pc:spChg chg="mod ord">
          <ac:chgData name="Appenmaier, Daniel" userId="a074f149-76a7-4e96-99bc-aadad5f25a38" providerId="ADAL" clId="{9961F2AC-12CC-4899-BE75-E18A5E1B6C57}" dt="2022-04-28T08:42:03.355" v="3682" actId="700"/>
          <ac:spMkLst>
            <pc:docMk/>
            <pc:sldMk cId="361329786" sldId="1314"/>
            <ac:spMk id="2" creationId="{EE9301DE-4CE9-46F8-AF3B-537C4548E2A5}"/>
          </ac:spMkLst>
        </pc:spChg>
        <pc:spChg chg="del mod ord">
          <ac:chgData name="Appenmaier, Daniel" userId="a074f149-76a7-4e96-99bc-aadad5f25a38" providerId="ADAL" clId="{9961F2AC-12CC-4899-BE75-E18A5E1B6C57}" dt="2022-04-28T08:13:23.970" v="2434" actId="700"/>
          <ac:spMkLst>
            <pc:docMk/>
            <pc:sldMk cId="361329786" sldId="1314"/>
            <ac:spMk id="3" creationId="{1B364837-CA89-4BE5-A6C1-C9773C2D9F25}"/>
          </ac:spMkLst>
        </pc:spChg>
        <pc:spChg chg="mod ord">
          <ac:chgData name="Appenmaier, Daniel" userId="a074f149-76a7-4e96-99bc-aadad5f25a38" providerId="ADAL" clId="{9961F2AC-12CC-4899-BE75-E18A5E1B6C57}" dt="2022-04-28T08:42:03.355" v="3682" actId="700"/>
          <ac:spMkLst>
            <pc:docMk/>
            <pc:sldMk cId="361329786" sldId="1314"/>
            <ac:spMk id="4" creationId="{9F367589-C4D8-4D2B-BBF9-029D6CDC4C16}"/>
          </ac:spMkLst>
        </pc:spChg>
        <pc:spChg chg="mod ord">
          <ac:chgData name="Appenmaier, Daniel" userId="a074f149-76a7-4e96-99bc-aadad5f25a38" providerId="ADAL" clId="{9961F2AC-12CC-4899-BE75-E18A5E1B6C57}" dt="2022-04-28T08:42:03.355" v="3682" actId="700"/>
          <ac:spMkLst>
            <pc:docMk/>
            <pc:sldMk cId="361329786" sldId="1314"/>
            <ac:spMk id="5" creationId="{E389FC28-4CF2-4BFA-BC36-107DBBD3CE21}"/>
          </ac:spMkLst>
        </pc:spChg>
        <pc:spChg chg="add mod ord">
          <ac:chgData name="Appenmaier, Daniel" userId="a074f149-76a7-4e96-99bc-aadad5f25a38" providerId="ADAL" clId="{9961F2AC-12CC-4899-BE75-E18A5E1B6C57}" dt="2022-05-11T11:02:03.436" v="9306" actId="20577"/>
          <ac:spMkLst>
            <pc:docMk/>
            <pc:sldMk cId="361329786" sldId="1314"/>
            <ac:spMk id="6" creationId="{B7102C89-738B-4AC9-B30C-8EC26440BB6F}"/>
          </ac:spMkLst>
        </pc:spChg>
        <pc:spChg chg="add del mod ord">
          <ac:chgData name="Appenmaier, Daniel" userId="a074f149-76a7-4e96-99bc-aadad5f25a38" providerId="ADAL" clId="{9961F2AC-12CC-4899-BE75-E18A5E1B6C57}" dt="2022-04-28T08:13:26.439" v="2435"/>
          <ac:spMkLst>
            <pc:docMk/>
            <pc:sldMk cId="361329786" sldId="1314"/>
            <ac:spMk id="7" creationId="{0F1877EE-B604-467E-ABB1-37F799E517D5}"/>
          </ac:spMkLst>
        </pc:spChg>
        <pc:spChg chg="add del mod">
          <ac:chgData name="Appenmaier, Daniel" userId="a074f149-76a7-4e96-99bc-aadad5f25a38" providerId="ADAL" clId="{9961F2AC-12CC-4899-BE75-E18A5E1B6C57}" dt="2022-04-28T08:42:03.355" v="3682" actId="700"/>
          <ac:spMkLst>
            <pc:docMk/>
            <pc:sldMk cId="361329786" sldId="1314"/>
            <ac:spMk id="10" creationId="{DAB8C8BC-0A7B-47D4-B787-2D27D0A781D6}"/>
          </ac:spMkLst>
        </pc:spChg>
        <pc:picChg chg="add del mod">
          <ac:chgData name="Appenmaier, Daniel" userId="a074f149-76a7-4e96-99bc-aadad5f25a38" providerId="ADAL" clId="{9961F2AC-12CC-4899-BE75-E18A5E1B6C57}" dt="2022-04-28T08:42:01.587" v="3681" actId="478"/>
          <ac:picMkLst>
            <pc:docMk/>
            <pc:sldMk cId="361329786" sldId="1314"/>
            <ac:picMk id="8" creationId="{02C635FC-9366-4D5F-A5F7-65AF749F6B7C}"/>
          </ac:picMkLst>
        </pc:picChg>
      </pc:sldChg>
      <pc:sldChg chg="modSp del mod ord">
        <pc:chgData name="Appenmaier, Daniel" userId="a074f149-76a7-4e96-99bc-aadad5f25a38" providerId="ADAL" clId="{9961F2AC-12CC-4899-BE75-E18A5E1B6C57}" dt="2022-05-12T10:18:34.580" v="11953" actId="18676"/>
        <pc:sldMkLst>
          <pc:docMk/>
          <pc:sldMk cId="3829771182" sldId="1315"/>
        </pc:sldMkLst>
        <pc:spChg chg="mod">
          <ac:chgData name="Appenmaier, Daniel" userId="a074f149-76a7-4e96-99bc-aadad5f25a38" providerId="ADAL" clId="{9961F2AC-12CC-4899-BE75-E18A5E1B6C57}" dt="2022-04-26T13:15:09.076" v="119" actId="20577"/>
          <ac:spMkLst>
            <pc:docMk/>
            <pc:sldMk cId="3829771182" sldId="1315"/>
            <ac:spMk id="2" creationId="{FFDF2A68-557A-46E7-B125-8FA8E2A9CEAB}"/>
          </ac:spMkLst>
        </pc:spChg>
      </pc:sldChg>
      <pc:sldChg chg="modSp del mod ord">
        <pc:chgData name="Appenmaier, Daniel" userId="a074f149-76a7-4e96-99bc-aadad5f25a38" providerId="ADAL" clId="{9961F2AC-12CC-4899-BE75-E18A5E1B6C57}" dt="2022-06-30T14:39:40.660" v="14509" actId="47"/>
        <pc:sldMkLst>
          <pc:docMk/>
          <pc:sldMk cId="3348526114" sldId="1316"/>
        </pc:sldMkLst>
        <pc:spChg chg="mod">
          <ac:chgData name="Appenmaier, Daniel" userId="a074f149-76a7-4e96-99bc-aadad5f25a38" providerId="ADAL" clId="{9961F2AC-12CC-4899-BE75-E18A5E1B6C57}" dt="2022-05-13T06:27:24.067" v="12393" actId="20577"/>
          <ac:spMkLst>
            <pc:docMk/>
            <pc:sldMk cId="3348526114" sldId="1316"/>
            <ac:spMk id="2" creationId="{38D1B13A-FD06-45AF-AEF7-0C3E60D41E32}"/>
          </ac:spMkLst>
        </pc:spChg>
      </pc:sldChg>
      <pc:sldChg chg="addSp delSp modSp del mod ord modClrScheme chgLayout">
        <pc:chgData name="Appenmaier, Daniel" userId="a074f149-76a7-4e96-99bc-aadad5f25a38" providerId="ADAL" clId="{9961F2AC-12CC-4899-BE75-E18A5E1B6C57}" dt="2022-06-30T14:39:40.660" v="14509" actId="47"/>
        <pc:sldMkLst>
          <pc:docMk/>
          <pc:sldMk cId="1526460990" sldId="1317"/>
        </pc:sldMkLst>
        <pc:spChg chg="mod ord">
          <ac:chgData name="Appenmaier, Daniel" userId="a074f149-76a7-4e96-99bc-aadad5f25a38" providerId="ADAL" clId="{9961F2AC-12CC-4899-BE75-E18A5E1B6C57}" dt="2022-05-13T06:27:36.399" v="12403" actId="20577"/>
          <ac:spMkLst>
            <pc:docMk/>
            <pc:sldMk cId="1526460990" sldId="1317"/>
            <ac:spMk id="2" creationId="{4D2F8790-4CED-41E7-ACF6-3D436B1AB619}"/>
          </ac:spMkLst>
        </pc:spChg>
        <pc:spChg chg="mod ord">
          <ac:chgData name="Appenmaier, Daniel" userId="a074f149-76a7-4e96-99bc-aadad5f25a38" providerId="ADAL" clId="{9961F2AC-12CC-4899-BE75-E18A5E1B6C57}" dt="2022-05-13T06:28:05.710" v="12440" actId="20577"/>
          <ac:spMkLst>
            <pc:docMk/>
            <pc:sldMk cId="1526460990" sldId="1317"/>
            <ac:spMk id="3" creationId="{96EF751C-EB9E-424C-8B7D-45E4B75725A9}"/>
          </ac:spMkLst>
        </pc:spChg>
        <pc:spChg chg="mod ord">
          <ac:chgData name="Appenmaier, Daniel" userId="a074f149-76a7-4e96-99bc-aadad5f25a38" providerId="ADAL" clId="{9961F2AC-12CC-4899-BE75-E18A5E1B6C57}" dt="2022-05-09T13:26:27.362" v="5885" actId="700"/>
          <ac:spMkLst>
            <pc:docMk/>
            <pc:sldMk cId="1526460990" sldId="1317"/>
            <ac:spMk id="4" creationId="{C420CBC0-EB21-4788-BEAA-08FD50431885}"/>
          </ac:spMkLst>
        </pc:spChg>
        <pc:spChg chg="mod ord">
          <ac:chgData name="Appenmaier, Daniel" userId="a074f149-76a7-4e96-99bc-aadad5f25a38" providerId="ADAL" clId="{9961F2AC-12CC-4899-BE75-E18A5E1B6C57}" dt="2022-05-09T13:26:27.362" v="5885" actId="700"/>
          <ac:spMkLst>
            <pc:docMk/>
            <pc:sldMk cId="1526460990" sldId="1317"/>
            <ac:spMk id="5" creationId="{A191A8D6-ECBE-4953-B6F6-13EC652FC48F}"/>
          </ac:spMkLst>
        </pc:spChg>
        <pc:spChg chg="add del mod ord">
          <ac:chgData name="Appenmaier, Daniel" userId="a074f149-76a7-4e96-99bc-aadad5f25a38" providerId="ADAL" clId="{9961F2AC-12CC-4899-BE75-E18A5E1B6C57}" dt="2022-05-09T13:26:33.320" v="5887"/>
          <ac:spMkLst>
            <pc:docMk/>
            <pc:sldMk cId="1526460990" sldId="1317"/>
            <ac:spMk id="6" creationId="{0A4446AF-0EBF-4ABD-A0F6-9197EA9841C3}"/>
          </ac:spMkLst>
        </pc:spChg>
        <pc:spChg chg="add del mod">
          <ac:chgData name="Appenmaier, Daniel" userId="a074f149-76a7-4e96-99bc-aadad5f25a38" providerId="ADAL" clId="{9961F2AC-12CC-4899-BE75-E18A5E1B6C57}" dt="2022-05-16T11:07:22.742" v="12851"/>
          <ac:spMkLst>
            <pc:docMk/>
            <pc:sldMk cId="1526460990" sldId="1317"/>
            <ac:spMk id="8" creationId="{DFE00151-B748-43DF-B963-FAB059EB259F}"/>
          </ac:spMkLst>
        </pc:spChg>
        <pc:spChg chg="add del mod">
          <ac:chgData name="Appenmaier, Daniel" userId="a074f149-76a7-4e96-99bc-aadad5f25a38" providerId="ADAL" clId="{9961F2AC-12CC-4899-BE75-E18A5E1B6C57}" dt="2022-05-16T11:14:06.657" v="12857"/>
          <ac:spMkLst>
            <pc:docMk/>
            <pc:sldMk cId="1526460990" sldId="1317"/>
            <ac:spMk id="11" creationId="{EF3506E6-747A-498D-A1FB-BFABFDB42EB5}"/>
          </ac:spMkLst>
        </pc:spChg>
        <pc:spChg chg="add del mod">
          <ac:chgData name="Appenmaier, Daniel" userId="a074f149-76a7-4e96-99bc-aadad5f25a38" providerId="ADAL" clId="{9961F2AC-12CC-4899-BE75-E18A5E1B6C57}" dt="2022-05-16T11:08:44.999" v="12856" actId="21"/>
          <ac:spMkLst>
            <pc:docMk/>
            <pc:sldMk cId="1526460990" sldId="1317"/>
            <ac:spMk id="12" creationId="{C370C1D6-7DB0-41DC-950C-C7ACD03144E5}"/>
          </ac:spMkLst>
        </pc:spChg>
        <pc:picChg chg="add del mod">
          <ac:chgData name="Appenmaier, Daniel" userId="a074f149-76a7-4e96-99bc-aadad5f25a38" providerId="ADAL" clId="{9961F2AC-12CC-4899-BE75-E18A5E1B6C57}" dt="2022-05-16T11:07:03.010" v="12850" actId="478"/>
          <ac:picMkLst>
            <pc:docMk/>
            <pc:sldMk cId="1526460990" sldId="1317"/>
            <ac:picMk id="7" creationId="{DFCB032D-FFEF-40C4-B8F1-5894166E4CEE}"/>
          </ac:picMkLst>
        </pc:picChg>
        <pc:picChg chg="add del mod">
          <ac:chgData name="Appenmaier, Daniel" userId="a074f149-76a7-4e96-99bc-aadad5f25a38" providerId="ADAL" clId="{9961F2AC-12CC-4899-BE75-E18A5E1B6C57}" dt="2022-05-16T11:08:33.985" v="12852" actId="478"/>
          <ac:picMkLst>
            <pc:docMk/>
            <pc:sldMk cId="1526460990" sldId="1317"/>
            <ac:picMk id="9" creationId="{CA029379-2590-46B2-AE3D-9EB2C0E19882}"/>
          </ac:picMkLst>
        </pc:picChg>
        <pc:picChg chg="add mod">
          <ac:chgData name="Appenmaier, Daniel" userId="a074f149-76a7-4e96-99bc-aadad5f25a38" providerId="ADAL" clId="{9961F2AC-12CC-4899-BE75-E18A5E1B6C57}" dt="2022-05-16T11:14:06.657" v="12857"/>
          <ac:picMkLst>
            <pc:docMk/>
            <pc:sldMk cId="1526460990" sldId="1317"/>
            <ac:picMk id="13" creationId="{2438CA34-F8FA-4893-93F1-0F104D30A0DF}"/>
          </ac:picMkLst>
        </pc:picChg>
      </pc:sldChg>
      <pc:sldChg chg="modSp del mod ord chgLayout">
        <pc:chgData name="Appenmaier, Daniel" userId="a074f149-76a7-4e96-99bc-aadad5f25a38" providerId="ADAL" clId="{9961F2AC-12CC-4899-BE75-E18A5E1B6C57}" dt="2022-06-30T14:39:40.660" v="14509" actId="47"/>
        <pc:sldMkLst>
          <pc:docMk/>
          <pc:sldMk cId="284430035" sldId="1318"/>
        </pc:sldMkLst>
        <pc:spChg chg="mod ord">
          <ac:chgData name="Appenmaier, Daniel" userId="a074f149-76a7-4e96-99bc-aadad5f25a38" providerId="ADAL" clId="{9961F2AC-12CC-4899-BE75-E18A5E1B6C57}" dt="2022-05-20T05:59:45.604" v="14052" actId="700"/>
          <ac:spMkLst>
            <pc:docMk/>
            <pc:sldMk cId="284430035" sldId="1318"/>
            <ac:spMk id="2" creationId="{280971DD-A173-4492-98E9-1050455ABE39}"/>
          </ac:spMkLst>
        </pc:spChg>
        <pc:spChg chg="mod ord">
          <ac:chgData name="Appenmaier, Daniel" userId="a074f149-76a7-4e96-99bc-aadad5f25a38" providerId="ADAL" clId="{9961F2AC-12CC-4899-BE75-E18A5E1B6C57}" dt="2022-05-20T05:59:45.604" v="14052" actId="700"/>
          <ac:spMkLst>
            <pc:docMk/>
            <pc:sldMk cId="284430035" sldId="1318"/>
            <ac:spMk id="3" creationId="{3D69A242-9B1A-4410-8541-A72E1988C675}"/>
          </ac:spMkLst>
        </pc:spChg>
        <pc:spChg chg="mod ord">
          <ac:chgData name="Appenmaier, Daniel" userId="a074f149-76a7-4e96-99bc-aadad5f25a38" providerId="ADAL" clId="{9961F2AC-12CC-4899-BE75-E18A5E1B6C57}" dt="2022-05-20T06:00:07.530" v="14056" actId="207"/>
          <ac:spMkLst>
            <pc:docMk/>
            <pc:sldMk cId="284430035" sldId="1318"/>
            <ac:spMk id="4" creationId="{791586C8-53CE-400C-B9FD-E35ECC3E5B72}"/>
          </ac:spMkLst>
        </pc:spChg>
        <pc:spChg chg="mod ord">
          <ac:chgData name="Appenmaier, Daniel" userId="a074f149-76a7-4e96-99bc-aadad5f25a38" providerId="ADAL" clId="{9961F2AC-12CC-4899-BE75-E18A5E1B6C57}" dt="2022-05-20T05:59:45.604" v="14052" actId="700"/>
          <ac:spMkLst>
            <pc:docMk/>
            <pc:sldMk cId="284430035" sldId="1318"/>
            <ac:spMk id="5" creationId="{8A959D2B-C1D6-463F-8870-5D9FF312D1A1}"/>
          </ac:spMkLst>
        </pc:spChg>
        <pc:spChg chg="mod ord">
          <ac:chgData name="Appenmaier, Daniel" userId="a074f149-76a7-4e96-99bc-aadad5f25a38" providerId="ADAL" clId="{9961F2AC-12CC-4899-BE75-E18A5E1B6C57}" dt="2022-05-20T05:59:45.604" v="14052" actId="700"/>
          <ac:spMkLst>
            <pc:docMk/>
            <pc:sldMk cId="284430035" sldId="1318"/>
            <ac:spMk id="6" creationId="{8B1166F6-2D2B-4538-B24B-A074F8B1338D}"/>
          </ac:spMkLst>
        </pc:spChg>
      </pc:sldChg>
      <pc:sldChg chg="addSp delSp modSp del mod ord modClrScheme chgLayout">
        <pc:chgData name="Appenmaier, Daniel" userId="a074f149-76a7-4e96-99bc-aadad5f25a38" providerId="ADAL" clId="{9961F2AC-12CC-4899-BE75-E18A5E1B6C57}" dt="2022-06-30T14:39:40.660" v="14509" actId="47"/>
        <pc:sldMkLst>
          <pc:docMk/>
          <pc:sldMk cId="2083435808" sldId="1319"/>
        </pc:sldMkLst>
        <pc:spChg chg="mod ord">
          <ac:chgData name="Appenmaier, Daniel" userId="a074f149-76a7-4e96-99bc-aadad5f25a38" providerId="ADAL" clId="{9961F2AC-12CC-4899-BE75-E18A5E1B6C57}" dt="2022-05-09T13:27:25.979" v="5897" actId="700"/>
          <ac:spMkLst>
            <pc:docMk/>
            <pc:sldMk cId="2083435808" sldId="1319"/>
            <ac:spMk id="2" creationId="{A520FEC5-D10A-43AB-ADB7-5B91900405DD}"/>
          </ac:spMkLst>
        </pc:spChg>
        <pc:spChg chg="mod ord">
          <ac:chgData name="Appenmaier, Daniel" userId="a074f149-76a7-4e96-99bc-aadad5f25a38" providerId="ADAL" clId="{9961F2AC-12CC-4899-BE75-E18A5E1B6C57}" dt="2022-05-09T13:27:25.979" v="5897" actId="700"/>
          <ac:spMkLst>
            <pc:docMk/>
            <pc:sldMk cId="2083435808" sldId="1319"/>
            <ac:spMk id="3" creationId="{AB608371-B27C-4F8F-A37A-DCB8E622DDE1}"/>
          </ac:spMkLst>
        </pc:spChg>
        <pc:spChg chg="mod ord">
          <ac:chgData name="Appenmaier, Daniel" userId="a074f149-76a7-4e96-99bc-aadad5f25a38" providerId="ADAL" clId="{9961F2AC-12CC-4899-BE75-E18A5E1B6C57}" dt="2022-05-09T13:27:25.979" v="5897" actId="700"/>
          <ac:spMkLst>
            <pc:docMk/>
            <pc:sldMk cId="2083435808" sldId="1319"/>
            <ac:spMk id="4" creationId="{B535053F-2375-400F-9AB2-B243E53B7421}"/>
          </ac:spMkLst>
        </pc:spChg>
        <pc:spChg chg="mod ord">
          <ac:chgData name="Appenmaier, Daniel" userId="a074f149-76a7-4e96-99bc-aadad5f25a38" providerId="ADAL" clId="{9961F2AC-12CC-4899-BE75-E18A5E1B6C57}" dt="2022-05-09T13:27:25.979" v="5897" actId="700"/>
          <ac:spMkLst>
            <pc:docMk/>
            <pc:sldMk cId="2083435808" sldId="1319"/>
            <ac:spMk id="5" creationId="{C1A8D57D-EA10-4942-87BC-BAC4ED72C4D5}"/>
          </ac:spMkLst>
        </pc:spChg>
        <pc:spChg chg="del mod ord">
          <ac:chgData name="Appenmaier, Daniel" userId="a074f149-76a7-4e96-99bc-aadad5f25a38" providerId="ADAL" clId="{9961F2AC-12CC-4899-BE75-E18A5E1B6C57}" dt="2022-05-09T13:12:45.054" v="5852" actId="478"/>
          <ac:spMkLst>
            <pc:docMk/>
            <pc:sldMk cId="2083435808" sldId="1319"/>
            <ac:spMk id="7" creationId="{900AD706-6A9F-46CA-BB20-8FDAC3BA302D}"/>
          </ac:spMkLst>
        </pc:spChg>
        <pc:spChg chg="add del mod ord">
          <ac:chgData name="Appenmaier, Daniel" userId="a074f149-76a7-4e96-99bc-aadad5f25a38" providerId="ADAL" clId="{9961F2AC-12CC-4899-BE75-E18A5E1B6C57}" dt="2022-05-09T13:13:43.721" v="5853" actId="700"/>
          <ac:spMkLst>
            <pc:docMk/>
            <pc:sldMk cId="2083435808" sldId="1319"/>
            <ac:spMk id="8" creationId="{40E5A80C-354E-4A15-8760-4160297BD280}"/>
          </ac:spMkLst>
        </pc:spChg>
        <pc:spChg chg="add del mod ord">
          <ac:chgData name="Appenmaier, Daniel" userId="a074f149-76a7-4e96-99bc-aadad5f25a38" providerId="ADAL" clId="{9961F2AC-12CC-4899-BE75-E18A5E1B6C57}" dt="2022-05-09T13:23:11.914" v="5861"/>
          <ac:spMkLst>
            <pc:docMk/>
            <pc:sldMk cId="2083435808" sldId="1319"/>
            <ac:spMk id="9" creationId="{809369F3-5DC7-4E6B-9617-F2E52BA6F4D7}"/>
          </ac:spMkLst>
        </pc:spChg>
        <pc:spChg chg="add del mod ord">
          <ac:chgData name="Appenmaier, Daniel" userId="a074f149-76a7-4e96-99bc-aadad5f25a38" providerId="ADAL" clId="{9961F2AC-12CC-4899-BE75-E18A5E1B6C57}" dt="2022-05-09T13:27:25.979" v="5897" actId="700"/>
          <ac:spMkLst>
            <pc:docMk/>
            <pc:sldMk cId="2083435808" sldId="1319"/>
            <ac:spMk id="12" creationId="{9F452267-FC0A-477F-AA4F-64F1DEAF2FD6}"/>
          </ac:spMkLst>
        </pc:spChg>
        <pc:spChg chg="add del mod ord">
          <ac:chgData name="Appenmaier, Daniel" userId="a074f149-76a7-4e96-99bc-aadad5f25a38" providerId="ADAL" clId="{9961F2AC-12CC-4899-BE75-E18A5E1B6C57}" dt="2022-05-09T13:34:32.601" v="6241"/>
          <ac:spMkLst>
            <pc:docMk/>
            <pc:sldMk cId="2083435808" sldId="1319"/>
            <ac:spMk id="15" creationId="{C2D29753-98A9-440F-BD0C-6CB06BFE41E3}"/>
          </ac:spMkLst>
        </pc:spChg>
        <pc:graphicFrameChg chg="add del mod">
          <ac:chgData name="Appenmaier, Daniel" userId="a074f149-76a7-4e96-99bc-aadad5f25a38" providerId="ADAL" clId="{9961F2AC-12CC-4899-BE75-E18A5E1B6C57}" dt="2022-05-09T13:27:13.622" v="5890"/>
          <ac:graphicFrameMkLst>
            <pc:docMk/>
            <pc:sldMk cId="2083435808" sldId="1319"/>
            <ac:graphicFrameMk id="13" creationId="{CD0B5C43-3E47-4AE9-8673-DB93FA5E2C82}"/>
          </ac:graphicFrameMkLst>
        </pc:graphicFrameChg>
        <pc:graphicFrameChg chg="add del mod modGraphic">
          <ac:chgData name="Appenmaier, Daniel" userId="a074f149-76a7-4e96-99bc-aadad5f25a38" providerId="ADAL" clId="{9961F2AC-12CC-4899-BE75-E18A5E1B6C57}" dt="2022-05-09T13:34:31.411" v="6240" actId="21"/>
          <ac:graphicFrameMkLst>
            <pc:docMk/>
            <pc:sldMk cId="2083435808" sldId="1319"/>
            <ac:graphicFrameMk id="14" creationId="{C034F668-0899-4715-B803-4A772447C8B0}"/>
          </ac:graphicFrameMkLst>
        </pc:graphicFrameChg>
        <pc:graphicFrameChg chg="add mod">
          <ac:chgData name="Appenmaier, Daniel" userId="a074f149-76a7-4e96-99bc-aadad5f25a38" providerId="ADAL" clId="{9961F2AC-12CC-4899-BE75-E18A5E1B6C57}" dt="2022-05-09T13:34:38.312" v="6242" actId="1076"/>
          <ac:graphicFrameMkLst>
            <pc:docMk/>
            <pc:sldMk cId="2083435808" sldId="1319"/>
            <ac:graphicFrameMk id="16" creationId="{FCFD9FCD-309A-4C21-AFA9-A69A8A5CE91D}"/>
          </ac:graphicFrameMkLst>
        </pc:graphicFrameChg>
        <pc:picChg chg="add del mod">
          <ac:chgData name="Appenmaier, Daniel" userId="a074f149-76a7-4e96-99bc-aadad5f25a38" providerId="ADAL" clId="{9961F2AC-12CC-4899-BE75-E18A5E1B6C57}" dt="2022-05-09T13:26:30.816" v="5886" actId="21"/>
          <ac:picMkLst>
            <pc:docMk/>
            <pc:sldMk cId="2083435808" sldId="1319"/>
            <ac:picMk id="10" creationId="{1A89694A-81F6-49A4-A9EC-AFADA2438F7F}"/>
          </ac:picMkLst>
        </pc:picChg>
      </pc:sldChg>
      <pc:sldChg chg="modSp del mod ord">
        <pc:chgData name="Appenmaier, Daniel" userId="a074f149-76a7-4e96-99bc-aadad5f25a38" providerId="ADAL" clId="{9961F2AC-12CC-4899-BE75-E18A5E1B6C57}" dt="2022-06-30T14:39:23.401" v="14508" actId="47"/>
        <pc:sldMkLst>
          <pc:docMk/>
          <pc:sldMk cId="3184849271" sldId="1321"/>
        </pc:sldMkLst>
        <pc:spChg chg="mod">
          <ac:chgData name="Appenmaier, Daniel" userId="a074f149-76a7-4e96-99bc-aadad5f25a38" providerId="ADAL" clId="{9961F2AC-12CC-4899-BE75-E18A5E1B6C57}" dt="2022-04-27T06:29:36.154" v="148" actId="13926"/>
          <ac:spMkLst>
            <pc:docMk/>
            <pc:sldMk cId="3184849271" sldId="1321"/>
            <ac:spMk id="2" creationId="{16172976-BA72-4BA6-BD62-EF3BFADDBD61}"/>
          </ac:spMkLst>
        </pc:spChg>
        <pc:spChg chg="mod">
          <ac:chgData name="Appenmaier, Daniel" userId="a074f149-76a7-4e96-99bc-aadad5f25a38" providerId="ADAL" clId="{9961F2AC-12CC-4899-BE75-E18A5E1B6C57}" dt="2022-05-11T11:14:00.516" v="9596" actId="20577"/>
          <ac:spMkLst>
            <pc:docMk/>
            <pc:sldMk cId="3184849271" sldId="1321"/>
            <ac:spMk id="3" creationId="{2297B209-B761-46CE-B71C-168CBBC6A833}"/>
          </ac:spMkLst>
        </pc:spChg>
        <pc:spChg chg="mod">
          <ac:chgData name="Appenmaier, Daniel" userId="a074f149-76a7-4e96-99bc-aadad5f25a38" providerId="ADAL" clId="{9961F2AC-12CC-4899-BE75-E18A5E1B6C57}" dt="2022-05-18T09:30:05.694" v="12886" actId="20577"/>
          <ac:spMkLst>
            <pc:docMk/>
            <pc:sldMk cId="3184849271" sldId="1321"/>
            <ac:spMk id="6" creationId="{B378CA27-1947-4578-8388-1E5A62ABF061}"/>
          </ac:spMkLst>
        </pc:spChg>
      </pc:sldChg>
      <pc:sldChg chg="modSp del mod ord">
        <pc:chgData name="Appenmaier, Daniel" userId="a074f149-76a7-4e96-99bc-aadad5f25a38" providerId="ADAL" clId="{9961F2AC-12CC-4899-BE75-E18A5E1B6C57}" dt="2022-06-30T14:39:40.660" v="14509" actId="47"/>
        <pc:sldMkLst>
          <pc:docMk/>
          <pc:sldMk cId="1634628097" sldId="1322"/>
        </pc:sldMkLst>
        <pc:spChg chg="mod">
          <ac:chgData name="Appenmaier, Daniel" userId="a074f149-76a7-4e96-99bc-aadad5f25a38" providerId="ADAL" clId="{9961F2AC-12CC-4899-BE75-E18A5E1B6C57}" dt="2022-05-11T11:25:58.951" v="9640" actId="20577"/>
          <ac:spMkLst>
            <pc:docMk/>
            <pc:sldMk cId="1634628097" sldId="1322"/>
            <ac:spMk id="2" creationId="{36A569E9-E252-48DF-8A0F-AB8104CC3A51}"/>
          </ac:spMkLst>
        </pc:spChg>
        <pc:spChg chg="mod">
          <ac:chgData name="Appenmaier, Daniel" userId="a074f149-76a7-4e96-99bc-aadad5f25a38" providerId="ADAL" clId="{9961F2AC-12CC-4899-BE75-E18A5E1B6C57}" dt="2022-05-11T11:54:16.163" v="10303" actId="114"/>
          <ac:spMkLst>
            <pc:docMk/>
            <pc:sldMk cId="1634628097" sldId="1322"/>
            <ac:spMk id="3" creationId="{114E48A2-9B52-4A9C-8854-0E0EF29D5C11}"/>
          </ac:spMkLst>
        </pc:spChg>
        <pc:spChg chg="mod">
          <ac:chgData name="Appenmaier, Daniel" userId="a074f149-76a7-4e96-99bc-aadad5f25a38" providerId="ADAL" clId="{9961F2AC-12CC-4899-BE75-E18A5E1B6C57}" dt="2022-05-09T13:47:42.937" v="6402" actId="1076"/>
          <ac:spMkLst>
            <pc:docMk/>
            <pc:sldMk cId="1634628097" sldId="1322"/>
            <ac:spMk id="6" creationId="{A2368EA4-CC56-4951-8497-F90DE7F312B4}"/>
          </ac:spMkLst>
        </pc:spChg>
      </pc:sldChg>
      <pc:sldChg chg="modSp del mod ord">
        <pc:chgData name="Appenmaier, Daniel" userId="a074f149-76a7-4e96-99bc-aadad5f25a38" providerId="ADAL" clId="{9961F2AC-12CC-4899-BE75-E18A5E1B6C57}" dt="2022-06-30T14:39:40.660" v="14509" actId="47"/>
        <pc:sldMkLst>
          <pc:docMk/>
          <pc:sldMk cId="639864705" sldId="1323"/>
        </pc:sldMkLst>
        <pc:spChg chg="mod">
          <ac:chgData name="Appenmaier, Daniel" userId="a074f149-76a7-4e96-99bc-aadad5f25a38" providerId="ADAL" clId="{9961F2AC-12CC-4899-BE75-E18A5E1B6C57}" dt="2022-05-11T11:49:10.446" v="10049" actId="20577"/>
          <ac:spMkLst>
            <pc:docMk/>
            <pc:sldMk cId="639864705" sldId="1323"/>
            <ac:spMk id="2" creationId="{496D47C1-821A-4AD8-A953-605F48EA6CD0}"/>
          </ac:spMkLst>
        </pc:spChg>
        <pc:spChg chg="mod">
          <ac:chgData name="Appenmaier, Daniel" userId="a074f149-76a7-4e96-99bc-aadad5f25a38" providerId="ADAL" clId="{9961F2AC-12CC-4899-BE75-E18A5E1B6C57}" dt="2022-05-11T13:10:34.780" v="10794" actId="20577"/>
          <ac:spMkLst>
            <pc:docMk/>
            <pc:sldMk cId="639864705" sldId="1323"/>
            <ac:spMk id="3" creationId="{6094B65A-5E34-415B-AAC0-4023047AE436}"/>
          </ac:spMkLst>
        </pc:spChg>
        <pc:spChg chg="mod">
          <ac:chgData name="Appenmaier, Daniel" userId="a074f149-76a7-4e96-99bc-aadad5f25a38" providerId="ADAL" clId="{9961F2AC-12CC-4899-BE75-E18A5E1B6C57}" dt="2022-05-11T13:13:58.002" v="10842" actId="1076"/>
          <ac:spMkLst>
            <pc:docMk/>
            <pc:sldMk cId="639864705" sldId="1323"/>
            <ac:spMk id="7" creationId="{EF09B783-F215-4090-8395-20D8A720E3CD}"/>
          </ac:spMkLst>
        </pc:spChg>
      </pc:sldChg>
      <pc:sldChg chg="addSp delSp modSp del mod modClrScheme chgLayout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3666129089" sldId="1325"/>
        </pc:sldMkLst>
        <pc:spChg chg="mod ord">
          <ac:chgData name="Appenmaier, Daniel" userId="a074f149-76a7-4e96-99bc-aadad5f25a38" providerId="ADAL" clId="{9961F2AC-12CC-4899-BE75-E18A5E1B6C57}" dt="2022-05-11T05:34:23.333" v="7158" actId="700"/>
          <ac:spMkLst>
            <pc:docMk/>
            <pc:sldMk cId="3666129089" sldId="1325"/>
            <ac:spMk id="2" creationId="{F53DF55F-24CE-4971-881E-2AAC5619C365}"/>
          </ac:spMkLst>
        </pc:spChg>
        <pc:spChg chg="mod ord">
          <ac:chgData name="Appenmaier, Daniel" userId="a074f149-76a7-4e96-99bc-aadad5f25a38" providerId="ADAL" clId="{9961F2AC-12CC-4899-BE75-E18A5E1B6C57}" dt="2022-05-11T05:34:23.333" v="7158" actId="700"/>
          <ac:spMkLst>
            <pc:docMk/>
            <pc:sldMk cId="3666129089" sldId="1325"/>
            <ac:spMk id="4" creationId="{39AB56EA-BAA8-4169-96A8-B072FFFC5A6B}"/>
          </ac:spMkLst>
        </pc:spChg>
        <pc:spChg chg="mod ord">
          <ac:chgData name="Appenmaier, Daniel" userId="a074f149-76a7-4e96-99bc-aadad5f25a38" providerId="ADAL" clId="{9961F2AC-12CC-4899-BE75-E18A5E1B6C57}" dt="2022-05-11T05:34:23.333" v="7158" actId="700"/>
          <ac:spMkLst>
            <pc:docMk/>
            <pc:sldMk cId="3666129089" sldId="1325"/>
            <ac:spMk id="5" creationId="{5FA8038A-B688-4BD0-854F-DE18977E905A}"/>
          </ac:spMkLst>
        </pc:spChg>
        <pc:spChg chg="mod ord">
          <ac:chgData name="Appenmaier, Daniel" userId="a074f149-76a7-4e96-99bc-aadad5f25a38" providerId="ADAL" clId="{9961F2AC-12CC-4899-BE75-E18A5E1B6C57}" dt="2022-05-20T06:47:24.746" v="14104" actId="20577"/>
          <ac:spMkLst>
            <pc:docMk/>
            <pc:sldMk cId="3666129089" sldId="1325"/>
            <ac:spMk id="6" creationId="{92122A06-06C2-443C-8B1D-C48FD262901F}"/>
          </ac:spMkLst>
        </pc:spChg>
        <pc:spChg chg="add del mod ord">
          <ac:chgData name="Appenmaier, Daniel" userId="a074f149-76a7-4e96-99bc-aadad5f25a38" providerId="ADAL" clId="{9961F2AC-12CC-4899-BE75-E18A5E1B6C57}" dt="2022-05-11T05:34:31.008" v="7159" actId="478"/>
          <ac:spMkLst>
            <pc:docMk/>
            <pc:sldMk cId="3666129089" sldId="1325"/>
            <ac:spMk id="7" creationId="{C590802A-4376-4748-9979-5715AC4E2321}"/>
          </ac:spMkLst>
        </pc:spChg>
        <pc:spChg chg="add del mod">
          <ac:chgData name="Appenmaier, Daniel" userId="a074f149-76a7-4e96-99bc-aadad5f25a38" providerId="ADAL" clId="{9961F2AC-12CC-4899-BE75-E18A5E1B6C57}" dt="2022-05-20T09:14:21.753" v="14461" actId="1076"/>
          <ac:spMkLst>
            <pc:docMk/>
            <pc:sldMk cId="3666129089" sldId="1325"/>
            <ac:spMk id="8" creationId="{05233EC4-BB28-418B-96A0-29D13F0B609A}"/>
          </ac:spMkLst>
        </pc:spChg>
        <pc:spChg chg="mod ord">
          <ac:chgData name="Appenmaier, Daniel" userId="a074f149-76a7-4e96-99bc-aadad5f25a38" providerId="ADAL" clId="{9961F2AC-12CC-4899-BE75-E18A5E1B6C57}" dt="2022-05-20T09:14:21.753" v="14461" actId="1076"/>
          <ac:spMkLst>
            <pc:docMk/>
            <pc:sldMk cId="3666129089" sldId="1325"/>
            <ac:spMk id="9" creationId="{F2B27DC5-FCFC-4C50-8ADA-A3666E0DA5F7}"/>
          </ac:spMkLst>
        </pc:spChg>
      </pc:sldChg>
      <pc:sldChg chg="add del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1613638466" sldId="1326"/>
        </pc:sldMkLst>
      </pc:sldChg>
      <pc:sldChg chg="add del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1614198205" sldId="1327"/>
        </pc:sldMkLst>
      </pc:sldChg>
      <pc:sldChg chg="modSp add del mod ord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167756119" sldId="1328"/>
        </pc:sldMkLst>
        <pc:spChg chg="mod">
          <ac:chgData name="Appenmaier, Daniel" userId="a074f149-76a7-4e96-99bc-aadad5f25a38" providerId="ADAL" clId="{9961F2AC-12CC-4899-BE75-E18A5E1B6C57}" dt="2022-05-13T07:15:35.513" v="12684" actId="114"/>
          <ac:spMkLst>
            <pc:docMk/>
            <pc:sldMk cId="167756119" sldId="1328"/>
            <ac:spMk id="6" creationId="{6B504542-B767-4E3C-B18D-11E4E1265B4C}"/>
          </ac:spMkLst>
        </pc:spChg>
      </pc:sldChg>
      <pc:sldChg chg="add del">
        <pc:chgData name="Appenmaier, Daniel" userId="a074f149-76a7-4e96-99bc-aadad5f25a38" providerId="ADAL" clId="{9961F2AC-12CC-4899-BE75-E18A5E1B6C57}" dt="2022-05-20T06:49:30.165" v="14123" actId="47"/>
        <pc:sldMkLst>
          <pc:docMk/>
          <pc:sldMk cId="3793993883" sldId="1329"/>
        </pc:sldMkLst>
      </pc:sldChg>
      <pc:sldChg chg="modSp add del mod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2385363087" sldId="1330"/>
        </pc:sldMkLst>
        <pc:spChg chg="mod">
          <ac:chgData name="Appenmaier, Daniel" userId="a074f149-76a7-4e96-99bc-aadad5f25a38" providerId="ADAL" clId="{9961F2AC-12CC-4899-BE75-E18A5E1B6C57}" dt="2022-05-13T06:50:19.091" v="12536" actId="20577"/>
          <ac:spMkLst>
            <pc:docMk/>
            <pc:sldMk cId="2385363087" sldId="1330"/>
            <ac:spMk id="3" creationId="{1EC5D402-A8F8-42E0-B482-4F7E07D270A5}"/>
          </ac:spMkLst>
        </pc:spChg>
      </pc:sldChg>
      <pc:sldChg chg="add del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1731205557" sldId="1331"/>
        </pc:sldMkLst>
      </pc:sldChg>
      <pc:sldChg chg="add del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3408596843" sldId="1351"/>
        </pc:sldMkLst>
      </pc:sldChg>
      <pc:sldChg chg="del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1323199528" sldId="1352"/>
        </pc:sldMkLst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1574831129" sldId="1353"/>
        </pc:sldMkLst>
        <pc:spChg chg="mod">
          <ac:chgData name="Appenmaier, Daniel" userId="a074f149-76a7-4e96-99bc-aadad5f25a38" providerId="ADAL" clId="{9961F2AC-12CC-4899-BE75-E18A5E1B6C57}" dt="2022-05-19T06:32:06.181" v="12889" actId="20577"/>
          <ac:spMkLst>
            <pc:docMk/>
            <pc:sldMk cId="1574831129" sldId="1353"/>
            <ac:spMk id="3" creationId="{41CA1030-1DA1-486F-9960-6FD6233F6E0B}"/>
          </ac:spMkLst>
        </pc:spChg>
      </pc:sldChg>
      <pc:sldChg chg="del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3111047916" sldId="1354"/>
        </pc:sldMkLst>
      </pc:sldChg>
      <pc:sldChg chg="addSp delSp 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1528953033" sldId="1355"/>
        </pc:sldMkLst>
        <pc:spChg chg="mod">
          <ac:chgData name="Appenmaier, Daniel" userId="a074f149-76a7-4e96-99bc-aadad5f25a38" providerId="ADAL" clId="{9961F2AC-12CC-4899-BE75-E18A5E1B6C57}" dt="2022-05-13T07:42:58.741" v="12693" actId="20577"/>
          <ac:spMkLst>
            <pc:docMk/>
            <pc:sldMk cId="1528953033" sldId="1355"/>
            <ac:spMk id="6" creationId="{D53FFA0C-5FAA-4DBE-84F9-3159E631E57A}"/>
          </ac:spMkLst>
        </pc:spChg>
        <pc:spChg chg="add del mod">
          <ac:chgData name="Appenmaier, Daniel" userId="a074f149-76a7-4e96-99bc-aadad5f25a38" providerId="ADAL" clId="{9961F2AC-12CC-4899-BE75-E18A5E1B6C57}" dt="2022-05-13T07:42:31.475" v="12686"/>
          <ac:spMkLst>
            <pc:docMk/>
            <pc:sldMk cId="1528953033" sldId="1355"/>
            <ac:spMk id="7" creationId="{4CF1BBE3-B9DB-4DD5-824C-CD37A5D776F3}"/>
          </ac:spMkLst>
        </pc:spChg>
        <pc:picChg chg="add mod">
          <ac:chgData name="Appenmaier, Daniel" userId="a074f149-76a7-4e96-99bc-aadad5f25a38" providerId="ADAL" clId="{9961F2AC-12CC-4899-BE75-E18A5E1B6C57}" dt="2022-05-13T07:42:31.475" v="12686"/>
          <ac:picMkLst>
            <pc:docMk/>
            <pc:sldMk cId="1528953033" sldId="1355"/>
            <ac:picMk id="8" creationId="{3009B7A3-DFFC-47DB-89D3-82EA4E24AAB8}"/>
          </ac:picMkLst>
        </pc:picChg>
        <pc:picChg chg="del">
          <ac:chgData name="Appenmaier, Daniel" userId="a074f149-76a7-4e96-99bc-aadad5f25a38" providerId="ADAL" clId="{9961F2AC-12CC-4899-BE75-E18A5E1B6C57}" dt="2022-05-13T07:42:28.174" v="12685" actId="478"/>
          <ac:picMkLst>
            <pc:docMk/>
            <pc:sldMk cId="1528953033" sldId="1355"/>
            <ac:picMk id="12" creationId="{54E42E94-2C56-43FE-BADF-9460B23E1BD1}"/>
          </ac:picMkLst>
        </pc:picChg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3956656429" sldId="1356"/>
        </pc:sldMkLst>
        <pc:spChg chg="mod">
          <ac:chgData name="Appenmaier, Daniel" userId="a074f149-76a7-4e96-99bc-aadad5f25a38" providerId="ADAL" clId="{9961F2AC-12CC-4899-BE75-E18A5E1B6C57}" dt="2022-05-20T09:12:11.260" v="14421" actId="20577"/>
          <ac:spMkLst>
            <pc:docMk/>
            <pc:sldMk cId="3956656429" sldId="1356"/>
            <ac:spMk id="9" creationId="{DD10D8BE-5628-4446-BC8C-ED0B16BAA622}"/>
          </ac:spMkLst>
        </pc:spChg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1180560164" sldId="1357"/>
        </pc:sldMkLst>
        <pc:spChg chg="mod">
          <ac:chgData name="Appenmaier, Daniel" userId="a074f149-76a7-4e96-99bc-aadad5f25a38" providerId="ADAL" clId="{9961F2AC-12CC-4899-BE75-E18A5E1B6C57}" dt="2022-05-20T09:02:33.438" v="14131" actId="6549"/>
          <ac:spMkLst>
            <pc:docMk/>
            <pc:sldMk cId="1180560164" sldId="1357"/>
            <ac:spMk id="8" creationId="{347B81C6-3F53-4924-B714-0AF08A7FC43E}"/>
          </ac:spMkLst>
        </pc:spChg>
      </pc:sldChg>
      <pc:sldChg chg="del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521269701" sldId="1358"/>
        </pc:sldMkLst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1685279134" sldId="1359"/>
        </pc:sldMkLst>
        <pc:spChg chg="mod">
          <ac:chgData name="Appenmaier, Daniel" userId="a074f149-76a7-4e96-99bc-aadad5f25a38" providerId="ADAL" clId="{9961F2AC-12CC-4899-BE75-E18A5E1B6C57}" dt="2022-05-20T09:33:20.828" v="14491" actId="1076"/>
          <ac:spMkLst>
            <pc:docMk/>
            <pc:sldMk cId="1685279134" sldId="1359"/>
            <ac:spMk id="10" creationId="{11D22228-7A75-4E8F-896E-DF38AE15225F}"/>
          </ac:spMkLst>
        </pc:spChg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1068105624" sldId="1360"/>
        </pc:sldMkLst>
        <pc:spChg chg="mod">
          <ac:chgData name="Appenmaier, Daniel" userId="a074f149-76a7-4e96-99bc-aadad5f25a38" providerId="ADAL" clId="{9961F2AC-12CC-4899-BE75-E18A5E1B6C57}" dt="2022-05-20T09:08:55.214" v="14295" actId="6549"/>
          <ac:spMkLst>
            <pc:docMk/>
            <pc:sldMk cId="1068105624" sldId="1360"/>
            <ac:spMk id="10" creationId="{11D22228-7A75-4E8F-896E-DF38AE15225F}"/>
          </ac:spMkLst>
        </pc:spChg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3208673814" sldId="1361"/>
        </pc:sldMkLst>
        <pc:spChg chg="mod">
          <ac:chgData name="Appenmaier, Daniel" userId="a074f149-76a7-4e96-99bc-aadad5f25a38" providerId="ADAL" clId="{9961F2AC-12CC-4899-BE75-E18A5E1B6C57}" dt="2022-05-20T09:11:28.364" v="14399" actId="1076"/>
          <ac:spMkLst>
            <pc:docMk/>
            <pc:sldMk cId="3208673814" sldId="1361"/>
            <ac:spMk id="9" creationId="{93A4BDE0-A5BE-4308-B5E1-FFBE65FF5ADA}"/>
          </ac:spMkLst>
        </pc:spChg>
        <pc:spChg chg="mod">
          <ac:chgData name="Appenmaier, Daniel" userId="a074f149-76a7-4e96-99bc-aadad5f25a38" providerId="ADAL" clId="{9961F2AC-12CC-4899-BE75-E18A5E1B6C57}" dt="2022-05-20T09:11:44.690" v="14405" actId="20577"/>
          <ac:spMkLst>
            <pc:docMk/>
            <pc:sldMk cId="3208673814" sldId="1361"/>
            <ac:spMk id="10" creationId="{1D3A5E1B-BBC7-4FC9-AC40-0EECB6F30CB7}"/>
          </ac:spMkLst>
        </pc:spChg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619505922" sldId="1362"/>
        </pc:sldMkLst>
        <pc:spChg chg="mod">
          <ac:chgData name="Appenmaier, Daniel" userId="a074f149-76a7-4e96-99bc-aadad5f25a38" providerId="ADAL" clId="{9961F2AC-12CC-4899-BE75-E18A5E1B6C57}" dt="2022-05-20T09:13:15.090" v="14453" actId="20577"/>
          <ac:spMkLst>
            <pc:docMk/>
            <pc:sldMk cId="619505922" sldId="1362"/>
            <ac:spMk id="9" creationId="{CAAC3245-1B6A-478D-AF63-F96A125131DB}"/>
          </ac:spMkLst>
        </pc:spChg>
      </pc:sldChg>
      <pc:sldChg chg="modSp del mod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3087082229" sldId="1363"/>
        </pc:sldMkLst>
        <pc:spChg chg="mod">
          <ac:chgData name="Appenmaier, Daniel" userId="a074f149-76a7-4e96-99bc-aadad5f25a38" providerId="ADAL" clId="{9961F2AC-12CC-4899-BE75-E18A5E1B6C57}" dt="2022-05-20T09:12:56.100" v="14448" actId="6549"/>
          <ac:spMkLst>
            <pc:docMk/>
            <pc:sldMk cId="3087082229" sldId="1363"/>
            <ac:spMk id="9" creationId="{0F7E685B-877F-4736-BB22-4B08606E8FA6}"/>
          </ac:spMkLst>
        </pc:spChg>
      </pc:sldChg>
      <pc:sldChg chg="del">
        <pc:chgData name="Appenmaier, Daniel" userId="a074f149-76a7-4e96-99bc-aadad5f25a38" providerId="ADAL" clId="{9961F2AC-12CC-4899-BE75-E18A5E1B6C57}" dt="2022-05-11T05:57:39.232" v="7365" actId="47"/>
        <pc:sldMkLst>
          <pc:docMk/>
          <pc:sldMk cId="1990833566" sldId="1364"/>
        </pc:sldMkLst>
      </pc:sldChg>
      <pc:sldChg chg="del">
        <pc:chgData name="Appenmaier, Daniel" userId="a074f149-76a7-4e96-99bc-aadad5f25a38" providerId="ADAL" clId="{9961F2AC-12CC-4899-BE75-E18A5E1B6C57}" dt="2022-06-30T14:39:58.272" v="14510" actId="47"/>
        <pc:sldMkLst>
          <pc:docMk/>
          <pc:sldMk cId="3686723907" sldId="1365"/>
        </pc:sldMkLst>
      </pc:sldChg>
      <pc:sldChg chg="addSp modSp add del mod modClrScheme chgLayout">
        <pc:chgData name="Appenmaier, Daniel" userId="a074f149-76a7-4e96-99bc-aadad5f25a38" providerId="ADAL" clId="{9961F2AC-12CC-4899-BE75-E18A5E1B6C57}" dt="2022-04-28T06:41:17.805" v="1532" actId="47"/>
        <pc:sldMkLst>
          <pc:docMk/>
          <pc:sldMk cId="38456956" sldId="1366"/>
        </pc:sldMkLst>
        <pc:spChg chg="mod ord">
          <ac:chgData name="Appenmaier, Daniel" userId="a074f149-76a7-4e96-99bc-aadad5f25a38" providerId="ADAL" clId="{9961F2AC-12CC-4899-BE75-E18A5E1B6C57}" dt="2022-04-28T06:37:57.443" v="1426" actId="700"/>
          <ac:spMkLst>
            <pc:docMk/>
            <pc:sldMk cId="38456956" sldId="1366"/>
            <ac:spMk id="2" creationId="{5D99DF2A-EFA7-4367-AB40-52BC8E4B38D9}"/>
          </ac:spMkLst>
        </pc:spChg>
        <pc:spChg chg="mod ord">
          <ac:chgData name="Appenmaier, Daniel" userId="a074f149-76a7-4e96-99bc-aadad5f25a38" providerId="ADAL" clId="{9961F2AC-12CC-4899-BE75-E18A5E1B6C57}" dt="2022-04-28T06:37:57.443" v="1426" actId="700"/>
          <ac:spMkLst>
            <pc:docMk/>
            <pc:sldMk cId="38456956" sldId="1366"/>
            <ac:spMk id="3" creationId="{BF38D5DD-B3A3-493E-8E1F-BD23A5FEBF1F}"/>
          </ac:spMkLst>
        </pc:spChg>
        <pc:spChg chg="mod ord">
          <ac:chgData name="Appenmaier, Daniel" userId="a074f149-76a7-4e96-99bc-aadad5f25a38" providerId="ADAL" clId="{9961F2AC-12CC-4899-BE75-E18A5E1B6C57}" dt="2022-04-28T06:37:57.443" v="1426" actId="700"/>
          <ac:spMkLst>
            <pc:docMk/>
            <pc:sldMk cId="38456956" sldId="1366"/>
            <ac:spMk id="4" creationId="{C4D7B304-AE40-493D-B863-3C4FD6E52DA2}"/>
          </ac:spMkLst>
        </pc:spChg>
        <pc:spChg chg="mod ord">
          <ac:chgData name="Appenmaier, Daniel" userId="a074f149-76a7-4e96-99bc-aadad5f25a38" providerId="ADAL" clId="{9961F2AC-12CC-4899-BE75-E18A5E1B6C57}" dt="2022-04-28T06:37:57.443" v="1426" actId="700"/>
          <ac:spMkLst>
            <pc:docMk/>
            <pc:sldMk cId="38456956" sldId="1366"/>
            <ac:spMk id="5" creationId="{1B4B6543-5923-4D4C-A3BE-0E9B3F766357}"/>
          </ac:spMkLst>
        </pc:spChg>
        <pc:spChg chg="add mod ord">
          <ac:chgData name="Appenmaier, Daniel" userId="a074f149-76a7-4e96-99bc-aadad5f25a38" providerId="ADAL" clId="{9961F2AC-12CC-4899-BE75-E18A5E1B6C57}" dt="2022-04-28T06:39:49.366" v="1531" actId="20577"/>
          <ac:spMkLst>
            <pc:docMk/>
            <pc:sldMk cId="38456956" sldId="1366"/>
            <ac:spMk id="6" creationId="{15356DAF-7162-4875-82AE-EA8D2CDFF7CA}"/>
          </ac:spMkLst>
        </pc:spChg>
      </pc:sldChg>
      <pc:sldChg chg="modSp new del mod ord">
        <pc:chgData name="Appenmaier, Daniel" userId="a074f149-76a7-4e96-99bc-aadad5f25a38" providerId="ADAL" clId="{9961F2AC-12CC-4899-BE75-E18A5E1B6C57}" dt="2022-06-30T14:40:28.655" v="14514" actId="47"/>
        <pc:sldMkLst>
          <pc:docMk/>
          <pc:sldMk cId="202570342" sldId="1366"/>
        </pc:sldMkLst>
        <pc:spChg chg="mod">
          <ac:chgData name="Appenmaier, Daniel" userId="a074f149-76a7-4e96-99bc-aadad5f25a38" providerId="ADAL" clId="{9961F2AC-12CC-4899-BE75-E18A5E1B6C57}" dt="2022-05-16T05:05:22.096" v="12712" actId="6549"/>
          <ac:spMkLst>
            <pc:docMk/>
            <pc:sldMk cId="202570342" sldId="1366"/>
            <ac:spMk id="2" creationId="{953E6CD6-8B93-4617-8FA6-8FA876DFB64C}"/>
          </ac:spMkLst>
        </pc:spChg>
      </pc:sldChg>
      <pc:sldChg chg="modSp add del mod">
        <pc:chgData name="Appenmaier, Daniel" userId="a074f149-76a7-4e96-99bc-aadad5f25a38" providerId="ADAL" clId="{9961F2AC-12CC-4899-BE75-E18A5E1B6C57}" dt="2022-04-28T06:57:56.934" v="2138" actId="47"/>
        <pc:sldMkLst>
          <pc:docMk/>
          <pc:sldMk cId="3021149854" sldId="1366"/>
        </pc:sldMkLst>
        <pc:spChg chg="mod">
          <ac:chgData name="Appenmaier, Daniel" userId="a074f149-76a7-4e96-99bc-aadad5f25a38" providerId="ADAL" clId="{9961F2AC-12CC-4899-BE75-E18A5E1B6C57}" dt="2022-04-28T06:46:18.033" v="1720" actId="20577"/>
          <ac:spMkLst>
            <pc:docMk/>
            <pc:sldMk cId="3021149854" sldId="1366"/>
            <ac:spMk id="2" creationId="{E4B695BF-83DE-4320-8F24-632C846E0172}"/>
          </ac:spMkLst>
        </pc:spChg>
      </pc:sldChg>
      <pc:sldChg chg="addSp delSp modSp add del mod ord modClrScheme chgLayout">
        <pc:chgData name="Appenmaier, Daniel" userId="a074f149-76a7-4e96-99bc-aadad5f25a38" providerId="ADAL" clId="{9961F2AC-12CC-4899-BE75-E18A5E1B6C57}" dt="2022-05-11T11:03:27.496" v="9322" actId="47"/>
        <pc:sldMkLst>
          <pc:docMk/>
          <pc:sldMk cId="725340032" sldId="1367"/>
        </pc:sldMkLst>
        <pc:spChg chg="mod ord">
          <ac:chgData name="Appenmaier, Daniel" userId="a074f149-76a7-4e96-99bc-aadad5f25a38" providerId="ADAL" clId="{9961F2AC-12CC-4899-BE75-E18A5E1B6C57}" dt="2022-05-11T11:02:47.089" v="9319" actId="700"/>
          <ac:spMkLst>
            <pc:docMk/>
            <pc:sldMk cId="725340032" sldId="1367"/>
            <ac:spMk id="2" creationId="{5D99DF2A-EFA7-4367-AB40-52BC8E4B38D9}"/>
          </ac:spMkLst>
        </pc:spChg>
        <pc:spChg chg="mod ord">
          <ac:chgData name="Appenmaier, Daniel" userId="a074f149-76a7-4e96-99bc-aadad5f25a38" providerId="ADAL" clId="{9961F2AC-12CC-4899-BE75-E18A5E1B6C57}" dt="2022-05-11T11:02:54.336" v="9321" actId="20577"/>
          <ac:spMkLst>
            <pc:docMk/>
            <pc:sldMk cId="725340032" sldId="1367"/>
            <ac:spMk id="3" creationId="{BF38D5DD-B3A3-493E-8E1F-BD23A5FEBF1F}"/>
          </ac:spMkLst>
        </pc:spChg>
        <pc:spChg chg="mod ord">
          <ac:chgData name="Appenmaier, Daniel" userId="a074f149-76a7-4e96-99bc-aadad5f25a38" providerId="ADAL" clId="{9961F2AC-12CC-4899-BE75-E18A5E1B6C57}" dt="2022-05-11T11:02:47.089" v="9319" actId="700"/>
          <ac:spMkLst>
            <pc:docMk/>
            <pc:sldMk cId="725340032" sldId="1367"/>
            <ac:spMk id="4" creationId="{C4D7B304-AE40-493D-B863-3C4FD6E52DA2}"/>
          </ac:spMkLst>
        </pc:spChg>
        <pc:spChg chg="mod ord">
          <ac:chgData name="Appenmaier, Daniel" userId="a074f149-76a7-4e96-99bc-aadad5f25a38" providerId="ADAL" clId="{9961F2AC-12CC-4899-BE75-E18A5E1B6C57}" dt="2022-05-11T11:02:47.089" v="9319" actId="700"/>
          <ac:spMkLst>
            <pc:docMk/>
            <pc:sldMk cId="725340032" sldId="1367"/>
            <ac:spMk id="5" creationId="{1B4B6543-5923-4D4C-A3BE-0E9B3F766357}"/>
          </ac:spMkLst>
        </pc:spChg>
        <pc:spChg chg="add del mod ord">
          <ac:chgData name="Appenmaier, Daniel" userId="a074f149-76a7-4e96-99bc-aadad5f25a38" providerId="ADAL" clId="{9961F2AC-12CC-4899-BE75-E18A5E1B6C57}" dt="2022-04-28T06:52:57.870" v="1955" actId="478"/>
          <ac:spMkLst>
            <pc:docMk/>
            <pc:sldMk cId="725340032" sldId="1367"/>
            <ac:spMk id="8" creationId="{E64041E0-1F28-437A-A36B-1722DEA6812F}"/>
          </ac:spMkLst>
        </pc:spChg>
        <pc:graphicFrameChg chg="add del mod">
          <ac:chgData name="Appenmaier, Daniel" userId="a074f149-76a7-4e96-99bc-aadad5f25a38" providerId="ADAL" clId="{9961F2AC-12CC-4899-BE75-E18A5E1B6C57}" dt="2022-04-28T06:52:24.222" v="1935" actId="478"/>
          <ac:graphicFrameMkLst>
            <pc:docMk/>
            <pc:sldMk cId="725340032" sldId="1367"/>
            <ac:graphicFrameMk id="6" creationId="{F74F8904-F1A7-42CA-8D46-60EA1B9091E5}"/>
          </ac:graphicFrameMkLst>
        </pc:graphicFrameChg>
        <pc:graphicFrameChg chg="add del mod modGraphic">
          <ac:chgData name="Appenmaier, Daniel" userId="a074f149-76a7-4e96-99bc-aadad5f25a38" providerId="ADAL" clId="{9961F2AC-12CC-4899-BE75-E18A5E1B6C57}" dt="2022-05-11T11:02:45.006" v="9318" actId="478"/>
          <ac:graphicFrameMkLst>
            <pc:docMk/>
            <pc:sldMk cId="725340032" sldId="1367"/>
            <ac:graphicFrameMk id="7" creationId="{13181266-C174-4990-A632-115F95052204}"/>
          </ac:graphicFrameMkLst>
        </pc:graphicFrameChg>
      </pc:sldChg>
      <pc:sldChg chg="modSp add mod ord">
        <pc:chgData name="Appenmaier, Daniel" userId="a074f149-76a7-4e96-99bc-aadad5f25a38" providerId="ADAL" clId="{9961F2AC-12CC-4899-BE75-E18A5E1B6C57}" dt="2022-05-19T08:41:09.624" v="14044" actId="207"/>
        <pc:sldMkLst>
          <pc:docMk/>
          <pc:sldMk cId="2874104686" sldId="1367"/>
        </pc:sldMkLst>
        <pc:spChg chg="mod">
          <ac:chgData name="Appenmaier, Daniel" userId="a074f149-76a7-4e96-99bc-aadad5f25a38" providerId="ADAL" clId="{9961F2AC-12CC-4899-BE75-E18A5E1B6C57}" dt="2022-05-19T08:41:09.624" v="14044" actId="207"/>
          <ac:spMkLst>
            <pc:docMk/>
            <pc:sldMk cId="2874104686" sldId="1367"/>
            <ac:spMk id="3" creationId="{AFB7F27E-ACEA-40D1-A6D4-0ADAA45EFE5C}"/>
          </ac:spMkLst>
        </pc:spChg>
      </pc:sldChg>
      <pc:sldChg chg="addSp delSp modSp add del mod ord modClrScheme chgLayout">
        <pc:chgData name="Appenmaier, Daniel" userId="a074f149-76a7-4e96-99bc-aadad5f25a38" providerId="ADAL" clId="{9961F2AC-12CC-4899-BE75-E18A5E1B6C57}" dt="2022-06-30T14:40:26.562" v="14513" actId="47"/>
        <pc:sldMkLst>
          <pc:docMk/>
          <pc:sldMk cId="1447393787" sldId="1368"/>
        </pc:sldMkLst>
        <pc:spChg chg="mod ord">
          <ac:chgData name="Appenmaier, Daniel" userId="a074f149-76a7-4e96-99bc-aadad5f25a38" providerId="ADAL" clId="{9961F2AC-12CC-4899-BE75-E18A5E1B6C57}" dt="2022-05-19T06:37:14.073" v="13100" actId="700"/>
          <ac:spMkLst>
            <pc:docMk/>
            <pc:sldMk cId="1447393787" sldId="1368"/>
            <ac:spMk id="2" creationId="{1FC95499-D1A3-4F86-B723-08969F3E7BF4}"/>
          </ac:spMkLst>
        </pc:spChg>
        <pc:spChg chg="mod ord">
          <ac:chgData name="Appenmaier, Daniel" userId="a074f149-76a7-4e96-99bc-aadad5f25a38" providerId="ADAL" clId="{9961F2AC-12CC-4899-BE75-E18A5E1B6C57}" dt="2022-05-19T07:26:58.405" v="14000" actId="20577"/>
          <ac:spMkLst>
            <pc:docMk/>
            <pc:sldMk cId="1447393787" sldId="1368"/>
            <ac:spMk id="3" creationId="{46B950BD-C220-4F79-8D22-19B9A51401B9}"/>
          </ac:spMkLst>
        </pc:spChg>
        <pc:spChg chg="mod ord">
          <ac:chgData name="Appenmaier, Daniel" userId="a074f149-76a7-4e96-99bc-aadad5f25a38" providerId="ADAL" clId="{9961F2AC-12CC-4899-BE75-E18A5E1B6C57}" dt="2022-05-19T06:37:14.073" v="13100" actId="700"/>
          <ac:spMkLst>
            <pc:docMk/>
            <pc:sldMk cId="1447393787" sldId="1368"/>
            <ac:spMk id="4" creationId="{5A913E82-C6B7-4461-84B0-892CA70F7406}"/>
          </ac:spMkLst>
        </pc:spChg>
        <pc:spChg chg="mod ord">
          <ac:chgData name="Appenmaier, Daniel" userId="a074f149-76a7-4e96-99bc-aadad5f25a38" providerId="ADAL" clId="{9961F2AC-12CC-4899-BE75-E18A5E1B6C57}" dt="2022-05-19T06:37:14.073" v="13100" actId="700"/>
          <ac:spMkLst>
            <pc:docMk/>
            <pc:sldMk cId="1447393787" sldId="1368"/>
            <ac:spMk id="5" creationId="{F795DD76-5918-42FA-86AB-5B66BC0A935B}"/>
          </ac:spMkLst>
        </pc:spChg>
        <pc:spChg chg="add del mod ord">
          <ac:chgData name="Appenmaier, Daniel" userId="a074f149-76a7-4e96-99bc-aadad5f25a38" providerId="ADAL" clId="{9961F2AC-12CC-4899-BE75-E18A5E1B6C57}" dt="2022-05-19T06:41:14.272" v="13145"/>
          <ac:spMkLst>
            <pc:docMk/>
            <pc:sldMk cId="1447393787" sldId="1368"/>
            <ac:spMk id="6" creationId="{AC5153F3-2576-4035-9211-F40C1CF53D79}"/>
          </ac:spMkLst>
        </pc:spChg>
        <pc:picChg chg="add mod">
          <ac:chgData name="Appenmaier, Daniel" userId="a074f149-76a7-4e96-99bc-aadad5f25a38" providerId="ADAL" clId="{9961F2AC-12CC-4899-BE75-E18A5E1B6C57}" dt="2022-05-19T06:41:14.272" v="13145"/>
          <ac:picMkLst>
            <pc:docMk/>
            <pc:sldMk cId="1447393787" sldId="1368"/>
            <ac:picMk id="7" creationId="{465F67DB-8157-49F5-B392-177178498082}"/>
          </ac:picMkLst>
        </pc:picChg>
      </pc:sldChg>
      <pc:sldChg chg="add del">
        <pc:chgData name="Appenmaier, Daniel" userId="a074f149-76a7-4e96-99bc-aadad5f25a38" providerId="ADAL" clId="{9961F2AC-12CC-4899-BE75-E18A5E1B6C57}" dt="2022-05-11T11:03:27.496" v="9322" actId="47"/>
        <pc:sldMkLst>
          <pc:docMk/>
          <pc:sldMk cId="1694599899" sldId="1368"/>
        </pc:sldMkLst>
      </pc:sldChg>
      <pc:sldChg chg="modSp add mod">
        <pc:chgData name="Appenmaier, Daniel" userId="a074f149-76a7-4e96-99bc-aadad5f25a38" providerId="ADAL" clId="{9961F2AC-12CC-4899-BE75-E18A5E1B6C57}" dt="2022-07-04T07:01:36.700" v="14522" actId="27636"/>
        <pc:sldMkLst>
          <pc:docMk/>
          <pc:sldMk cId="3224873787" sldId="1368"/>
        </pc:sldMkLst>
        <pc:spChg chg="mod">
          <ac:chgData name="Appenmaier, Daniel" userId="a074f149-76a7-4e96-99bc-aadad5f25a38" providerId="ADAL" clId="{9961F2AC-12CC-4899-BE75-E18A5E1B6C57}" dt="2022-07-04T07:01:36.700" v="14522" actId="27636"/>
          <ac:spMkLst>
            <pc:docMk/>
            <pc:sldMk cId="3224873787" sldId="1368"/>
            <ac:spMk id="2" creationId="{C3AE746E-B38E-47F4-A793-A3088E160437}"/>
          </ac:spMkLst>
        </pc:spChg>
      </pc:sldChg>
      <pc:sldChg chg="modSp new del mod">
        <pc:chgData name="Appenmaier, Daniel" userId="a074f149-76a7-4e96-99bc-aadad5f25a38" providerId="ADAL" clId="{9961F2AC-12CC-4899-BE75-E18A5E1B6C57}" dt="2022-05-09T13:26:50.945" v="5888" actId="47"/>
        <pc:sldMkLst>
          <pc:docMk/>
          <pc:sldMk cId="4054431963" sldId="1368"/>
        </pc:sldMkLst>
        <pc:spChg chg="mod">
          <ac:chgData name="Appenmaier, Daniel" userId="a074f149-76a7-4e96-99bc-aadad5f25a38" providerId="ADAL" clId="{9961F2AC-12CC-4899-BE75-E18A5E1B6C57}" dt="2022-05-09T13:25:45.407" v="5884" actId="20577"/>
          <ac:spMkLst>
            <pc:docMk/>
            <pc:sldMk cId="4054431963" sldId="1368"/>
            <ac:spMk id="2" creationId="{0F98B693-DD6D-4240-8CC7-18A66E296CFE}"/>
          </ac:spMkLst>
        </pc:spChg>
      </pc:sldChg>
      <pc:sldChg chg="add del ord">
        <pc:chgData name="Appenmaier, Daniel" userId="a074f149-76a7-4e96-99bc-aadad5f25a38" providerId="ADAL" clId="{9961F2AC-12CC-4899-BE75-E18A5E1B6C57}" dt="2022-05-19T07:24:45.384" v="13967" actId="47"/>
        <pc:sldMkLst>
          <pc:docMk/>
          <pc:sldMk cId="934985669" sldId="1369"/>
        </pc:sldMkLst>
      </pc:sldChg>
      <pc:sldChg chg="modSp new del mod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529660805" sldId="1370"/>
        </pc:sldMkLst>
        <pc:spChg chg="mod">
          <ac:chgData name="Appenmaier, Daniel" userId="a074f149-76a7-4e96-99bc-aadad5f25a38" providerId="ADAL" clId="{9961F2AC-12CC-4899-BE75-E18A5E1B6C57}" dt="2022-05-13T06:25:57.576" v="12363" actId="20577"/>
          <ac:spMkLst>
            <pc:docMk/>
            <pc:sldMk cId="529660805" sldId="1370"/>
            <ac:spMk id="2" creationId="{C53D155A-8AEC-45BE-8D96-54B6F97F3D10}"/>
          </ac:spMkLst>
        </pc:spChg>
      </pc:sldChg>
      <pc:sldChg chg="add del">
        <pc:chgData name="Appenmaier, Daniel" userId="a074f149-76a7-4e96-99bc-aadad5f25a38" providerId="ADAL" clId="{9961F2AC-12CC-4899-BE75-E18A5E1B6C57}" dt="2022-05-13T06:26:17.238" v="12372" actId="47"/>
        <pc:sldMkLst>
          <pc:docMk/>
          <pc:sldMk cId="2903817909" sldId="1371"/>
        </pc:sldMkLst>
      </pc:sldChg>
      <pc:sldChg chg="add del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3742787263" sldId="1372"/>
        </pc:sldMkLst>
      </pc:sldChg>
      <pc:sldChg chg="add del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1720343808" sldId="1373"/>
        </pc:sldMkLst>
      </pc:sldChg>
      <pc:sldChg chg="modSp add del mod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3293109404" sldId="1374"/>
        </pc:sldMkLst>
        <pc:spChg chg="mod">
          <ac:chgData name="Appenmaier, Daniel" userId="a074f149-76a7-4e96-99bc-aadad5f25a38" providerId="ADAL" clId="{9961F2AC-12CC-4899-BE75-E18A5E1B6C57}" dt="2022-05-20T06:49:27.803" v="14122" actId="20577"/>
          <ac:spMkLst>
            <pc:docMk/>
            <pc:sldMk cId="3293109404" sldId="1374"/>
            <ac:spMk id="2" creationId="{29293E0A-626E-4C3D-B42B-F18FF1809285}"/>
          </ac:spMkLst>
        </pc:spChg>
      </pc:sldChg>
      <pc:sldChg chg="modSp add del mod">
        <pc:chgData name="Appenmaier, Daniel" userId="a074f149-76a7-4e96-99bc-aadad5f25a38" providerId="ADAL" clId="{9961F2AC-12CC-4899-BE75-E18A5E1B6C57}" dt="2022-06-30T14:39:15.850" v="14507" actId="47"/>
        <pc:sldMkLst>
          <pc:docMk/>
          <pc:sldMk cId="4051008031" sldId="1375"/>
        </pc:sldMkLst>
        <pc:spChg chg="mod">
          <ac:chgData name="Appenmaier, Daniel" userId="a074f149-76a7-4e96-99bc-aadad5f25a38" providerId="ADAL" clId="{9961F2AC-12CC-4899-BE75-E18A5E1B6C57}" dt="2022-05-20T06:48:04.852" v="14105" actId="20577"/>
          <ac:spMkLst>
            <pc:docMk/>
            <pc:sldMk cId="4051008031" sldId="1375"/>
            <ac:spMk id="2" creationId="{79C547C2-3684-4366-804C-E3274B24D6FE}"/>
          </ac:spMkLst>
        </pc:spChg>
      </pc:sldChg>
      <pc:sldChg chg="modSp new del mod">
        <pc:chgData name="Appenmaier, Daniel" userId="a074f149-76a7-4e96-99bc-aadad5f25a38" providerId="ADAL" clId="{9961F2AC-12CC-4899-BE75-E18A5E1B6C57}" dt="2022-05-16T05:04:52.381" v="12711" actId="47"/>
        <pc:sldMkLst>
          <pc:docMk/>
          <pc:sldMk cId="2774522057" sldId="1376"/>
        </pc:sldMkLst>
        <pc:spChg chg="mod">
          <ac:chgData name="Appenmaier, Daniel" userId="a074f149-76a7-4e96-99bc-aadad5f25a38" providerId="ADAL" clId="{9961F2AC-12CC-4899-BE75-E18A5E1B6C57}" dt="2022-05-16T05:04:14.098" v="12710" actId="20577"/>
          <ac:spMkLst>
            <pc:docMk/>
            <pc:sldMk cId="2774522057" sldId="1376"/>
            <ac:spMk id="2" creationId="{C2EB850B-871B-4047-984D-C719AB826076}"/>
          </ac:spMkLst>
        </pc:spChg>
      </pc:sldChg>
      <pc:sldMasterChg chg="setBg modSldLayout">
        <pc:chgData name="Appenmaier, Daniel" userId="a074f149-76a7-4e96-99bc-aadad5f25a38" providerId="ADAL" clId="{9961F2AC-12CC-4899-BE75-E18A5E1B6C57}" dt="2022-05-20T06:00:24.995" v="14058" actId="207"/>
        <pc:sldMasterMkLst>
          <pc:docMk/>
          <pc:sldMasterMk cId="1047754730" sldId="2147483648"/>
        </pc:sldMasterMkLst>
        <pc:sldLayoutChg chg="modSp mod">
          <pc:chgData name="Appenmaier, Daniel" userId="a074f149-76a7-4e96-99bc-aadad5f25a38" providerId="ADAL" clId="{9961F2AC-12CC-4899-BE75-E18A5E1B6C57}" dt="2022-05-20T06:00:24.995" v="14058" actId="207"/>
          <pc:sldLayoutMkLst>
            <pc:docMk/>
            <pc:sldMasterMk cId="1047754730" sldId="2147483648"/>
            <pc:sldLayoutMk cId="2332043841" sldId="2147483663"/>
          </pc:sldLayoutMkLst>
          <pc:spChg chg="mod">
            <ac:chgData name="Appenmaier, Daniel" userId="a074f149-76a7-4e96-99bc-aadad5f25a38" providerId="ADAL" clId="{9961F2AC-12CC-4899-BE75-E18A5E1B6C57}" dt="2022-05-20T06:00:24.995" v="14058" actId="207"/>
            <ac:spMkLst>
              <pc:docMk/>
              <pc:sldMasterMk cId="1047754730" sldId="2147483648"/>
              <pc:sldLayoutMk cId="2332043841" sldId="2147483663"/>
              <ac:spMk id="4" creationId="{00000000-0000-0000-0000-000000000000}"/>
            </ac:spMkLst>
          </pc:spChg>
        </pc:sldLayoutChg>
      </pc:sldMasterChg>
    </pc:docChg>
  </pc:docChgLst>
  <pc:docChgLst>
    <pc:chgData name="Appenmaier, Daniel" userId="a074f149-76a7-4e96-99bc-aadad5f25a38" providerId="ADAL" clId="{41E56B70-0DF0-4C72-A27C-61CC589C7677}"/>
    <pc:docChg chg="delSld modSld">
      <pc:chgData name="Appenmaier, Daniel" userId="a074f149-76a7-4e96-99bc-aadad5f25a38" providerId="ADAL" clId="{41E56B70-0DF0-4C72-A27C-61CC589C7677}" dt="2020-11-10T06:18:13.018" v="86"/>
      <pc:docMkLst>
        <pc:docMk/>
      </pc:docMkLst>
      <pc:sldChg chg="modSp">
        <pc:chgData name="Appenmaier, Daniel" userId="a074f149-76a7-4e96-99bc-aadad5f25a38" providerId="ADAL" clId="{41E56B70-0DF0-4C72-A27C-61CC589C7677}" dt="2020-11-10T06:18:00.250" v="85" actId="20577"/>
        <pc:sldMkLst>
          <pc:docMk/>
          <pc:sldMk cId="3390698107" sldId="256"/>
        </pc:sldMkLst>
        <pc:spChg chg="mod">
          <ac:chgData name="Appenmaier, Daniel" userId="a074f149-76a7-4e96-99bc-aadad5f25a38" providerId="ADAL" clId="{41E56B70-0DF0-4C72-A27C-61CC589C7677}" dt="2020-11-10T06:18:00.250" v="85" actId="20577"/>
          <ac:spMkLst>
            <pc:docMk/>
            <pc:sldMk cId="3390698107" sldId="256"/>
            <ac:spMk id="2" creationId="{00000000-0000-0000-0000-000000000000}"/>
          </ac:spMkLst>
        </pc:spChg>
        <pc:spChg chg="mod">
          <ac:chgData name="Appenmaier, Daniel" userId="a074f149-76a7-4e96-99bc-aadad5f25a38" providerId="ADAL" clId="{41E56B70-0DF0-4C72-A27C-61CC589C7677}" dt="2020-11-10T06:17:56.822" v="76" actId="20577"/>
          <ac:spMkLst>
            <pc:docMk/>
            <pc:sldMk cId="3390698107" sldId="256"/>
            <ac:spMk id="3" creationId="{00000000-0000-0000-0000-000000000000}"/>
          </ac:spMkLst>
        </pc:spChg>
      </pc:sldChg>
      <pc:sldChg chg="del">
        <pc:chgData name="Appenmaier, Daniel" userId="a074f149-76a7-4e96-99bc-aadad5f25a38" providerId="ADAL" clId="{41E56B70-0DF0-4C72-A27C-61CC589C7677}" dt="2020-11-09T14:50:37.007" v="0" actId="2696"/>
        <pc:sldMkLst>
          <pc:docMk/>
          <pc:sldMk cId="1104333033" sldId="1160"/>
        </pc:sldMkLst>
      </pc:sldChg>
      <pc:sldChg chg="modSp">
        <pc:chgData name="Appenmaier, Daniel" userId="a074f149-76a7-4e96-99bc-aadad5f25a38" providerId="ADAL" clId="{41E56B70-0DF0-4C72-A27C-61CC589C7677}" dt="2020-11-10T06:18:13.018" v="86"/>
        <pc:sldMkLst>
          <pc:docMk/>
          <pc:sldMk cId="3257482237" sldId="1170"/>
        </pc:sldMkLst>
        <pc:spChg chg="mod">
          <ac:chgData name="Appenmaier, Daniel" userId="a074f149-76a7-4e96-99bc-aadad5f25a38" providerId="ADAL" clId="{41E56B70-0DF0-4C72-A27C-61CC589C7677}" dt="2020-11-10T06:18:13.018" v="86"/>
          <ac:spMkLst>
            <pc:docMk/>
            <pc:sldMk cId="3257482237" sldId="1170"/>
            <ac:spMk id="9" creationId="{09410296-0944-435F-8BE3-D6884B69660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CB475195-50AF-413A-A54F-3A1B34FA4674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DBE4027-2498-4E09-A0AF-39AEE2A899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54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4C401F89-2132-43FC-8C6E-499FCFE7D2F0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8" tIns="46069" rIns="92138" bIns="460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4075" y="4777959"/>
            <a:ext cx="6069525" cy="3909239"/>
          </a:xfrm>
          <a:prstGeom prst="rect">
            <a:avLst/>
          </a:prstGeom>
        </p:spPr>
        <p:txBody>
          <a:bodyPr vert="horz" lIns="92138" tIns="46069" rIns="92138" bIns="4606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645DB2C-11A4-4063-AE50-D22719DBD7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2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55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912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06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329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6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663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51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051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399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147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57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131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01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2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28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384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82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1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09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86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69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40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74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6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83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090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r>
              <a:rPr lang="de-DE"/>
              <a:t>Fortgeschrittene Programmierung - Präsentation - Autor: Daniel Appenmaier - Version: 22-05-13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9BE7B5A-F9DF-44C6-862C-7A4C257292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5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52737"/>
          </a:xfrm>
        </p:spPr>
        <p:txBody>
          <a:bodyPr anchor="b">
            <a:normAutofit/>
          </a:bodyPr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7436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0061" y="1557338"/>
            <a:ext cx="5519739" cy="46196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19800" y="1557338"/>
            <a:ext cx="5672136" cy="46196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Fortgeschrittene Programmierung - Präsentation - Autor: Daniel Appenmaier - Version: 22-05-13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0062" y="1557338"/>
            <a:ext cx="7249248" cy="461962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49309" y="1557338"/>
            <a:ext cx="3942627" cy="461962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Fortgeschrittene Programmierung - Präsentation - Autor: Daniel Appenmaier - Version: 22-05-13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40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0061" y="1557338"/>
            <a:ext cx="7249247" cy="46196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749308" y="1557338"/>
            <a:ext cx="3942628" cy="4619625"/>
          </a:xfrm>
          <a:solidFill>
            <a:schemeClr val="tx1"/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Fortgeschrittene Programmierung - Präsentation - Autor: Daniel Appenmaier - Version: 22-05-13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0061" y="1557338"/>
            <a:ext cx="7249247" cy="46196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749308" y="3867325"/>
            <a:ext cx="3942628" cy="23096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Fortgeschrittene Programmierung - Präsentation - Autor: Daniel Appenmaier - Version: 22-05-13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A9E2EB5D-5DDB-47A4-9FD2-3322155BE37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749308" y="1557512"/>
            <a:ext cx="3942628" cy="23096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Consolas" panose="020B0609020204030204" pitchFamily="49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358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0061" y="231776"/>
            <a:ext cx="11191875" cy="10937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0062" y="1557338"/>
            <a:ext cx="11191875" cy="464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061" y="6356350"/>
            <a:ext cx="10464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Fortgeschrittene Programmierung - Präsentation - Autor: Daniel Appenmaier - Version: 22-05-13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4410" y="6356350"/>
            <a:ext cx="7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BE7B5A-F9DF-44C6-862C-7A4C2572922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75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3" r:id="rId6"/>
    <p:sldLayoutId id="2147483664" r:id="rId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653B-779E-4E94-841C-EECA0F5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Collections Framework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4357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 von Bäumen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Unter der </a:t>
            </a:r>
            <a:r>
              <a:rPr lang="de-DE" b="1" i="1" dirty="0">
                <a:solidFill>
                  <a:schemeClr val="accent4"/>
                </a:solidFill>
              </a:rPr>
              <a:t>Traversierung</a:t>
            </a:r>
            <a:r>
              <a:rPr lang="de-DE" dirty="0"/>
              <a:t> eines Baumes versteht man das Durchlaufen aller Elemente eines Baumes</a:t>
            </a:r>
          </a:p>
          <a:p>
            <a:r>
              <a:rPr lang="de-DE" dirty="0"/>
              <a:t>Im Gegensatz zu Listen, wo es genau eine natürliche Ordnung für den Durchlauf der Elemente gibt (von vorne nach hinten), existieren bei Bäumen mehrere sinnvolle Reihenfolgen</a:t>
            </a:r>
          </a:p>
          <a:p>
            <a:pPr lvl="1"/>
            <a:r>
              <a:rPr lang="de-DE" dirty="0"/>
              <a:t>Beim </a:t>
            </a:r>
            <a:r>
              <a:rPr lang="de-DE" b="1" i="1" dirty="0">
                <a:solidFill>
                  <a:schemeClr val="accent4"/>
                </a:solidFill>
              </a:rPr>
              <a:t>Tiefendurchlauf</a:t>
            </a:r>
            <a:r>
              <a:rPr lang="de-DE" dirty="0"/>
              <a:t> wird ausgehend von der Wurzel zunächst der linke </a:t>
            </a:r>
            <a:r>
              <a:rPr lang="de-DE" dirty="0" err="1"/>
              <a:t>Teilbaum</a:t>
            </a:r>
            <a:r>
              <a:rPr lang="de-DE" dirty="0"/>
              <a:t> mit Tiefendurchlauf besucht, anschließend der rechte </a:t>
            </a:r>
            <a:r>
              <a:rPr lang="de-DE" dirty="0" err="1"/>
              <a:t>Teilbaum</a:t>
            </a:r>
            <a:endParaRPr lang="de-DE" dirty="0"/>
          </a:p>
          <a:p>
            <a:pPr lvl="1"/>
            <a:r>
              <a:rPr lang="de-DE" dirty="0"/>
              <a:t>Beim </a:t>
            </a:r>
            <a:r>
              <a:rPr lang="de-DE" b="1" i="1" dirty="0">
                <a:solidFill>
                  <a:schemeClr val="accent4"/>
                </a:solidFill>
              </a:rPr>
              <a:t>Breitendurchlauf</a:t>
            </a:r>
            <a:r>
              <a:rPr lang="de-DE" dirty="0"/>
              <a:t> werden die Knoten nach der Breite des Baumes geordnet besucht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10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B9C8F8-2F84-4E37-9444-668FDBDBA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48588" y="2297113"/>
            <a:ext cx="3943350" cy="31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5F36-CA95-4BA8-B48B-7F8B3856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Schlüsseltransformationen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A9A8-FF0C-4A81-A3E3-FB21778CE7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Unter Schlüsseltransformationen (</a:t>
            </a:r>
            <a:r>
              <a:rPr lang="de-DE" b="1" i="1" dirty="0" err="1">
                <a:solidFill>
                  <a:schemeClr val="accent4"/>
                </a:solidFill>
              </a:rPr>
              <a:t>Hashing</a:t>
            </a:r>
            <a:r>
              <a:rPr lang="de-DE" dirty="0"/>
              <a:t>) versteht man die Transformation einer großen Datenmenge in eine kleinere</a:t>
            </a:r>
          </a:p>
          <a:p>
            <a:r>
              <a:rPr lang="de-DE" dirty="0"/>
              <a:t>Die größere Datenmenge wird dabei als </a:t>
            </a:r>
            <a:r>
              <a:rPr lang="de-DE" b="1" i="1" dirty="0">
                <a:solidFill>
                  <a:schemeClr val="accent4"/>
                </a:solidFill>
              </a:rPr>
              <a:t>Schlüssel</a:t>
            </a:r>
            <a:r>
              <a:rPr lang="de-DE" dirty="0"/>
              <a:t>, die kleinere als </a:t>
            </a:r>
            <a:r>
              <a:rPr lang="de-DE" b="1" i="1" dirty="0" err="1">
                <a:solidFill>
                  <a:schemeClr val="accent4"/>
                </a:solidFill>
              </a:rPr>
              <a:t>Hashcode</a:t>
            </a:r>
            <a:r>
              <a:rPr lang="de-DE" dirty="0"/>
              <a:t> bezeichnet</a:t>
            </a:r>
          </a:p>
          <a:p>
            <a:r>
              <a:rPr lang="de-DE" dirty="0"/>
              <a:t>Die Transformation erfolgt über eine sogenannte </a:t>
            </a:r>
            <a:r>
              <a:rPr lang="de-DE" b="1" i="1" dirty="0">
                <a:solidFill>
                  <a:schemeClr val="accent4"/>
                </a:solidFill>
              </a:rPr>
              <a:t>Hashfunktion</a:t>
            </a:r>
            <a:r>
              <a:rPr lang="de-DE" dirty="0"/>
              <a:t> (auch Streuwertfunktion)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4"/>
                </a:solidFill>
              </a:rPr>
              <a:t>Hinweis: </a:t>
            </a:r>
            <a:r>
              <a:rPr lang="de-DE" dirty="0"/>
              <a:t>der </a:t>
            </a:r>
            <a:r>
              <a:rPr lang="de-DE" dirty="0" err="1"/>
              <a:t>Hashcode</a:t>
            </a:r>
            <a:r>
              <a:rPr lang="de-DE" dirty="0"/>
              <a:t> darf nur vom Zustand des Schlüssels abhängen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4DB7C-5AE5-4849-9A0D-BF91A91C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54915-6D43-4D62-AE1B-EDDCB7AB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11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BC80B4-2783-4091-85B2-0D558347D1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46470" y="2864271"/>
            <a:ext cx="4218798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Hashtabellen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Hashtabellen sind spezielle Datenstrukturen, die für den schnellen Zugriff konzipiert wurden</a:t>
            </a:r>
          </a:p>
          <a:p>
            <a:r>
              <a:rPr lang="de-DE" dirty="0"/>
              <a:t>Mit Hilfe einer Hashfunktion wird der Index berechnet, an der ein Schlüssel gespeichert wird</a:t>
            </a:r>
          </a:p>
          <a:p>
            <a:r>
              <a:rPr lang="de-DE" dirty="0"/>
              <a:t>Bei Hashtabellen soll durch das </a:t>
            </a:r>
            <a:r>
              <a:rPr lang="de-DE" dirty="0" err="1"/>
              <a:t>Hashing</a:t>
            </a:r>
            <a:r>
              <a:rPr lang="de-DE" dirty="0"/>
              <a:t> eine gleichmäßige Streuung der Einträge in der Tabelle erreicht werden. Aus diesem Grund werden Hashtabellen auch als Streuwerttabellen bezeichnet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12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7EC24A-2CCB-4B70-B5BA-24DBE7F166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0339" y="2806354"/>
            <a:ext cx="3779848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25F7-9DC7-4C37-98D1-F3C6D2AF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Divisionsrest-Methode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ED00A-F15B-41EC-B330-93C83A4148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Die Divisionsrest-Methode stellt eine einfache und schnelle Hashfunktion dar</a:t>
                </a:r>
              </a:p>
              <a:p>
                <a:r>
                  <a:rPr lang="de-DE" dirty="0"/>
                  <a:t>Formel: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Legende:</a:t>
                </a:r>
              </a:p>
              <a:p>
                <a:pPr lvl="1"/>
                <a:r>
                  <a:rPr lang="de-DE" dirty="0"/>
                  <a:t>h(k): Index</a:t>
                </a:r>
              </a:p>
              <a:p>
                <a:pPr lvl="1"/>
                <a:r>
                  <a:rPr lang="de-DE" dirty="0"/>
                  <a:t>k: </a:t>
                </a:r>
                <a:r>
                  <a:rPr lang="de-DE" dirty="0" err="1"/>
                  <a:t>Hashcode</a:t>
                </a:r>
                <a:endParaRPr lang="de-DE" dirty="0"/>
              </a:p>
              <a:p>
                <a:pPr lvl="1"/>
                <a:r>
                  <a:rPr lang="de-DE" dirty="0" err="1"/>
                  <a:t>mod</a:t>
                </a:r>
                <a:r>
                  <a:rPr lang="de-DE" dirty="0"/>
                  <a:t>: Modulo-Operation</a:t>
                </a:r>
              </a:p>
              <a:p>
                <a:pPr lvl="1"/>
                <a:r>
                  <a:rPr lang="de-DE" dirty="0"/>
                  <a:t>m: Tabellengröße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ED00A-F15B-41EC-B330-93C83A414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20A62-BFC9-4A50-86EF-438D698A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6A64-8B14-49DD-9885-324808E4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13</a:t>
            </a:fld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EF547C-76A3-4F27-83E7-B6B9185FD071}"/>
              </a:ext>
            </a:extLst>
          </p:cNvPr>
          <p:cNvSpPr txBox="1"/>
          <p:nvPr/>
        </p:nvSpPr>
        <p:spPr>
          <a:xfrm>
            <a:off x="7749310" y="4552950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 = 10</a:t>
            </a:r>
          </a:p>
        </p:txBody>
      </p:sp>
      <p:graphicFrame>
        <p:nvGraphicFramePr>
          <p:cNvPr id="24" name="Content Placeholder 7">
            <a:extLst>
              <a:ext uri="{FF2B5EF4-FFF2-40B4-BE49-F238E27FC236}">
                <a16:creationId xmlns:a16="http://schemas.microsoft.com/office/drawing/2014/main" id="{617CDB81-C991-455B-9053-690F37E4EE5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749310" y="3181350"/>
          <a:ext cx="39429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458">
                  <a:extLst>
                    <a:ext uri="{9D8B030D-6E8A-4147-A177-3AD203B41FA5}">
                      <a16:colId xmlns:a16="http://schemas.microsoft.com/office/drawing/2014/main" val="3651018431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305046424"/>
                    </a:ext>
                  </a:extLst>
                </a:gridCol>
                <a:gridCol w="2041908">
                  <a:extLst>
                    <a:ext uri="{9D8B030D-6E8A-4147-A177-3AD203B41FA5}">
                      <a16:colId xmlns:a16="http://schemas.microsoft.com/office/drawing/2014/main" val="3289114995"/>
                    </a:ext>
                  </a:extLst>
                </a:gridCol>
              </a:tblGrid>
              <a:tr h="144272"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Schlüssel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Hashcode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89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Brot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 </a:t>
                      </a:r>
                      <a:r>
                        <a:rPr lang="de-DE" sz="12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= 7</a:t>
                      </a:r>
                    </a:p>
                  </a:txBody>
                  <a:tcPr marL="136188" marR="1361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0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Butter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 </a:t>
                      </a:r>
                      <a:r>
                        <a:rPr lang="de-DE" sz="12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= 0</a:t>
                      </a:r>
                    </a:p>
                  </a:txBody>
                  <a:tcPr marL="136188" marR="1361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49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Milch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493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493 </a:t>
                      </a:r>
                      <a:r>
                        <a:rPr lang="de-DE" sz="12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= 3</a:t>
                      </a:r>
                    </a:p>
                  </a:txBody>
                  <a:tcPr marL="136188" marR="1361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65058"/>
                  </a:ext>
                </a:extLst>
              </a:tr>
              <a:tr h="132842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Eier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389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389 </a:t>
                      </a:r>
                      <a:r>
                        <a:rPr lang="de-DE" sz="12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= 9</a:t>
                      </a:r>
                    </a:p>
                  </a:txBody>
                  <a:tcPr marL="136188" marR="1361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32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25F7-9DC7-4C37-98D1-F3C6D2AF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Multiplikative Methode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ED00A-F15B-41EC-B330-93C83A4148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Die Multiplikative Methode stellt eine Hashfunktion dar, die man als Verallgemeinerung der Divisionsrest-Methode sehen kann</a:t>
                </a:r>
              </a:p>
              <a:p>
                <a:r>
                  <a:rPr lang="de-DE" dirty="0"/>
                  <a:t>Formel: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1)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Legende:</a:t>
                </a:r>
              </a:p>
              <a:p>
                <a:pPr lvl="1"/>
                <a:r>
                  <a:rPr lang="de-DE" dirty="0"/>
                  <a:t>h(k): Index</a:t>
                </a:r>
              </a:p>
              <a:p>
                <a:pPr lvl="1"/>
                <a:r>
                  <a:rPr lang="de-DE" dirty="0"/>
                  <a:t>m: Tabellengröße</a:t>
                </a:r>
              </a:p>
              <a:p>
                <a:pPr lvl="1"/>
                <a:r>
                  <a:rPr lang="de-DE" dirty="0"/>
                  <a:t>k: </a:t>
                </a:r>
                <a:r>
                  <a:rPr lang="de-DE" dirty="0" err="1"/>
                  <a:t>Hashcode</a:t>
                </a:r>
                <a:endParaRPr lang="de-DE" dirty="0"/>
              </a:p>
              <a:p>
                <a:pPr lvl="1"/>
                <a:r>
                  <a:rPr lang="de-DE" dirty="0"/>
                  <a:t>A: Konstante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de-DE" dirty="0"/>
                  <a:t>: untere Gaußklammer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>
                    <a:solidFill>
                      <a:schemeClr val="accent4"/>
                    </a:solidFill>
                  </a:rPr>
                  <a:t>Hinweis: </a:t>
                </a:r>
                <a:r>
                  <a:rPr lang="de-DE" dirty="0"/>
                  <a:t>als Wert für die Konstante A wird gerne der Goldene Schnitt (~0,62) verwendet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ED00A-F15B-41EC-B330-93C83A414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41" r="-4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424E6AF-718E-4180-860F-62BEEDAD871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749025" y="3181350"/>
          <a:ext cx="39429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458">
                  <a:extLst>
                    <a:ext uri="{9D8B030D-6E8A-4147-A177-3AD203B41FA5}">
                      <a16:colId xmlns:a16="http://schemas.microsoft.com/office/drawing/2014/main" val="3651018431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305046424"/>
                    </a:ext>
                  </a:extLst>
                </a:gridCol>
                <a:gridCol w="2041908">
                  <a:extLst>
                    <a:ext uri="{9D8B030D-6E8A-4147-A177-3AD203B41FA5}">
                      <a16:colId xmlns:a16="http://schemas.microsoft.com/office/drawing/2014/main" val="3289114995"/>
                    </a:ext>
                  </a:extLst>
                </a:gridCol>
              </a:tblGrid>
              <a:tr h="144272"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Schlüssel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Hashcode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89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Brot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⌊10 * 0,34⌋ = 3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0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Butter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⌊10 * 0,6⌋ = 6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49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Milch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493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⌊10 * 0,66⌋ = 6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65058"/>
                  </a:ext>
                </a:extLst>
              </a:tr>
              <a:tr h="132842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Eier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389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⌊10 * 0,18⌋ = 1</a:t>
                      </a:r>
                    </a:p>
                  </a:txBody>
                  <a:tcPr marL="94680" marR="946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656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20A62-BFC9-4A50-86EF-438D698A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6A64-8B14-49DD-9885-324808E4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14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830E0-A06C-4A06-B8A4-1231B518F744}"/>
              </a:ext>
            </a:extLst>
          </p:cNvPr>
          <p:cNvSpPr txBox="1"/>
          <p:nvPr/>
        </p:nvSpPr>
        <p:spPr>
          <a:xfrm>
            <a:off x="7749025" y="455669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 = 10, A = 0,62</a:t>
            </a:r>
          </a:p>
        </p:txBody>
      </p:sp>
    </p:spTree>
    <p:extLst>
      <p:ext uri="{BB962C8B-B14F-4D97-AF65-F5344CB8AC3E}">
        <p14:creationId xmlns:p14="http://schemas.microsoft.com/office/powerpoint/2010/main" val="29717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8CA-5F96-4502-9682-35194BE0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Kollisionen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91BD-8471-4783-85C9-E59B04C24A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Werden zu unterschiedlichen Schlüsseln dieselben Indizes ermittelt, entstehen dadurch sogenannte Kollisionen</a:t>
            </a:r>
          </a:p>
          <a:p>
            <a:r>
              <a:rPr lang="de-DE" dirty="0"/>
              <a:t>Um Kollisionen bestmöglichen zu vermeiden, muss eine geeignete Tabellengröße sowie eine geeignete Hashfunktion gewählt werden</a:t>
            </a:r>
          </a:p>
          <a:p>
            <a:r>
              <a:rPr lang="de-DE" dirty="0"/>
              <a:t>Zur Auflösung von Kollisionen gibt es folgende Möglichkeiten</a:t>
            </a:r>
          </a:p>
          <a:p>
            <a:pPr lvl="1"/>
            <a:r>
              <a:rPr lang="de-DE" dirty="0"/>
              <a:t>geschlossenes </a:t>
            </a:r>
            <a:r>
              <a:rPr lang="de-DE" dirty="0" err="1"/>
              <a:t>Hashing</a:t>
            </a:r>
            <a:r>
              <a:rPr lang="de-DE" dirty="0"/>
              <a:t> mit offener Adressierung</a:t>
            </a:r>
          </a:p>
          <a:p>
            <a:pPr lvl="1"/>
            <a:r>
              <a:rPr lang="de-DE" dirty="0"/>
              <a:t>offenes </a:t>
            </a:r>
            <a:r>
              <a:rPr lang="de-DE" dirty="0" err="1"/>
              <a:t>Hashing</a:t>
            </a:r>
            <a:r>
              <a:rPr lang="de-DE" dirty="0"/>
              <a:t> mit geschlossener Adressierung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AB465-4F63-4995-89D8-F9610637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544ED-DAE7-4587-81E7-B083B69F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15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5B3BC2-2221-4694-91D9-732E017C92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7138" y="2608217"/>
            <a:ext cx="3426249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746E-B38E-47F4-A793-A3088E16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Geschlossenes </a:t>
            </a:r>
            <a:r>
              <a:rPr lang="de-DE" dirty="0" err="1"/>
              <a:t>Hashing</a:t>
            </a:r>
            <a:r>
              <a:rPr lang="de-DE" dirty="0"/>
              <a:t> mit offener Adressierung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C4A1-FA79-4A0C-8983-36869238BB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Beim </a:t>
            </a:r>
            <a:r>
              <a:rPr lang="de-DE" b="1" i="1" dirty="0">
                <a:solidFill>
                  <a:schemeClr val="accent4"/>
                </a:solidFill>
              </a:rPr>
              <a:t>geschlossenen </a:t>
            </a:r>
            <a:r>
              <a:rPr lang="de-DE" b="1" i="1" dirty="0" err="1">
                <a:solidFill>
                  <a:schemeClr val="accent4"/>
                </a:solidFill>
              </a:rPr>
              <a:t>Hashing</a:t>
            </a:r>
            <a:r>
              <a:rPr lang="de-DE" b="1" i="1" dirty="0">
                <a:solidFill>
                  <a:schemeClr val="accent4"/>
                </a:solidFill>
              </a:rPr>
              <a:t> mit offener Adressierung </a:t>
            </a:r>
            <a:r>
              <a:rPr lang="de-DE" dirty="0"/>
              <a:t>wird bei einer Kollision über unterschiedliche Verfahren eine freie Stelle in der Hashtabelle gesucht</a:t>
            </a:r>
          </a:p>
          <a:p>
            <a:pPr lvl="1"/>
            <a:r>
              <a:rPr lang="de-DE" dirty="0"/>
              <a:t>Beim </a:t>
            </a:r>
            <a:r>
              <a:rPr lang="de-DE" b="1" i="1" dirty="0">
                <a:solidFill>
                  <a:schemeClr val="accent4"/>
                </a:solidFill>
              </a:rPr>
              <a:t>linearen Sondieren </a:t>
            </a:r>
            <a:r>
              <a:rPr lang="de-DE" dirty="0"/>
              <a:t>wird mit festen Intervallschritten nach einer freien Stelle gesucht </a:t>
            </a:r>
          </a:p>
          <a:p>
            <a:pPr lvl="1"/>
            <a:r>
              <a:rPr lang="de-DE" dirty="0"/>
              <a:t>Beim </a:t>
            </a:r>
            <a:r>
              <a:rPr lang="de-DE" b="1" i="1" dirty="0">
                <a:solidFill>
                  <a:schemeClr val="accent4"/>
                </a:solidFill>
              </a:rPr>
              <a:t>quadratischen Sondieren </a:t>
            </a:r>
            <a:r>
              <a:rPr lang="de-DE" dirty="0"/>
              <a:t>wird der Intervallschritt nach jedem erfolglosen Versuch quadriert</a:t>
            </a:r>
          </a:p>
          <a:p>
            <a:pPr lvl="1"/>
            <a:r>
              <a:rPr lang="de-DE" dirty="0"/>
              <a:t>Beim </a:t>
            </a:r>
            <a:r>
              <a:rPr lang="de-DE" b="1" i="1" dirty="0">
                <a:solidFill>
                  <a:schemeClr val="accent4"/>
                </a:solidFill>
              </a:rPr>
              <a:t>doppelten </a:t>
            </a:r>
            <a:r>
              <a:rPr lang="de-DE" b="1" i="1" dirty="0" err="1">
                <a:solidFill>
                  <a:schemeClr val="accent4"/>
                </a:solidFill>
              </a:rPr>
              <a:t>Hashing</a:t>
            </a:r>
            <a:r>
              <a:rPr lang="de-DE" b="1" i="1" dirty="0">
                <a:solidFill>
                  <a:schemeClr val="accent4"/>
                </a:solidFill>
              </a:rPr>
              <a:t> </a:t>
            </a:r>
            <a:r>
              <a:rPr lang="de-DE" dirty="0"/>
              <a:t>wird der Intervallschritt mit Hilfe einer zusätzlichen Hashfunktion berechnet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1C52-346A-4540-BEFF-7294B041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0F6D-D841-4F2D-8379-0B86B508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16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E7E28D-E78E-4CFB-9762-DA80589B5B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13235" y="2608217"/>
            <a:ext cx="3414056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746E-B38E-47F4-A793-A3088E16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Offenes </a:t>
            </a:r>
            <a:r>
              <a:rPr lang="de-DE" dirty="0" err="1"/>
              <a:t>Hashing</a:t>
            </a:r>
            <a:r>
              <a:rPr lang="de-DE" dirty="0"/>
              <a:t> mit geschlossener Adressierung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C4A1-FA79-4A0C-8983-36869238BB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Beim </a:t>
            </a:r>
            <a:r>
              <a:rPr lang="de-DE" b="1" i="1" dirty="0">
                <a:solidFill>
                  <a:schemeClr val="accent4"/>
                </a:solidFill>
              </a:rPr>
              <a:t>offenen </a:t>
            </a:r>
            <a:r>
              <a:rPr lang="de-DE" b="1" i="1" dirty="0" err="1">
                <a:solidFill>
                  <a:schemeClr val="accent4"/>
                </a:solidFill>
              </a:rPr>
              <a:t>Hashing</a:t>
            </a:r>
            <a:r>
              <a:rPr lang="de-DE" b="1" i="1" dirty="0">
                <a:solidFill>
                  <a:schemeClr val="accent4"/>
                </a:solidFill>
              </a:rPr>
              <a:t> mit geschlossener Adressierung </a:t>
            </a:r>
            <a:r>
              <a:rPr lang="de-DE" dirty="0"/>
              <a:t>werden alle Schlüssel mit demselben Index in einem Behälter (</a:t>
            </a:r>
            <a:r>
              <a:rPr lang="de-DE" b="1" i="1" dirty="0" err="1">
                <a:solidFill>
                  <a:schemeClr val="accent4"/>
                </a:solidFill>
              </a:rPr>
              <a:t>Bucket</a:t>
            </a:r>
            <a:r>
              <a:rPr lang="de-DE" dirty="0"/>
              <a:t>) gespeichert</a:t>
            </a:r>
          </a:p>
          <a:p>
            <a:r>
              <a:rPr lang="de-DE" dirty="0"/>
              <a:t>Die Behälter werden oft mit Hilfe linearer Listen realisiert</a:t>
            </a:r>
          </a:p>
          <a:p>
            <a:r>
              <a:rPr lang="de-DE" dirty="0"/>
              <a:t>Bei der Suche nach einem Schlüssel muss also zunächst der richtige Behälter ermittelt und anschließend der Behälter durchsucht werden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1C52-346A-4540-BEFF-7294B041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0F6D-D841-4F2D-8379-0B86B508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17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BC853F-C9C0-4B52-A349-4E8532BB7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7138" y="2605169"/>
            <a:ext cx="3426249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7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Mengen</a:t>
            </a:r>
            <a:endParaRPr lang="de-DE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Unter einer Menge (</a:t>
            </a:r>
            <a:r>
              <a:rPr lang="de-DE" b="1" i="1" dirty="0">
                <a:solidFill>
                  <a:schemeClr val="accent4"/>
                </a:solidFill>
              </a:rPr>
              <a:t>Set</a:t>
            </a:r>
            <a:r>
              <a:rPr lang="de-DE" dirty="0"/>
              <a:t>) versteht man eine Ansammlung von Elementen</a:t>
            </a:r>
          </a:p>
          <a:p>
            <a:r>
              <a:rPr lang="de-DE" dirty="0"/>
              <a:t>Mengen können keine doppelten Elemente beinhalten</a:t>
            </a:r>
          </a:p>
          <a:p>
            <a:r>
              <a:rPr lang="de-DE" dirty="0"/>
              <a:t>Der Zugriff erfolgt über typische Mengenoperationen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18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2706BC-964C-45CA-89B0-44A996B564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33895" y="2653941"/>
            <a:ext cx="2572735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dirty="0" err="1"/>
              <a:t>HashSet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b="1" i="1" dirty="0" err="1">
                <a:solidFill>
                  <a:schemeClr val="accent4"/>
                </a:solidFill>
              </a:rPr>
              <a:t>HashSet</a:t>
            </a:r>
            <a:r>
              <a:rPr lang="de-DE" dirty="0"/>
              <a:t> implementiert die Menge in Form einer Hashtabelle</a:t>
            </a:r>
          </a:p>
          <a:p>
            <a:r>
              <a:rPr lang="de-DE" dirty="0"/>
              <a:t>Bevor ein neues Element eingefügt wird, wird überprüft, ob das Element in der Hashtabelle bereits vorhanden ist</a:t>
            </a:r>
          </a:p>
          <a:p>
            <a:r>
              <a:rPr lang="de-DE" dirty="0"/>
              <a:t>Die Elemente in einer </a:t>
            </a:r>
            <a:r>
              <a:rPr lang="de-DE" dirty="0" err="1"/>
              <a:t>HashSet</a:t>
            </a:r>
            <a:r>
              <a:rPr lang="de-DE" dirty="0"/>
              <a:t> liegen unsortiert vor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6D4F2514-C5FB-4C0C-A553-B8D46B23EE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749310" y="3181350"/>
          <a:ext cx="380798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329">
                  <a:extLst>
                    <a:ext uri="{9D8B030D-6E8A-4147-A177-3AD203B41FA5}">
                      <a16:colId xmlns:a16="http://schemas.microsoft.com/office/drawing/2014/main" val="3651018431"/>
                    </a:ext>
                  </a:extLst>
                </a:gridCol>
                <a:gridCol w="1269329">
                  <a:extLst>
                    <a:ext uri="{9D8B030D-6E8A-4147-A177-3AD203B41FA5}">
                      <a16:colId xmlns:a16="http://schemas.microsoft.com/office/drawing/2014/main" val="3305046424"/>
                    </a:ext>
                  </a:extLst>
                </a:gridCol>
                <a:gridCol w="1269329">
                  <a:extLst>
                    <a:ext uri="{9D8B030D-6E8A-4147-A177-3AD203B41FA5}">
                      <a16:colId xmlns:a16="http://schemas.microsoft.com/office/drawing/2014/main" val="3289114995"/>
                    </a:ext>
                  </a:extLst>
                </a:gridCol>
              </a:tblGrid>
              <a:tr h="14427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Schlüssel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Hashcode</a:t>
                      </a:r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89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0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49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65058"/>
                  </a:ext>
                </a:extLst>
              </a:tr>
              <a:tr h="132842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9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Collections sind Behälter, die beliebig viele Objekte aufnehmen können</a:t>
            </a:r>
          </a:p>
          <a:p>
            <a:r>
              <a:rPr lang="de-DE" dirty="0"/>
              <a:t>Der Behälter übernimmt dabei die Verantwortung für die Elemente</a:t>
            </a:r>
          </a:p>
          <a:p>
            <a:r>
              <a:rPr lang="de-DE" dirty="0"/>
              <a:t>Collections werden auch als </a:t>
            </a:r>
            <a:r>
              <a:rPr lang="de-DE" b="1" i="1" dirty="0">
                <a:solidFill>
                  <a:schemeClr val="accent4"/>
                </a:solidFill>
              </a:rPr>
              <a:t>(Daten-)Sammlungen </a:t>
            </a:r>
            <a:r>
              <a:rPr lang="de-DE" dirty="0"/>
              <a:t>bezeichnet</a:t>
            </a:r>
          </a:p>
          <a:p>
            <a:r>
              <a:rPr lang="de-DE" dirty="0"/>
              <a:t>Alle Collections-Schnittstellen und Klassen befinden sich im Paket </a:t>
            </a:r>
            <a:r>
              <a:rPr lang="de-DE" b="1" i="1" dirty="0" err="1">
                <a:solidFill>
                  <a:schemeClr val="accent4"/>
                </a:solidFill>
              </a:rPr>
              <a:t>java.util</a:t>
            </a:r>
            <a:endParaRPr lang="de-DE" b="1" i="1" dirty="0">
              <a:solidFill>
                <a:schemeClr val="accent4"/>
              </a:solidFill>
            </a:endParaRPr>
          </a:p>
          <a:p>
            <a:r>
              <a:rPr lang="de-DE" dirty="0"/>
              <a:t>Die Grundformen der Datensammlungen sind die Schnittstellen </a:t>
            </a:r>
            <a:r>
              <a:rPr lang="de-DE" b="1" i="1" dirty="0">
                <a:solidFill>
                  <a:schemeClr val="accent4"/>
                </a:solidFill>
              </a:rPr>
              <a:t>List</a:t>
            </a:r>
            <a:r>
              <a:rPr lang="de-DE" dirty="0"/>
              <a:t>, </a:t>
            </a:r>
            <a:r>
              <a:rPr lang="de-DE" b="1" i="1" dirty="0">
                <a:solidFill>
                  <a:schemeClr val="accent4"/>
                </a:solidFill>
              </a:rPr>
              <a:t>Set</a:t>
            </a:r>
            <a:r>
              <a:rPr lang="de-DE" dirty="0"/>
              <a:t>, </a:t>
            </a:r>
            <a:r>
              <a:rPr lang="de-DE" b="1" i="1" dirty="0">
                <a:solidFill>
                  <a:schemeClr val="accent4"/>
                </a:solidFill>
              </a:rPr>
              <a:t>Queue</a:t>
            </a:r>
            <a:r>
              <a:rPr lang="de-DE" dirty="0"/>
              <a:t> und </a:t>
            </a:r>
            <a:r>
              <a:rPr lang="de-DE" b="1" i="1" dirty="0" err="1">
                <a:solidFill>
                  <a:schemeClr val="accent4"/>
                </a:solidFill>
              </a:rPr>
              <a:t>Map</a:t>
            </a:r>
            <a:endParaRPr lang="de-DE" b="1" i="1" dirty="0">
              <a:solidFill>
                <a:schemeClr val="accent4"/>
              </a:solidFill>
            </a:endParaRPr>
          </a:p>
          <a:p>
            <a:r>
              <a:rPr lang="de-DE" dirty="0"/>
              <a:t>Zu allen Schnittstellen existieren konkrete Implementierungen, sowie abstrakte Klassen, die zum Erstellen eigener Collections-Klassen verwendet werden können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95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dirty="0" err="1"/>
              <a:t>TreeSet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b="1" i="1" dirty="0" err="1">
                <a:solidFill>
                  <a:schemeClr val="accent4"/>
                </a:solidFill>
              </a:rPr>
              <a:t>TreeSet</a:t>
            </a:r>
            <a:r>
              <a:rPr lang="de-DE" dirty="0"/>
              <a:t> implementiert die Menge in Form eines Binärbaumes</a:t>
            </a:r>
            <a:endParaRPr lang="de-DE" i="1" dirty="0"/>
          </a:p>
          <a:p>
            <a:r>
              <a:rPr lang="de-DE" dirty="0"/>
              <a:t>Die einzufügenden Objekte werden vollständig als Schlüssel betrachtet; das dazugehörige Wert-Objekt ist für alle Schlüssel identisch</a:t>
            </a:r>
          </a:p>
          <a:p>
            <a:r>
              <a:rPr lang="de-DE" dirty="0"/>
              <a:t>Die Elemente in einer </a:t>
            </a:r>
            <a:r>
              <a:rPr lang="de-DE" dirty="0" err="1"/>
              <a:t>TreeSet</a:t>
            </a:r>
            <a:r>
              <a:rPr lang="de-DE" dirty="0"/>
              <a:t> liegen sortiert vor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20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549C9A-6554-4559-9EE9-47F0FA0F6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4463" y="2742341"/>
            <a:ext cx="3511600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5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</a:t>
            </a:r>
            <a:endParaRPr lang="de-DE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 einer Warteschlange (</a:t>
            </a:r>
            <a:r>
              <a:rPr lang="de-DE" b="1" i="1" dirty="0">
                <a:solidFill>
                  <a:schemeClr val="accent4"/>
                </a:solidFill>
              </a:rPr>
              <a:t>Queue</a:t>
            </a:r>
            <a:r>
              <a:rPr lang="de-DE" dirty="0"/>
              <a:t>) versteht man eine Folge von Objekten, bei der das Anfügen und Löschen von Objekten nach dem FIFO-Prinzip (</a:t>
            </a:r>
            <a:r>
              <a:rPr lang="de-DE" b="1" i="1" dirty="0">
                <a:solidFill>
                  <a:schemeClr val="accent4"/>
                </a:solidFill>
              </a:rPr>
              <a:t>First In First Out</a:t>
            </a:r>
            <a:r>
              <a:rPr lang="de-DE" dirty="0"/>
              <a:t>) funktioniert</a:t>
            </a:r>
          </a:p>
          <a:p>
            <a:r>
              <a:rPr lang="de-DE" dirty="0"/>
              <a:t>Bei einer Warteschlange kann ein neues Objekt immer nur am Ende angefügt werden und nur das Objekt, das am Anfang der Warteschlange steht, gelöscht werden</a:t>
            </a:r>
          </a:p>
          <a:p>
            <a:r>
              <a:rPr lang="de-DE" dirty="0"/>
              <a:t>Warteschlangen können doppelte Elemente enthalten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21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0D0724-7E78-4F80-8A43-8FDBFD4DA6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0898" y="3376380"/>
            <a:ext cx="4669941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1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1A32-E700-4823-830A-2FA90781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dirty="0" err="1"/>
              <a:t>LinkedList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94E5-B1AE-4779-BCFB-B6D4A2B99A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Klasse </a:t>
            </a:r>
            <a:r>
              <a:rPr lang="de-DE" b="1" i="1" dirty="0" err="1">
                <a:solidFill>
                  <a:schemeClr val="accent4"/>
                </a:solidFill>
              </a:rPr>
              <a:t>LinkedList</a:t>
            </a:r>
            <a:r>
              <a:rPr lang="de-DE" i="1" dirty="0"/>
              <a:t> </a:t>
            </a:r>
            <a:r>
              <a:rPr lang="de-DE" dirty="0"/>
              <a:t>stellt nicht nur eine doppelt verkettete Liste, sondern zudem eine klassische Warteschlange dar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DE39-6E28-458B-9912-62029030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27F6-05E6-4D3C-B9CE-F2798F22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22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6ECA12-576F-4F1F-AC68-5C4672B93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3067940"/>
            <a:ext cx="5672138" cy="1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4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dirty="0" err="1"/>
              <a:t>PriorityQueue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b="1" i="1" dirty="0" err="1">
                <a:solidFill>
                  <a:schemeClr val="accent4"/>
                </a:solidFill>
              </a:rPr>
              <a:t>PriorityQueue</a:t>
            </a:r>
            <a:r>
              <a:rPr lang="de-DE" dirty="0"/>
              <a:t> implementiert die Warteschlange als eine Vorrang-Warteschlange</a:t>
            </a:r>
          </a:p>
          <a:p>
            <a:r>
              <a:rPr lang="de-DE" dirty="0"/>
              <a:t>Bei einer Vorrang-Warteschlange werden die Elemente gemäß ihrer Wichtigkeit sortiert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4"/>
                </a:solidFill>
              </a:rPr>
              <a:t>Hinweis: </a:t>
            </a:r>
            <a:r>
              <a:rPr lang="de-DE" dirty="0"/>
              <a:t>die Vorrang-Warteschlange funktioniert nicht nach dem FIFO-Prinzip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23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186258-D005-479B-B291-84D1CA821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0898" y="3376380"/>
            <a:ext cx="4669941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1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Iteratoren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Iterator</a:t>
            </a:r>
            <a:r>
              <a:rPr lang="de-DE" dirty="0"/>
              <a:t> erlaubt den sequentiellen Zugriff auf die Elemente einer Datensammlung</a:t>
            </a:r>
          </a:p>
          <a:p>
            <a:r>
              <a:rPr lang="de-DE" dirty="0" err="1"/>
              <a:t>Iteratoren</a:t>
            </a:r>
            <a:r>
              <a:rPr lang="de-DE" dirty="0"/>
              <a:t> werden durch die Schnittstelle </a:t>
            </a:r>
            <a:r>
              <a:rPr lang="de-DE" b="1" i="1" dirty="0" err="1">
                <a:solidFill>
                  <a:schemeClr val="accent4"/>
                </a:solidFill>
              </a:rPr>
              <a:t>Iterator</a:t>
            </a:r>
            <a:r>
              <a:rPr lang="de-DE" dirty="0"/>
              <a:t> definiert; diese bietet die Methoden </a:t>
            </a:r>
            <a:r>
              <a:rPr lang="de-DE" b="1" i="1" dirty="0" err="1">
                <a:solidFill>
                  <a:schemeClr val="accent4"/>
                </a:solidFill>
              </a:rPr>
              <a:t>hasNext</a:t>
            </a:r>
            <a:r>
              <a:rPr lang="de-DE" b="1" i="1" dirty="0">
                <a:solidFill>
                  <a:schemeClr val="accent4"/>
                </a:solidFill>
              </a:rPr>
              <a:t>()</a:t>
            </a:r>
            <a:r>
              <a:rPr lang="de-DE" dirty="0"/>
              <a:t>, </a:t>
            </a:r>
            <a:r>
              <a:rPr lang="de-DE" b="1" i="1" dirty="0" err="1">
                <a:solidFill>
                  <a:schemeClr val="accent4"/>
                </a:solidFill>
              </a:rPr>
              <a:t>next</a:t>
            </a:r>
            <a:r>
              <a:rPr lang="de-DE" b="1" i="1" dirty="0">
                <a:solidFill>
                  <a:schemeClr val="accent4"/>
                </a:solidFill>
              </a:rPr>
              <a:t>() </a:t>
            </a:r>
            <a:r>
              <a:rPr lang="de-DE" dirty="0"/>
              <a:t>und </a:t>
            </a:r>
            <a:r>
              <a:rPr lang="de-DE" b="1" i="1" dirty="0" err="1">
                <a:solidFill>
                  <a:schemeClr val="accent4"/>
                </a:solidFill>
              </a:rPr>
              <a:t>remove</a:t>
            </a:r>
            <a:r>
              <a:rPr lang="de-DE" b="1" i="1" dirty="0">
                <a:solidFill>
                  <a:schemeClr val="accent4"/>
                </a:solidFill>
              </a:rPr>
              <a:t>()</a:t>
            </a:r>
          </a:p>
          <a:p>
            <a:r>
              <a:rPr lang="de-DE" dirty="0"/>
              <a:t>Die von </a:t>
            </a:r>
            <a:r>
              <a:rPr lang="de-DE" b="1" i="1" dirty="0" err="1">
                <a:solidFill>
                  <a:schemeClr val="accent4"/>
                </a:solidFill>
              </a:rPr>
              <a:t>Iterator</a:t>
            </a:r>
            <a:r>
              <a:rPr lang="de-DE" dirty="0"/>
              <a:t> abgeleitete Schnittstelle </a:t>
            </a:r>
            <a:r>
              <a:rPr lang="de-DE" b="1" i="1" dirty="0" err="1">
                <a:solidFill>
                  <a:schemeClr val="accent4"/>
                </a:solidFill>
              </a:rPr>
              <a:t>ListIterator</a:t>
            </a:r>
            <a:r>
              <a:rPr lang="de-DE" dirty="0"/>
              <a:t> bietet zusätzliche Methoden zum Verändern einer Liste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5B6EE6-C481-455A-8D9F-3F3237F6E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MainClass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public static void main(String[]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ArrayList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&lt;Product&gt; products = new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ArrayList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&lt;&gt;();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try {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products.add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(new Goods("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Brot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Stück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", 2.49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ClassOfGoods.BAKERY_PRODUCTS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products.add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(new Service("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Putzen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Stunde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", 50, true));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} catch (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InvalidPriceException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e.printStackTrace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Iterator&lt;Product&gt; iterator =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products.iterator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while (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iterator.hasNext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  Product p =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iterator.next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dirty="0" err="1">
                <a:ea typeface="Calibri" panose="020F0502020204030204" pitchFamily="34" charset="0"/>
                <a:cs typeface="Consolas" panose="020B0609020204030204" pitchFamily="49" charset="0"/>
              </a:rPr>
              <a:t>p.toString</a:t>
            </a: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Geheimnis der </a:t>
            </a:r>
            <a:r>
              <a:rPr lang="de-DE" dirty="0" err="1"/>
              <a:t>for</a:t>
            </a:r>
            <a:r>
              <a:rPr lang="de-DE" dirty="0"/>
              <a:t>-</a:t>
            </a:r>
            <a:r>
              <a:rPr lang="de-DE" dirty="0" err="1"/>
              <a:t>each</a:t>
            </a:r>
            <a:r>
              <a:rPr lang="de-DE" dirty="0"/>
              <a:t>-Schleife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bereits bekannte </a:t>
            </a:r>
            <a:r>
              <a:rPr lang="de-DE" dirty="0" err="1"/>
              <a:t>for</a:t>
            </a:r>
            <a:r>
              <a:rPr lang="de-DE" dirty="0"/>
              <a:t>-</a:t>
            </a:r>
            <a:r>
              <a:rPr lang="de-DE" dirty="0" err="1"/>
              <a:t>each</a:t>
            </a:r>
            <a:r>
              <a:rPr lang="de-DE" dirty="0"/>
              <a:t>-Schleife basiert auf </a:t>
            </a:r>
            <a:r>
              <a:rPr lang="de-DE" dirty="0" err="1"/>
              <a:t>Iteratoren</a:t>
            </a:r>
            <a:endParaRPr lang="de-DE" dirty="0"/>
          </a:p>
          <a:p>
            <a:r>
              <a:rPr lang="de-DE" dirty="0"/>
              <a:t>Die ausführliche Schreibeweise mit </a:t>
            </a:r>
            <a:r>
              <a:rPr lang="de-DE" dirty="0" err="1"/>
              <a:t>Iteratoren</a:t>
            </a:r>
            <a:r>
              <a:rPr lang="de-DE" dirty="0"/>
              <a:t> wird auch als erweiterte </a:t>
            </a:r>
            <a:r>
              <a:rPr lang="de-DE" dirty="0" err="1"/>
              <a:t>for</a:t>
            </a:r>
            <a:r>
              <a:rPr lang="de-DE" dirty="0"/>
              <a:t>-Schleife bezeichnet</a:t>
            </a:r>
          </a:p>
          <a:p>
            <a:r>
              <a:rPr lang="de-DE" dirty="0"/>
              <a:t>Beim Kompilieren werden </a:t>
            </a:r>
            <a:r>
              <a:rPr lang="de-DE" dirty="0" err="1"/>
              <a:t>for</a:t>
            </a:r>
            <a:r>
              <a:rPr lang="de-DE" dirty="0"/>
              <a:t>-</a:t>
            </a:r>
            <a:r>
              <a:rPr lang="de-DE" dirty="0" err="1"/>
              <a:t>each</a:t>
            </a:r>
            <a:r>
              <a:rPr lang="de-DE" dirty="0"/>
              <a:t>-Schleifen um </a:t>
            </a:r>
            <a:r>
              <a:rPr lang="de-DE" dirty="0" err="1"/>
              <a:t>Iteratoren</a:t>
            </a:r>
            <a:r>
              <a:rPr lang="de-DE" dirty="0"/>
              <a:t> ergänzt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5EF35-8DB9-472B-ADDC-F118B0CC4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MainClass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public static void main(String[]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ArrayList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&lt;Product&gt; products = new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ArrayList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&lt;&gt;();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for (Iterator&lt;Product&gt; iterator =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products.iterator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iterator.hasNext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();) {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  Product p =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iterator.next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dirty="0" err="1">
                <a:ea typeface="Calibri" panose="020F0502020204030204" pitchFamily="34" charset="0"/>
                <a:cs typeface="Consolas" panose="020B0609020204030204" pitchFamily="49" charset="0"/>
              </a:rPr>
              <a:t>p.toString</a:t>
            </a: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//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Kurzschreibweise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for (Product p : products) {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ea typeface="Calibri" panose="020F0502020204030204" pitchFamily="34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dirty="0" err="1">
                <a:ea typeface="Calibri" panose="020F0502020204030204" pitchFamily="34" charset="0"/>
                <a:cs typeface="Consolas" panose="020B0609020204030204" pitchFamily="49" charset="0"/>
              </a:rPr>
              <a:t>p.toString</a:t>
            </a: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2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Schnittstelle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Schnittstelle </a:t>
            </a:r>
            <a:r>
              <a:rPr lang="de-DE" b="1" i="1" dirty="0" err="1">
                <a:solidFill>
                  <a:schemeClr val="accent4"/>
                </a:solidFill>
              </a:rPr>
              <a:t>Map</a:t>
            </a:r>
            <a:r>
              <a:rPr lang="de-DE" dirty="0"/>
              <a:t> ist nicht von </a:t>
            </a:r>
            <a:r>
              <a:rPr lang="de-DE" b="1" i="1" dirty="0">
                <a:solidFill>
                  <a:schemeClr val="accent4"/>
                </a:solidFill>
              </a:rPr>
              <a:t>Collection</a:t>
            </a:r>
            <a:r>
              <a:rPr lang="de-DE" dirty="0"/>
              <a:t> abgeleitet, definiert aber zum Teil dieselben Methoden:</a:t>
            </a:r>
          </a:p>
          <a:p>
            <a:pPr lvl="1"/>
            <a:r>
              <a:rPr lang="de-DE" dirty="0" err="1"/>
              <a:t>put</a:t>
            </a:r>
            <a:r>
              <a:rPr lang="de-DE" dirty="0"/>
              <a:t>(K, V): Hinzufügen eines Paares (Schlüssel, Wert)</a:t>
            </a:r>
          </a:p>
          <a:p>
            <a:pPr lvl="1"/>
            <a:r>
              <a:rPr lang="de-DE" dirty="0" err="1"/>
              <a:t>remove</a:t>
            </a:r>
            <a:r>
              <a:rPr lang="de-DE" dirty="0"/>
              <a:t>(</a:t>
            </a:r>
            <a:r>
              <a:rPr lang="de-DE" dirty="0" err="1"/>
              <a:t>Object</a:t>
            </a:r>
            <a:r>
              <a:rPr lang="de-DE" dirty="0"/>
              <a:t>): Entfernen eines Paares</a:t>
            </a:r>
          </a:p>
          <a:p>
            <a:pPr lvl="1"/>
            <a:r>
              <a:rPr lang="de-DE" dirty="0" err="1"/>
              <a:t>clear</a:t>
            </a:r>
            <a:r>
              <a:rPr lang="de-DE" dirty="0"/>
              <a:t>(): Entfernen aller Paare</a:t>
            </a:r>
          </a:p>
          <a:p>
            <a:pPr lvl="1"/>
            <a:r>
              <a:rPr lang="de-DE" dirty="0" err="1"/>
              <a:t>isEmpty</a:t>
            </a:r>
            <a:r>
              <a:rPr lang="de-DE" dirty="0"/>
              <a:t>(): Überprüfen, ob </a:t>
            </a:r>
            <a:r>
              <a:rPr lang="de-DE" dirty="0" err="1"/>
              <a:t>Map</a:t>
            </a:r>
            <a:r>
              <a:rPr lang="de-DE" dirty="0"/>
              <a:t> leer ist</a:t>
            </a:r>
          </a:p>
          <a:p>
            <a:pPr lvl="1"/>
            <a:r>
              <a:rPr lang="de-DE" dirty="0" err="1"/>
              <a:t>size</a:t>
            </a:r>
            <a:r>
              <a:rPr lang="de-DE" dirty="0"/>
              <a:t>(): Bestimmung der Anzahl der Paare</a:t>
            </a:r>
          </a:p>
          <a:p>
            <a:pPr lvl="1"/>
            <a:r>
              <a:rPr lang="de-DE" dirty="0" err="1"/>
              <a:t>containsKey</a:t>
            </a:r>
            <a:r>
              <a:rPr lang="de-DE" dirty="0"/>
              <a:t>(</a:t>
            </a:r>
            <a:r>
              <a:rPr lang="de-DE" dirty="0" err="1"/>
              <a:t>Object</a:t>
            </a:r>
            <a:r>
              <a:rPr lang="de-DE" dirty="0"/>
              <a:t>): Überprüfen, ob ein Schlüssel in der Datensammlung vorhanden ist</a:t>
            </a:r>
          </a:p>
          <a:p>
            <a:pPr lvl="1"/>
            <a:r>
              <a:rPr lang="de-DE" dirty="0" err="1"/>
              <a:t>containsValue</a:t>
            </a:r>
            <a:r>
              <a:rPr lang="de-DE" dirty="0"/>
              <a:t>(</a:t>
            </a:r>
            <a:r>
              <a:rPr lang="de-DE" dirty="0" err="1"/>
              <a:t>Object</a:t>
            </a:r>
            <a:r>
              <a:rPr lang="de-DE" dirty="0"/>
              <a:t>): Überprüfen, ob ein Wert in der Datensammlung vorhanden 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877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A884-4F3C-4841-9AE3-88CFF437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Such- und Sortieralgorithmen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98169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Komplexität von Algorithmen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der Zeitaufwand von Algorithmen aufgrund unterschiedlicher Faktoren (Hardware, parallele Verarbeitung, Eingabereihenfolge,…) nicht genau ermittelt werden kann, wird die Komplexität von Algorithmen mit Hilfe der Landau-Notation dargestellt</a:t>
            </a:r>
          </a:p>
          <a:p>
            <a:r>
              <a:rPr lang="de-DE" dirty="0"/>
              <a:t>Die Komplexität einer Klasse ergibt sich aus der Anzahl der Schritte, die abhängig von der Größe der Eingangsvariablen ausgeführt werden müssen</a:t>
            </a:r>
          </a:p>
          <a:p>
            <a:r>
              <a:rPr lang="de-DE" dirty="0"/>
              <a:t>Die Landau-Notation teilt Algorithmen in Komplexitätsklassen (logarithmisch, linear, </a:t>
            </a:r>
            <a:r>
              <a:rPr lang="de-DE" dirty="0" err="1"/>
              <a:t>polynomial</a:t>
            </a:r>
            <a:r>
              <a:rPr lang="de-DE" dirty="0"/>
              <a:t>,…) 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4"/>
                </a:solidFill>
              </a:rPr>
              <a:t>Hinweis: </a:t>
            </a:r>
            <a:r>
              <a:rPr lang="de-DE" dirty="0"/>
              <a:t>das Landau-Symbol </a:t>
            </a:r>
            <a:r>
              <a:rPr lang="de-DE" i="1" dirty="0"/>
              <a:t>O</a:t>
            </a:r>
            <a:r>
              <a:rPr lang="de-DE" dirty="0"/>
              <a:t> steht für </a:t>
            </a:r>
            <a:r>
              <a:rPr lang="de-DE" b="1" i="1" dirty="0">
                <a:solidFill>
                  <a:schemeClr val="accent4"/>
                </a:solidFill>
              </a:rPr>
              <a:t>Ordnung von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704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Suchalgorithmen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Suchalgorithmen sollen innerhalb einer Datensammlung einen oder mehrere Datensätze mit bestimmten Eigenschaften finden</a:t>
            </a:r>
          </a:p>
          <a:p>
            <a:r>
              <a:rPr lang="de-DE" dirty="0"/>
              <a:t>Wichtige Suchalgorithmen sind die Lineare Suche, die Binäre Suche, sowie die Interpolationssuche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29</a:t>
            </a:fld>
            <a:endParaRPr lang="de-DE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93186B6-2F78-4EB1-8419-BB049D222E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749310" y="3318510"/>
          <a:ext cx="3807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6473">
                  <a:extLst>
                    <a:ext uri="{9D8B030D-6E8A-4147-A177-3AD203B41FA5}">
                      <a16:colId xmlns:a16="http://schemas.microsoft.com/office/drawing/2014/main" val="3287212257"/>
                    </a:ext>
                  </a:extLst>
                </a:gridCol>
                <a:gridCol w="2211514">
                  <a:extLst>
                    <a:ext uri="{9D8B030D-6E8A-4147-A177-3AD203B41FA5}">
                      <a16:colId xmlns:a16="http://schemas.microsoft.com/office/drawing/2014/main" val="3315659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58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Suche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337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Binäre Suche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O(log(n))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1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Interpolationssuche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O(log(log(n)))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933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3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Schnittstelle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In der Schnittstelle </a:t>
            </a:r>
            <a:r>
              <a:rPr lang="de-DE" b="1" i="1" dirty="0">
                <a:solidFill>
                  <a:schemeClr val="accent4"/>
                </a:solidFill>
              </a:rPr>
              <a:t>Collection</a:t>
            </a:r>
            <a:r>
              <a:rPr lang="de-DE" dirty="0"/>
              <a:t> sind alle wesentlichen Methoden der Datensammlungen </a:t>
            </a:r>
            <a:r>
              <a:rPr lang="de-DE" b="1" i="1" dirty="0">
                <a:solidFill>
                  <a:schemeClr val="accent4"/>
                </a:solidFill>
              </a:rPr>
              <a:t>List</a:t>
            </a:r>
            <a:r>
              <a:rPr lang="de-DE" dirty="0"/>
              <a:t>, </a:t>
            </a:r>
            <a:r>
              <a:rPr lang="de-DE" b="1" i="1" dirty="0">
                <a:solidFill>
                  <a:schemeClr val="accent4"/>
                </a:solidFill>
              </a:rPr>
              <a:t>Set</a:t>
            </a:r>
            <a:r>
              <a:rPr lang="de-DE" dirty="0"/>
              <a:t> und </a:t>
            </a:r>
            <a:r>
              <a:rPr lang="de-DE" b="1" i="1" dirty="0">
                <a:solidFill>
                  <a:schemeClr val="accent4"/>
                </a:solidFill>
              </a:rPr>
              <a:t>Queue</a:t>
            </a:r>
            <a:r>
              <a:rPr lang="de-DE" dirty="0"/>
              <a:t> definiert</a:t>
            </a:r>
          </a:p>
          <a:p>
            <a:pPr lvl="1"/>
            <a:r>
              <a:rPr lang="de-DE" dirty="0" err="1"/>
              <a:t>add</a:t>
            </a:r>
            <a:r>
              <a:rPr lang="de-DE" dirty="0"/>
              <a:t>(</a:t>
            </a:r>
            <a:r>
              <a:rPr lang="de-DE" dirty="0" err="1"/>
              <a:t>Object</a:t>
            </a:r>
            <a:r>
              <a:rPr lang="de-DE" dirty="0"/>
              <a:t>): Hinzufügen eines Elements</a:t>
            </a:r>
          </a:p>
          <a:p>
            <a:pPr lvl="1"/>
            <a:r>
              <a:rPr lang="de-DE" dirty="0" err="1"/>
              <a:t>remove</a:t>
            </a:r>
            <a:r>
              <a:rPr lang="de-DE" dirty="0"/>
              <a:t>(</a:t>
            </a:r>
            <a:r>
              <a:rPr lang="de-DE" dirty="0" err="1"/>
              <a:t>Object</a:t>
            </a:r>
            <a:r>
              <a:rPr lang="de-DE" dirty="0"/>
              <a:t>): Entfernen eines Elements</a:t>
            </a:r>
          </a:p>
          <a:p>
            <a:pPr lvl="1"/>
            <a:r>
              <a:rPr lang="de-DE" dirty="0" err="1"/>
              <a:t>clear</a:t>
            </a:r>
            <a:r>
              <a:rPr lang="de-DE" dirty="0"/>
              <a:t>(): Entfernen aller Elemente</a:t>
            </a:r>
          </a:p>
          <a:p>
            <a:pPr lvl="1"/>
            <a:r>
              <a:rPr lang="de-DE" dirty="0" err="1"/>
              <a:t>isEmpty</a:t>
            </a:r>
            <a:r>
              <a:rPr lang="de-DE" dirty="0"/>
              <a:t>(): Überprüfen, ob die Datensammlung leer ist</a:t>
            </a:r>
          </a:p>
          <a:p>
            <a:pPr lvl="1"/>
            <a:r>
              <a:rPr lang="de-DE" dirty="0" err="1"/>
              <a:t>size</a:t>
            </a:r>
            <a:r>
              <a:rPr lang="de-DE" dirty="0"/>
              <a:t>(): Bestimmung der Anzahl der Elemente</a:t>
            </a:r>
          </a:p>
          <a:p>
            <a:pPr lvl="1"/>
            <a:r>
              <a:rPr lang="de-DE" dirty="0" err="1"/>
              <a:t>contains</a:t>
            </a:r>
            <a:r>
              <a:rPr lang="de-DE" dirty="0"/>
              <a:t>(</a:t>
            </a:r>
            <a:r>
              <a:rPr lang="de-DE" dirty="0" err="1"/>
              <a:t>Object</a:t>
            </a:r>
            <a:r>
              <a:rPr lang="de-DE" dirty="0"/>
              <a:t>): Überprüfen, ob ein Element in der Datensammlung vorhanden 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477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Suche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Bei der Linearen Suche werden alle Einträge einer Sammlung nacheinander durchlaufen</a:t>
            </a:r>
          </a:p>
          <a:p>
            <a:r>
              <a:rPr lang="de-DE" dirty="0"/>
              <a:t>Bei einer erfolglosen Suche müssen alle Einträge durchlaufen werden</a:t>
            </a:r>
          </a:p>
          <a:p>
            <a:r>
              <a:rPr lang="de-DE" dirty="0"/>
              <a:t>Eine erfolgreichen Suche kann beim ersten, zweiten,… oder dem letzten Eintrag beendet sein</a:t>
            </a:r>
          </a:p>
          <a:p>
            <a:r>
              <a:rPr lang="de-DE" dirty="0"/>
              <a:t>Durch vorheriges Sortieren der Sammlung kann die Leistung des Algorithmus´ verbessert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30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76119A-B52F-4DDD-8E64-B03481CA8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17977" y="2467997"/>
            <a:ext cx="1804572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33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Bei der Binären Suche wird die (sortierte) Sammlung schrittweise halbiert</a:t>
            </a:r>
          </a:p>
          <a:p>
            <a:r>
              <a:rPr lang="de-DE" dirty="0"/>
              <a:t>Anschließend wird nur noch in der jeweiligen Listenhälfte gesucht</a:t>
            </a:r>
          </a:p>
          <a:p>
            <a:r>
              <a:rPr lang="de-DE" dirty="0"/>
              <a:t>Die Binäre Suche folgt dem Teile-und-Herrsche-Prinzip</a:t>
            </a:r>
          </a:p>
          <a:p>
            <a:r>
              <a:rPr lang="de-DE" dirty="0"/>
              <a:t>Die Binäre Suche ist i.d.R. schneller als die Lineare Suche, setzt aber eine sortierte Sammlung voraus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31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BF5A63-5F36-4836-9BD7-A7A9D28ED6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17977" y="2467997"/>
            <a:ext cx="1804572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5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Interpolationssuche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Die Interpolationssuche basiert auf der Binären Suche, halbiert die Sammlung aber nicht, sondern versucht durch Interpolation, einen geeigneteren Teiler zu ermitteln</a:t>
                </a: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Formel: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de-DE" dirty="0"/>
                  <a:t>Legende: t = Teiler, l = linke Grenze, r = rechte Grenze, d = Datensammlung, s = Schlüssel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093" r="-15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32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2533D4-7D2A-4498-A2DA-6B37AC74C7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448967" y="2471045"/>
            <a:ext cx="542591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3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Sortieralgorithmen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Sortieralgorithmen sollen eine möglichst effiziente Speicherung von Daten und deren Auswertung ermöglichen</a:t>
            </a:r>
          </a:p>
          <a:p>
            <a:r>
              <a:rPr lang="de-DE" dirty="0"/>
              <a:t>Wichtige Sortieralgorithmen sind der </a:t>
            </a:r>
            <a:r>
              <a:rPr lang="de-DE" dirty="0" err="1"/>
              <a:t>Bubblesort</a:t>
            </a:r>
            <a:r>
              <a:rPr lang="de-DE" dirty="0"/>
              <a:t>, der </a:t>
            </a:r>
            <a:r>
              <a:rPr lang="de-DE" dirty="0" err="1"/>
              <a:t>Insertsort</a:t>
            </a:r>
            <a:r>
              <a:rPr lang="de-DE" dirty="0"/>
              <a:t>, der </a:t>
            </a:r>
            <a:r>
              <a:rPr lang="de-DE" dirty="0" err="1"/>
              <a:t>Selectsort</a:t>
            </a:r>
            <a:r>
              <a:rPr lang="de-DE" dirty="0"/>
              <a:t>, der </a:t>
            </a:r>
            <a:r>
              <a:rPr lang="de-DE" dirty="0" err="1"/>
              <a:t>Quicksort</a:t>
            </a:r>
            <a:r>
              <a:rPr lang="de-DE" dirty="0"/>
              <a:t>, sowie der </a:t>
            </a:r>
            <a:r>
              <a:rPr lang="de-DE" dirty="0" err="1"/>
              <a:t>Mergesort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33</a:t>
            </a:fld>
            <a:endParaRPr lang="de-DE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FEAF7E-2D08-496F-99BD-08DBBF6897B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19800" y="2711450"/>
          <a:ext cx="5672136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989">
                  <a:extLst>
                    <a:ext uri="{9D8B030D-6E8A-4147-A177-3AD203B41FA5}">
                      <a16:colId xmlns:a16="http://schemas.microsoft.com/office/drawing/2014/main" val="357071275"/>
                    </a:ext>
                  </a:extLst>
                </a:gridCol>
                <a:gridCol w="1554049">
                  <a:extLst>
                    <a:ext uri="{9D8B030D-6E8A-4147-A177-3AD203B41FA5}">
                      <a16:colId xmlns:a16="http://schemas.microsoft.com/office/drawing/2014/main" val="4076954434"/>
                    </a:ext>
                  </a:extLst>
                </a:gridCol>
                <a:gridCol w="1554049">
                  <a:extLst>
                    <a:ext uri="{9D8B030D-6E8A-4147-A177-3AD203B41FA5}">
                      <a16:colId xmlns:a16="http://schemas.microsoft.com/office/drawing/2014/main" val="2305275515"/>
                    </a:ext>
                  </a:extLst>
                </a:gridCol>
                <a:gridCol w="1554049">
                  <a:extLst>
                    <a:ext uri="{9D8B030D-6E8A-4147-A177-3AD203B41FA5}">
                      <a16:colId xmlns:a16="http://schemas.microsoft.com/office/drawing/2014/main" val="878727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 (Best</a:t>
                      </a:r>
                      <a:r>
                        <a:rPr lang="de-DE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Case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 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Case)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 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8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Bubblesort</a:t>
                      </a:r>
                      <a:endParaRPr lang="de-DE" sz="12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Insertsort</a:t>
                      </a:r>
                      <a:endParaRPr lang="de-DE" sz="12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Selectsort</a:t>
                      </a:r>
                      <a:endParaRPr lang="de-DE" sz="12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2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Quicksort</a:t>
                      </a:r>
                      <a:endParaRPr lang="de-DE" sz="12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O(n*log(n))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</a:t>
                      </a:r>
                      <a:r>
                        <a:rPr lang="de-DE" sz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*log(n))</a:t>
                      </a:r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7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Mergesort</a:t>
                      </a:r>
                      <a:endParaRPr lang="de-DE" sz="12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O(n*log(n))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O(n*log(n))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O(n*log(n))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7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06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Bubblesort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</a:t>
            </a:r>
            <a:r>
              <a:rPr lang="de-DE" dirty="0" err="1"/>
              <a:t>Bubblesort</a:t>
            </a:r>
            <a:r>
              <a:rPr lang="de-DE" dirty="0"/>
              <a:t> verfolgt die Idee, das größere Blasen schneller aufsteigen als kleinere</a:t>
            </a:r>
          </a:p>
          <a:p>
            <a:r>
              <a:rPr lang="de-DE" dirty="0"/>
              <a:t>Dementsprechend werden beim </a:t>
            </a:r>
            <a:r>
              <a:rPr lang="de-DE" dirty="0" err="1"/>
              <a:t>Bubblesort</a:t>
            </a:r>
            <a:r>
              <a:rPr lang="de-DE" dirty="0"/>
              <a:t> Nachbarelemente miteinander verglichen und gegebenenfalls vertauscht, so dass am Ende eines Durchlaufs das jeweils größte Element am Ende des noch unsortierten Teils steht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34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38D070-FBD5-4AF3-B258-BE6C4A161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2804" y="2467997"/>
            <a:ext cx="5566130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36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Insertsort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Beim </a:t>
            </a:r>
            <a:r>
              <a:rPr lang="de-DE" dirty="0" err="1"/>
              <a:t>Insertsort</a:t>
            </a:r>
            <a:r>
              <a:rPr lang="de-DE" dirty="0"/>
              <a:t> wird dem unsortierten Teil der Ausgangsdaten ein beliebiges Element entnommen und an der richtigen Stelle im sortierten Teil wieder eingefügt</a:t>
            </a:r>
          </a:p>
          <a:p>
            <a:r>
              <a:rPr lang="de-DE" dirty="0"/>
              <a:t>Beim Einfügen wird das entnommene Element mit den bereits sortierten Elementen verglichen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35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3D759C-71D2-4998-8600-E84DCB8F93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2804" y="2471045"/>
            <a:ext cx="5566130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44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Selectsort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Beim </a:t>
            </a:r>
            <a:r>
              <a:rPr lang="de-DE" dirty="0" err="1"/>
              <a:t>Selectsort</a:t>
            </a:r>
            <a:r>
              <a:rPr lang="de-DE" dirty="0"/>
              <a:t> wird dem unsortierten Teil der Ausgangsdaten das jeweils kleinste Element entnommen und dem sortierten Teil angehängt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36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B4E102-5561-421B-9544-25206544F6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2804" y="2471045"/>
            <a:ext cx="5566130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Beim </a:t>
            </a:r>
            <a:r>
              <a:rPr lang="de-DE" dirty="0" err="1"/>
              <a:t>Quicksort</a:t>
            </a:r>
            <a:r>
              <a:rPr lang="de-DE" dirty="0"/>
              <a:t> wird die jeweilige Ausgangsliste anhand eines beliebigen Elements in zwei Teillisten aufgeteilt: eine Liste mit Elementen kleiner oder gleich dem Teiler-Element und eine Liste mit Elementen größer dem Teiler-Element</a:t>
            </a:r>
          </a:p>
          <a:p>
            <a:r>
              <a:rPr lang="de-DE" dirty="0"/>
              <a:t>Der </a:t>
            </a:r>
            <a:r>
              <a:rPr lang="de-DE" dirty="0" err="1"/>
              <a:t>Quicksort</a:t>
            </a:r>
            <a:r>
              <a:rPr lang="de-DE" dirty="0"/>
              <a:t> folgt dem Teile-und-Herrsche-Prinzip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37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E803EB-22DB-415E-AD68-A2C02FDAE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4649" y="2467997"/>
            <a:ext cx="4322439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0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Mergesort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Beim </a:t>
            </a:r>
            <a:r>
              <a:rPr lang="de-DE" dirty="0" err="1"/>
              <a:t>Mergesort</a:t>
            </a:r>
            <a:r>
              <a:rPr lang="de-DE" dirty="0"/>
              <a:t> wird die Ausgangsliste zunächst in kleinere Listen zerlegt, die anschließend im Reißverschlussverfahren wieder zusammengefügt bzw. verschmolzen werden</a:t>
            </a:r>
          </a:p>
          <a:p>
            <a:r>
              <a:rPr lang="de-DE" dirty="0"/>
              <a:t>Der </a:t>
            </a:r>
            <a:r>
              <a:rPr lang="de-DE" dirty="0" err="1"/>
              <a:t>Mergesort</a:t>
            </a:r>
            <a:r>
              <a:rPr lang="de-DE" dirty="0"/>
              <a:t> folgt dem Teile-und-Herrsche-Prinzip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38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17238D-0E27-450F-8506-6BB49EF1D5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69755" y="2467997"/>
            <a:ext cx="5572227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5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  <a:endParaRPr lang="de-DE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Unter einer Liste (</a:t>
            </a:r>
            <a:r>
              <a:rPr lang="de-DE" b="1" i="1" dirty="0">
                <a:solidFill>
                  <a:schemeClr val="accent4"/>
                </a:solidFill>
              </a:rPr>
              <a:t>List</a:t>
            </a:r>
            <a:r>
              <a:rPr lang="de-DE" dirty="0"/>
              <a:t>) versteht man eine geordnete Folge von Objekten</a:t>
            </a:r>
          </a:p>
          <a:p>
            <a:r>
              <a:rPr lang="de-DE" dirty="0"/>
              <a:t>Listen können doppelte Elemente enthalten</a:t>
            </a:r>
          </a:p>
          <a:p>
            <a:r>
              <a:rPr lang="de-DE" dirty="0"/>
              <a:t>Der Zugriff auf die Elemente erfolgt über den Index oder sequentiell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4</a:t>
            </a:fld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1F766EB-8DC4-431A-B9D1-37211936CB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46766" y="3629386"/>
            <a:ext cx="334699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1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dirty="0" err="1"/>
              <a:t>ArrayList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b="1" i="1" dirty="0" err="1">
                <a:solidFill>
                  <a:schemeClr val="accent4"/>
                </a:solidFill>
              </a:rPr>
              <a:t>ArrayList</a:t>
            </a:r>
            <a:r>
              <a:rPr lang="de-DE" dirty="0"/>
              <a:t> implementiert die Liste als ein Array, welches bei Bedarf vergrößert wird</a:t>
            </a:r>
          </a:p>
          <a:p>
            <a:r>
              <a:rPr lang="de-DE" dirty="0"/>
              <a:t>Die Vergrößerung erfolgt durch Umkopieren des Arrays</a:t>
            </a:r>
          </a:p>
          <a:p>
            <a:r>
              <a:rPr lang="de-DE" dirty="0"/>
              <a:t>Eine </a:t>
            </a:r>
            <a:r>
              <a:rPr lang="de-DE" dirty="0" err="1"/>
              <a:t>ArrayList</a:t>
            </a:r>
            <a:r>
              <a:rPr lang="de-DE" dirty="0"/>
              <a:t> ist bei wahlfreiem Zugriff schneller als eine </a:t>
            </a:r>
            <a:r>
              <a:rPr lang="de-DE" dirty="0" err="1"/>
              <a:t>LinkedList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5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7F40BF-B9DA-4B48-AAC7-BDAE427EE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6360" y="3501359"/>
            <a:ext cx="4359018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1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dirty="0" err="1"/>
              <a:t>LinkedList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Klasse </a:t>
            </a:r>
            <a:r>
              <a:rPr lang="de-DE" b="1" i="1" dirty="0" err="1">
                <a:solidFill>
                  <a:schemeClr val="accent4"/>
                </a:solidFill>
              </a:rPr>
              <a:t>LinkedList</a:t>
            </a:r>
            <a:r>
              <a:rPr lang="de-DE" dirty="0"/>
              <a:t> implementiert die Liste als eine Folge von Elementen, deren Elemente doppelt verkettet sind</a:t>
            </a:r>
          </a:p>
          <a:p>
            <a:r>
              <a:rPr lang="de-DE" dirty="0"/>
              <a:t>Jedes Element verweist auf das Vorgänger und das Nachfolger-Element</a:t>
            </a:r>
          </a:p>
          <a:p>
            <a:r>
              <a:rPr lang="de-DE" dirty="0"/>
              <a:t>Eine </a:t>
            </a:r>
            <a:r>
              <a:rPr lang="de-DE" dirty="0" err="1"/>
              <a:t>LinkedList</a:t>
            </a:r>
            <a:r>
              <a:rPr lang="de-DE" dirty="0"/>
              <a:t> ist bei Anfüge- und Löschoperationen (insbesondere bei großen Elementzahlen) schneller als eine </a:t>
            </a:r>
            <a:r>
              <a:rPr lang="de-DE" dirty="0" err="1"/>
              <a:t>ArrayList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6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7000B-2647-4A54-92ED-D7BCAAE083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69755" y="3163001"/>
            <a:ext cx="5572227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6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Bäume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Bäume sind abstrakte Datenstrukturen zum Darstellen von hierarchischen Strukturen</a:t>
            </a:r>
          </a:p>
          <a:p>
            <a:r>
              <a:rPr lang="de-DE" dirty="0"/>
              <a:t>Bäume bestehen i.d.R. aus beliebig vielen Elementen (</a:t>
            </a:r>
            <a:r>
              <a:rPr lang="de-DE" b="1" i="1" dirty="0">
                <a:solidFill>
                  <a:schemeClr val="accent4"/>
                </a:solidFill>
              </a:rPr>
              <a:t>Knoten</a:t>
            </a:r>
            <a:r>
              <a:rPr lang="de-DE" dirty="0"/>
              <a:t>), sowie Verbindungen zwischen den Elementen (</a:t>
            </a:r>
            <a:r>
              <a:rPr lang="de-DE" b="1" i="1" dirty="0">
                <a:solidFill>
                  <a:schemeClr val="accent4"/>
                </a:solidFill>
              </a:rPr>
              <a:t>Kanten</a:t>
            </a:r>
            <a:r>
              <a:rPr lang="de-DE" dirty="0"/>
              <a:t>)</a:t>
            </a:r>
          </a:p>
          <a:p>
            <a:r>
              <a:rPr lang="de-DE" dirty="0"/>
              <a:t>Den Ursprungsknoten bezeichnet man als </a:t>
            </a:r>
            <a:r>
              <a:rPr lang="de-DE" b="1" i="1" dirty="0">
                <a:solidFill>
                  <a:schemeClr val="accent4"/>
                </a:solidFill>
              </a:rPr>
              <a:t>Wurzel</a:t>
            </a:r>
            <a:r>
              <a:rPr lang="de-DE" dirty="0"/>
              <a:t>, untergeordnete Knoten als </a:t>
            </a:r>
            <a:r>
              <a:rPr lang="de-DE" i="1" dirty="0"/>
              <a:t>Kinder</a:t>
            </a:r>
            <a:r>
              <a:rPr lang="de-DE" dirty="0"/>
              <a:t>, übergeordnete Knoten als </a:t>
            </a:r>
            <a:r>
              <a:rPr lang="de-DE" b="1" i="1" dirty="0">
                <a:solidFill>
                  <a:schemeClr val="accent4"/>
                </a:solidFill>
              </a:rPr>
              <a:t>Elternteile</a:t>
            </a:r>
            <a:r>
              <a:rPr lang="de-DE" dirty="0"/>
              <a:t> und Kinder ohne weitere untergeordnete Knoten als </a:t>
            </a:r>
            <a:r>
              <a:rPr lang="de-DE" b="1" i="1" dirty="0">
                <a:solidFill>
                  <a:schemeClr val="accent4"/>
                </a:solidFill>
              </a:rPr>
              <a:t>Blätter</a:t>
            </a:r>
          </a:p>
          <a:p>
            <a:r>
              <a:rPr lang="de-DE" dirty="0"/>
              <a:t>Bäume sind im Prinzip Erweiterungen von Listen: in einer Liste hat ein Knoten maximal einen Nachfolger, in einem Baum kann ein Knoten mehrere Nachfolger besitzen</a:t>
            </a:r>
            <a:endParaRPr lang="de-DE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7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15ACFA-8C22-40D0-8963-C131EB873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48588" y="2671217"/>
            <a:ext cx="3943350" cy="23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8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Tiefe, Höhe und Grad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Unter der </a:t>
            </a:r>
            <a:r>
              <a:rPr lang="de-DE" b="1" i="1" dirty="0">
                <a:solidFill>
                  <a:schemeClr val="accent4"/>
                </a:solidFill>
              </a:rPr>
              <a:t>Tiefe</a:t>
            </a:r>
            <a:r>
              <a:rPr lang="de-DE" dirty="0"/>
              <a:t> eines Knotens versteht man die Länge des Pfades vom Knoten bis zur Wurzel</a:t>
            </a:r>
          </a:p>
          <a:p>
            <a:r>
              <a:rPr lang="de-DE" dirty="0"/>
              <a:t>Unter der </a:t>
            </a:r>
            <a:r>
              <a:rPr lang="de-DE" b="1" i="1" dirty="0">
                <a:solidFill>
                  <a:schemeClr val="accent4"/>
                </a:solidFill>
              </a:rPr>
              <a:t>Höhe</a:t>
            </a:r>
            <a:r>
              <a:rPr lang="de-DE" dirty="0"/>
              <a:t> des Baumes versteht man die maximale Tiefe eines seiner Knoten</a:t>
            </a:r>
          </a:p>
          <a:p>
            <a:r>
              <a:rPr lang="de-DE" dirty="0"/>
              <a:t>Unter dem </a:t>
            </a:r>
            <a:r>
              <a:rPr lang="de-DE" b="1" i="1" dirty="0">
                <a:solidFill>
                  <a:schemeClr val="accent4"/>
                </a:solidFill>
              </a:rPr>
              <a:t>Grad</a:t>
            </a:r>
            <a:r>
              <a:rPr lang="de-DE" dirty="0"/>
              <a:t> eines Knotens versteht man die Anzahl seiner Kinder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8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F2205B-1C73-401E-8834-926E35238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348" y="2626507"/>
            <a:ext cx="5371042" cy="24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0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Binärbäume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Bei Binärbäumen darf jeder Knoten maximal zwei Nachfolger besitzen</a:t>
            </a:r>
          </a:p>
          <a:p>
            <a:r>
              <a:rPr lang="de-DE" dirty="0"/>
              <a:t>Besitzen alle inneren Knoten eines Binärbaumes den Grad 2, spricht man von einem </a:t>
            </a:r>
            <a:r>
              <a:rPr lang="de-DE" b="1" i="1" dirty="0">
                <a:solidFill>
                  <a:schemeClr val="accent4"/>
                </a:solidFill>
              </a:rPr>
              <a:t>vollen Binärbaum</a:t>
            </a:r>
          </a:p>
          <a:p>
            <a:r>
              <a:rPr lang="de-DE" dirty="0"/>
              <a:t>Besitzen alle Blätter eines vollen Binärbaum die gleiche Tiefe, spricht man von einem </a:t>
            </a:r>
            <a:r>
              <a:rPr lang="de-DE" b="1" i="1" dirty="0">
                <a:solidFill>
                  <a:schemeClr val="accent4"/>
                </a:solidFill>
              </a:rPr>
              <a:t>vollständigen Binärbaum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mit Java - Präsentation - Autor: Daniel Appenmaier - Version: 2112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9</a:t>
            </a:fld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59F1742-1BEE-4FAE-896B-C89FDF459E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5589" y="1620580"/>
            <a:ext cx="5340559" cy="44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8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2792</Words>
  <Application>Microsoft Office PowerPoint</Application>
  <PresentationFormat>Widescreen</PresentationFormat>
  <Paragraphs>391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Office Theme</vt:lpstr>
      <vt:lpstr>Java Collections Framework</vt:lpstr>
      <vt:lpstr>Java Collections</vt:lpstr>
      <vt:lpstr>Die Schnittstelle Collection</vt:lpstr>
      <vt:lpstr>Listen</vt:lpstr>
      <vt:lpstr>Die Klasse ArrayList</vt:lpstr>
      <vt:lpstr>Die Klasse LinkedList</vt:lpstr>
      <vt:lpstr>Bäume</vt:lpstr>
      <vt:lpstr>Tiefe, Höhe und Grad</vt:lpstr>
      <vt:lpstr>Binärbäume</vt:lpstr>
      <vt:lpstr>Traversierung von Bäumen</vt:lpstr>
      <vt:lpstr>Schlüsseltransformationen</vt:lpstr>
      <vt:lpstr>Hashtabellen</vt:lpstr>
      <vt:lpstr>Divisionsrest-Methode</vt:lpstr>
      <vt:lpstr>Multiplikative Methode</vt:lpstr>
      <vt:lpstr>Kollisionen</vt:lpstr>
      <vt:lpstr>Geschlossenes Hashing mit offener Adressierung</vt:lpstr>
      <vt:lpstr>Offenes Hashing mit geschlossener Adressierung</vt:lpstr>
      <vt:lpstr>Mengen</vt:lpstr>
      <vt:lpstr>Die Klasse HashSet</vt:lpstr>
      <vt:lpstr>Die Klasse TreeSet</vt:lpstr>
      <vt:lpstr>Warteschlangen</vt:lpstr>
      <vt:lpstr>Die Klasse LinkedList</vt:lpstr>
      <vt:lpstr>Die Klasse PriorityQueue</vt:lpstr>
      <vt:lpstr>Iteratoren</vt:lpstr>
      <vt:lpstr>Das Geheimnis der for-each-Schleife</vt:lpstr>
      <vt:lpstr>Die Schnittstelle Map</vt:lpstr>
      <vt:lpstr>Wichtige Such- und Sortieralgorithmen</vt:lpstr>
      <vt:lpstr>Komplexität von Algorithmen</vt:lpstr>
      <vt:lpstr>Suchalgorithmen</vt:lpstr>
      <vt:lpstr>Lineare Suche</vt:lpstr>
      <vt:lpstr>Binäre Suche</vt:lpstr>
      <vt:lpstr>Interpolationssuche</vt:lpstr>
      <vt:lpstr>Sortieralgorithmen</vt:lpstr>
      <vt:lpstr>Bubblesort</vt:lpstr>
      <vt:lpstr>Insertsort</vt:lpstr>
      <vt:lpstr>Selectsort</vt:lpstr>
      <vt:lpstr>Quicksort</vt:lpstr>
      <vt:lpstr>Mergesort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Fortgeschrittene Programmierung</dc:title>
  <dc:creator>Appenmaier, Daniel</dc:creator>
  <cp:lastModifiedBy>Appenmaier, Daniel</cp:lastModifiedBy>
  <cp:revision>2108</cp:revision>
  <cp:lastPrinted>2017-03-07T07:38:00Z</cp:lastPrinted>
  <dcterms:created xsi:type="dcterms:W3CDTF">2015-10-20T13:51:30Z</dcterms:created>
  <dcterms:modified xsi:type="dcterms:W3CDTF">2023-11-09T10:08:12Z</dcterms:modified>
</cp:coreProperties>
</file>