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LICENCIA</a:t>
            </a:r>
            <a:endParaRPr lang="es-V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6417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LICENCIA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</dc:title>
  <dc:creator>win764</dc:creator>
  <cp:lastModifiedBy>win764</cp:lastModifiedBy>
  <cp:revision>1</cp:revision>
  <dcterms:created xsi:type="dcterms:W3CDTF">2019-09-07T15:18:29Z</dcterms:created>
  <dcterms:modified xsi:type="dcterms:W3CDTF">2019-09-07T15:18:46Z</dcterms:modified>
</cp:coreProperties>
</file>