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67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2642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20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39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84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538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195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883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869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26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3840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54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177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052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103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002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704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68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363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86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5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128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37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40" y="1873538"/>
            <a:ext cx="10358118" cy="760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93619" y="4325991"/>
            <a:ext cx="8604760" cy="774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40" y="460750"/>
            <a:ext cx="10358118" cy="11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3" y="1872746"/>
            <a:ext cx="10358133" cy="394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youtit.com/buil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6545" y="2679569"/>
            <a:ext cx="3521710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b="0" spc="-5" dirty="0">
                <a:latin typeface="Calibri Light"/>
                <a:cs typeface="Calibri Light"/>
              </a:rPr>
              <a:t>Norm</a:t>
            </a:r>
            <a:r>
              <a:rPr sz="6000" b="0" spc="-60" dirty="0">
                <a:latin typeface="Calibri Light"/>
                <a:cs typeface="Calibri Light"/>
              </a:rPr>
              <a:t>a</a:t>
            </a:r>
            <a:r>
              <a:rPr sz="6000" b="0" spc="-20" dirty="0">
                <a:latin typeface="Calibri Light"/>
                <a:cs typeface="Calibri Light"/>
              </a:rPr>
              <a:t>ti</a:t>
            </a:r>
            <a:r>
              <a:rPr sz="6000" b="0" spc="-130" dirty="0">
                <a:latin typeface="Calibri Light"/>
                <a:cs typeface="Calibri Light"/>
              </a:rPr>
              <a:t>v</a:t>
            </a:r>
            <a:r>
              <a:rPr sz="6000" b="0" spc="-30" dirty="0">
                <a:latin typeface="Calibri Light"/>
                <a:cs typeface="Calibri Light"/>
              </a:rPr>
              <a:t>as</a:t>
            </a:r>
            <a:endParaRPr sz="60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ema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Ortho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eport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70000"/>
              </a:lnSpc>
            </a:pPr>
            <a:r>
              <a:rPr spc="-20" dirty="0"/>
              <a:t>D</a:t>
            </a:r>
            <a:r>
              <a:rPr spc="-10" dirty="0"/>
              <a:t>ichas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Norm</a:t>
            </a:r>
            <a:r>
              <a:rPr spc="-40" dirty="0"/>
              <a:t>a</a:t>
            </a:r>
            <a:r>
              <a:rPr spc="-10" dirty="0"/>
              <a:t>ti</a:t>
            </a:r>
            <a:r>
              <a:rPr spc="-50" dirty="0"/>
              <a:t>v</a:t>
            </a:r>
            <a:r>
              <a:rPr spc="-15" dirty="0"/>
              <a:t>a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o</a:t>
            </a:r>
            <a:r>
              <a:rPr spc="-15" dirty="0"/>
              <a:t>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35" dirty="0"/>
              <a:t>r</a:t>
            </a:r>
            <a:r>
              <a:rPr spc="-10" dirty="0"/>
              <a:t>eal</a:t>
            </a:r>
            <a:r>
              <a:rPr dirty="0"/>
              <a:t>i</a:t>
            </a:r>
            <a:r>
              <a:rPr spc="-50" dirty="0"/>
              <a:t>z</a:t>
            </a:r>
            <a:r>
              <a:rPr spc="-15" dirty="0"/>
              <a:t>adas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pensand</a:t>
            </a:r>
            <a:r>
              <a:rPr spc="-15" dirty="0"/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  <a:r>
              <a:rPr spc="-15" dirty="0"/>
              <a:t>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15" dirty="0"/>
              <a:t>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spc="-15" dirty="0"/>
              <a:t>xper</a:t>
            </a:r>
            <a:r>
              <a:rPr spc="-10" dirty="0"/>
              <a:t>ie</a:t>
            </a:r>
            <a:r>
              <a:rPr spc="-25" dirty="0"/>
              <a:t>n</a:t>
            </a:r>
            <a:r>
              <a:rPr spc="-10" dirty="0"/>
              <a:t>cia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pa</a:t>
            </a:r>
            <a:r>
              <a:rPr spc="-5" dirty="0"/>
              <a:t>s</a:t>
            </a:r>
            <a:r>
              <a:rPr spc="-15" dirty="0"/>
              <a:t>ada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y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  <a:r>
              <a:rPr spc="-15" dirty="0"/>
              <a:t>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10" dirty="0"/>
              <a:t>as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40" dirty="0"/>
              <a:t>c</a:t>
            </a:r>
            <a:r>
              <a:rPr spc="-15" dirty="0"/>
              <a:t>os</a:t>
            </a:r>
            <a:r>
              <a:rPr spc="-10" dirty="0"/>
              <a:t>as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qu</a:t>
            </a:r>
            <a:r>
              <a:rPr spc="-15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vienen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5" dirty="0"/>
              <a:t>futu</a:t>
            </a:r>
            <a:r>
              <a:rPr spc="-40" dirty="0"/>
              <a:t>r</a:t>
            </a:r>
            <a:r>
              <a:rPr spc="-10" dirty="0"/>
              <a:t>e,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/>
              <a:t>cualqu</a:t>
            </a:r>
            <a:r>
              <a:rPr spc="-5" dirty="0"/>
              <a:t>i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30" dirty="0"/>
              <a:t>b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45" dirty="0"/>
              <a:t>v</a:t>
            </a:r>
            <a:r>
              <a:rPr spc="-10" dirty="0"/>
              <a:t>aci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dud</a:t>
            </a:r>
            <a:r>
              <a:rPr spc="-10" dirty="0"/>
              <a:t>a,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10" dirty="0"/>
              <a:t>ie</a:t>
            </a:r>
            <a:r>
              <a:rPr spc="-40" dirty="0"/>
              <a:t>nt</a:t>
            </a:r>
            <a:r>
              <a:rPr spc="-15" dirty="0"/>
              <a:t>a</a:t>
            </a:r>
            <a:r>
              <a:rPr spc="-5" dirty="0"/>
              <a:t>s</a:t>
            </a:r>
            <a:r>
              <a:rPr spc="-15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li</a:t>
            </a:r>
            <a:r>
              <a:rPr spc="-20" dirty="0"/>
              <a:t>b</a:t>
            </a:r>
            <a:r>
              <a:rPr spc="-40" dirty="0"/>
              <a:t>r</a:t>
            </a:r>
            <a:r>
              <a:rPr spc="-15"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de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spc="-20" dirty="0"/>
              <a:t>xp</a:t>
            </a:r>
            <a:r>
              <a:rPr spc="-40" dirty="0"/>
              <a:t>r</a:t>
            </a:r>
            <a:r>
              <a:rPr spc="-10" dirty="0"/>
              <a:t>esarlo.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spc="-5" dirty="0"/>
              <a:t>R</a:t>
            </a:r>
            <a:r>
              <a:rPr spc="-65" dirty="0"/>
              <a:t>E</a:t>
            </a:r>
            <a:r>
              <a:rPr dirty="0"/>
              <a:t>QUISI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5" dirty="0"/>
              <a:t>,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las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20" dirty="0"/>
              <a:t>ru</a:t>
            </a:r>
            <a:r>
              <a:rPr spc="-65" dirty="0"/>
              <a:t>t</a:t>
            </a:r>
            <a:r>
              <a:rPr dirty="0"/>
              <a:t>as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Decla</a:t>
            </a:r>
            <a:r>
              <a:rPr spc="-80" dirty="0"/>
              <a:t>r</a:t>
            </a:r>
            <a:r>
              <a:rPr dirty="0"/>
              <a:t>adas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en</a:t>
            </a:r>
          </a:p>
          <a:p>
            <a:pPr marL="12700">
              <a:lnSpc>
                <a:spcPts val="5015"/>
              </a:lnSpc>
            </a:pPr>
            <a:r>
              <a:rPr spc="-80" dirty="0"/>
              <a:t>r</a:t>
            </a:r>
            <a:r>
              <a:rPr spc="-5" dirty="0"/>
              <a:t>ou</a:t>
            </a:r>
            <a:r>
              <a:rPr spc="-45" dirty="0"/>
              <a:t>t</a:t>
            </a:r>
            <a:r>
              <a:rPr spc="-5" dirty="0"/>
              <a:t>e.php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873538"/>
            <a:ext cx="10280015" cy="218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8419" indent="-228600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dec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{</a:t>
            </a:r>
            <a:r>
              <a:rPr sz="2800" dirty="0">
                <a:latin typeface="Calibri"/>
                <a:cs typeface="Calibri"/>
              </a:rPr>
              <a:t>{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.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$pa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-&gt;</a:t>
            </a:r>
            <a:r>
              <a:rPr sz="2800" spc="-15" dirty="0">
                <a:latin typeface="Calibri"/>
                <a:cs typeface="Calibri"/>
              </a:rPr>
              <a:t>id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}</a:t>
            </a:r>
            <a:r>
              <a:rPr sz="2800" dirty="0">
                <a:latin typeface="Calibri"/>
                <a:cs typeface="Calibri"/>
              </a:rPr>
              <a:t>}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6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ar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So</a:t>
            </a:r>
            <a:r>
              <a:rPr sz="2800" spc="-15" dirty="0">
                <a:latin typeface="Calibri"/>
                <a:cs typeface="Calibri"/>
              </a:rPr>
              <a:t>lo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aso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ru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7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esa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ru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</a:t>
            </a:r>
            <a:r>
              <a:rPr sz="2800" spc="-15" dirty="0">
                <a:latin typeface="Calibri"/>
                <a:cs typeface="Calibri"/>
              </a:rPr>
              <a:t>\</a:t>
            </a:r>
            <a:r>
              <a:rPr sz="2800" spc="-10" dirty="0">
                <a:latin typeface="Calibri"/>
                <a:cs typeface="Calibri"/>
              </a:rPr>
              <a:t>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ejemp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/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ari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/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El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5" dirty="0"/>
              <a:t>r</a:t>
            </a:r>
            <a:r>
              <a:rPr spc="-5" dirty="0"/>
              <a:t>chi</a:t>
            </a:r>
            <a:r>
              <a:rPr spc="-55" dirty="0"/>
              <a:t>v</a:t>
            </a:r>
            <a:r>
              <a:rPr dirty="0"/>
              <a:t>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spc="-50" dirty="0"/>
              <a:t>c</a:t>
            </a:r>
            <a:r>
              <a:rPr spc="-5" dirty="0"/>
              <a:t>ono</a:t>
            </a:r>
            <a:r>
              <a:rPr dirty="0"/>
              <a:t>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/>
              <a:t>Boo</a:t>
            </a:r>
            <a:r>
              <a:rPr spc="-65" dirty="0"/>
              <a:t>s</a:t>
            </a:r>
            <a:r>
              <a:rPr dirty="0"/>
              <a:t>t</a:t>
            </a:r>
            <a:r>
              <a:rPr spc="-80" dirty="0"/>
              <a:t>r</a:t>
            </a:r>
            <a:r>
              <a:rPr dirty="0"/>
              <a:t>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872746"/>
            <a:ext cx="967994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Font typeface="Arial"/>
              <a:buChar char="•"/>
              <a:tabLst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Boo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enc</a:t>
            </a:r>
            <a:r>
              <a:rPr sz="2000" spc="-5" dirty="0">
                <a:latin typeface="Calibri"/>
                <a:cs typeface="Calibri"/>
              </a:rPr>
              <a:t>ue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arp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ier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6195" y="2790444"/>
            <a:ext cx="2484120" cy="372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7363" y="2790444"/>
            <a:ext cx="6068568" cy="1324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114" dirty="0"/>
              <a:t>f</a:t>
            </a:r>
            <a:r>
              <a:rPr spc="-5" dirty="0"/>
              <a:t>orm</a:t>
            </a:r>
            <a:r>
              <a:rPr dirty="0"/>
              <a:t>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65" dirty="0"/>
              <a:t>r</a:t>
            </a:r>
            <a:r>
              <a:rPr spc="-5" dirty="0"/>
              <a:t>ea</a:t>
            </a:r>
            <a:r>
              <a:rPr dirty="0"/>
              <a:t>r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los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Bo</a:t>
            </a:r>
            <a:r>
              <a:rPr spc="-50" dirty="0"/>
              <a:t>t</a:t>
            </a:r>
            <a:r>
              <a:rPr spc="-5" dirty="0"/>
              <a:t>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872746"/>
            <a:ext cx="549148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spc="-5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Ut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truc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0" y="4669428"/>
            <a:ext cx="646938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El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26195" y="2790444"/>
            <a:ext cx="2484120" cy="372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7363" y="2790444"/>
            <a:ext cx="6068568" cy="1324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363" y="5487923"/>
            <a:ext cx="4477512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Las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funciones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Basi</a:t>
            </a:r>
            <a:r>
              <a:rPr spc="-55" dirty="0"/>
              <a:t>c</a:t>
            </a:r>
            <a:r>
              <a:rPr dirty="0"/>
              <a:t>as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del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Co</a:t>
            </a:r>
            <a:r>
              <a:rPr spc="-60" dirty="0"/>
              <a:t>n</a:t>
            </a:r>
            <a:r>
              <a:rPr dirty="0"/>
              <a:t>t</a:t>
            </a:r>
            <a:r>
              <a:rPr spc="-80" dirty="0"/>
              <a:t>r</a:t>
            </a:r>
            <a:r>
              <a:rPr spc="-5" dirty="0"/>
              <a:t>olado</a:t>
            </a:r>
            <a:r>
              <a:rPr dirty="0"/>
              <a:t>r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1346758"/>
            <a:ext cx="7808595" cy="50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aso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935" algn="l"/>
              </a:tabLst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ador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Encue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AP</a:t>
            </a:r>
            <a:r>
              <a:rPr sz="1800" spc="-2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\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TP</a:t>
            </a:r>
            <a:r>
              <a:rPr sz="1800" dirty="0">
                <a:latin typeface="Calibri"/>
                <a:cs typeface="Calibri"/>
              </a:rPr>
              <a:t>\</a:t>
            </a:r>
            <a:r>
              <a:rPr sz="1800" spc="-5" dirty="0">
                <a:latin typeface="Calibri"/>
                <a:cs typeface="Calibri"/>
              </a:rPr>
              <a:t>Co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\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ablas\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sCo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9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hp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935" algn="l"/>
              </a:tabLst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sCo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50215" indent="-43751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450850" algn="l"/>
              </a:tabLst>
            </a:pPr>
            <a:r>
              <a:rPr sz="1800" spc="-5" dirty="0">
                <a:latin typeface="Calibri"/>
                <a:cs typeface="Calibri"/>
              </a:rPr>
              <a:t>pub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$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es";</a:t>
            </a:r>
            <a:endParaRPr sz="1800">
              <a:latin typeface="Calibri"/>
              <a:cs typeface="Calibri"/>
            </a:endParaRPr>
          </a:p>
          <a:p>
            <a:pPr marL="450215" indent="-43751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450850" algn="l"/>
              </a:tabLst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$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gi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503555" indent="-490855">
              <a:lnSpc>
                <a:spcPct val="100000"/>
              </a:lnSpc>
              <a:buFont typeface="Arial"/>
              <a:buChar char="•"/>
              <a:tabLst>
                <a:tab pos="504190" algn="l"/>
                <a:tab pos="2176780" algn="l"/>
              </a:tabLst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u="heavy" dirty="0">
                <a:latin typeface="Calibri"/>
                <a:cs typeface="Calibri"/>
              </a:rPr>
              <a:t> </a:t>
            </a:r>
            <a:r>
              <a:rPr sz="1800" u="heavy" dirty="0">
                <a:latin typeface="Times New Roman"/>
                <a:cs typeface="Times New Roman"/>
              </a:rPr>
              <a:t>	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uct(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503555" indent="-49085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504190" algn="l"/>
              </a:tabLst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x()</a:t>
            </a:r>
            <a:endParaRPr sz="1800">
              <a:latin typeface="Calibri"/>
              <a:cs typeface="Calibri"/>
            </a:endParaRPr>
          </a:p>
          <a:p>
            <a:pPr marL="503555" indent="-49085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04190" algn="l"/>
              </a:tabLst>
            </a:pPr>
            <a:r>
              <a:rPr sz="1800" spc="-5" dirty="0">
                <a:latin typeface="Calibri"/>
                <a:cs typeface="Calibri"/>
              </a:rPr>
              <a:t>pub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e()</a:t>
            </a:r>
            <a:endParaRPr sz="1800">
              <a:latin typeface="Calibri"/>
              <a:cs typeface="Calibri"/>
            </a:endParaRPr>
          </a:p>
          <a:p>
            <a:pPr marL="503555" indent="-49085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504190" algn="l"/>
              </a:tabLst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e(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$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t)</a:t>
            </a:r>
            <a:endParaRPr sz="1800">
              <a:latin typeface="Calibri"/>
              <a:cs typeface="Calibri"/>
            </a:endParaRPr>
          </a:p>
          <a:p>
            <a:pPr marL="503555" indent="-49085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504190" algn="l"/>
              </a:tabLst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$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d)</a:t>
            </a:r>
            <a:endParaRPr sz="1800">
              <a:latin typeface="Calibri"/>
              <a:cs typeface="Calibri"/>
            </a:endParaRPr>
          </a:p>
          <a:p>
            <a:pPr marL="503555" indent="-49085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04190" algn="l"/>
              </a:tabLst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$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d)</a:t>
            </a:r>
            <a:endParaRPr sz="1800">
              <a:latin typeface="Calibri"/>
              <a:cs typeface="Calibri"/>
            </a:endParaRPr>
          </a:p>
          <a:p>
            <a:pPr marL="503555" indent="-49085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504190" algn="l"/>
              </a:tabLst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e(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$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$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d)</a:t>
            </a:r>
            <a:endParaRPr sz="1800">
              <a:latin typeface="Calibri"/>
              <a:cs typeface="Calibri"/>
            </a:endParaRPr>
          </a:p>
          <a:p>
            <a:pPr marL="503555" indent="-49085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504190" algn="l"/>
              </a:tabLst>
            </a:pPr>
            <a:r>
              <a:rPr sz="1800" spc="-5" dirty="0">
                <a:latin typeface="Calibri"/>
                <a:cs typeface="Calibri"/>
              </a:rPr>
              <a:t>pub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$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Que</a:t>
            </a:r>
            <a:r>
              <a:rPr spc="15" dirty="0"/>
              <a:t>r</a:t>
            </a:r>
            <a:r>
              <a:rPr dirty="0"/>
              <a:t>yBuilder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333724"/>
            <a:ext cx="7399020" cy="258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1300" spc="-90" dirty="0">
                <a:latin typeface="Calibri"/>
                <a:cs typeface="Calibri"/>
              </a:rPr>
              <a:t>T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20" dirty="0">
                <a:latin typeface="Calibri"/>
                <a:cs typeface="Calibri"/>
              </a:rPr>
              <a:t>at</a:t>
            </a:r>
            <a:r>
              <a:rPr sz="1300" spc="-10" dirty="0">
                <a:latin typeface="Calibri"/>
                <a:cs typeface="Calibri"/>
              </a:rPr>
              <a:t>ar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b="1" spc="-30" dirty="0">
                <a:latin typeface="Calibri"/>
                <a:cs typeface="Calibri"/>
              </a:rPr>
              <a:t>e</a:t>
            </a:r>
            <a:r>
              <a:rPr sz="1300" b="1" spc="-15" dirty="0">
                <a:latin typeface="Calibri"/>
                <a:cs typeface="Calibri"/>
              </a:rPr>
              <a:t>v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uso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de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15" dirty="0">
                <a:latin typeface="Calibri"/>
                <a:cs typeface="Calibri"/>
              </a:rPr>
              <a:t>ODE</a:t>
            </a:r>
            <a:r>
              <a:rPr sz="1300" b="1" spc="-30" dirty="0">
                <a:latin typeface="Calibri"/>
                <a:cs typeface="Calibri"/>
              </a:rPr>
              <a:t>L</a:t>
            </a:r>
            <a:r>
              <a:rPr sz="1300" b="1" spc="-15" dirty="0">
                <a:latin typeface="Calibri"/>
                <a:cs typeface="Calibri"/>
              </a:rPr>
              <a:t>O</a:t>
            </a:r>
            <a:r>
              <a:rPr sz="1300" b="1" spc="-10" dirty="0">
                <a:latin typeface="Calibri"/>
                <a:cs typeface="Calibri"/>
              </a:rPr>
              <a:t>S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de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LAR</a:t>
            </a:r>
            <a:r>
              <a:rPr sz="1300" b="1" spc="-90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V</a:t>
            </a:r>
            <a:r>
              <a:rPr sz="1300" b="1" spc="-10" dirty="0">
                <a:latin typeface="Calibri"/>
                <a:cs typeface="Calibri"/>
              </a:rPr>
              <a:t>EL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empe</a:t>
            </a:r>
            <a:r>
              <a:rPr sz="1300" spc="-15" dirty="0">
                <a:latin typeface="Calibri"/>
                <a:cs typeface="Calibri"/>
              </a:rPr>
              <a:t>sa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ut</a:t>
            </a:r>
            <a:r>
              <a:rPr sz="1300" spc="-5" dirty="0">
                <a:latin typeface="Calibri"/>
                <a:cs typeface="Calibri"/>
              </a:rPr>
              <a:t>ili</a:t>
            </a:r>
            <a:r>
              <a:rPr sz="1300" spc="-30" dirty="0">
                <a:latin typeface="Calibri"/>
                <a:cs typeface="Calibri"/>
              </a:rPr>
              <a:t>z</a:t>
            </a:r>
            <a:r>
              <a:rPr sz="1300" spc="-10" dirty="0">
                <a:latin typeface="Calibri"/>
                <a:cs typeface="Calibri"/>
              </a:rPr>
              <a:t>er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las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0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truc</a:t>
            </a:r>
            <a:r>
              <a:rPr sz="1300" spc="-5" dirty="0">
                <a:latin typeface="Calibri"/>
                <a:cs typeface="Calibri"/>
              </a:rPr>
              <a:t>ci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nes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Qu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ryB</a:t>
            </a:r>
            <a:r>
              <a:rPr sz="1300" b="1" spc="-5" dirty="0">
                <a:latin typeface="Calibri"/>
                <a:cs typeface="Calibri"/>
              </a:rPr>
              <a:t>UIL</a:t>
            </a:r>
            <a:r>
              <a:rPr sz="1300" b="1" spc="-15" dirty="0">
                <a:latin typeface="Calibri"/>
                <a:cs typeface="Calibri"/>
              </a:rPr>
              <a:t>DE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241935" algn="l"/>
              </a:tabLst>
            </a:pP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eer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3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los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egi</a:t>
            </a:r>
            <a:r>
              <a:rPr sz="1300" spc="-2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os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1935" algn="l"/>
              </a:tabLst>
            </a:pPr>
            <a:r>
              <a:rPr sz="1300" b="1" spc="-10" dirty="0">
                <a:latin typeface="Calibri"/>
                <a:cs typeface="Calibri"/>
              </a:rPr>
              <a:t>$t</a:t>
            </a:r>
            <a:r>
              <a:rPr sz="1300" b="1" spc="-5" dirty="0">
                <a:latin typeface="Calibri"/>
                <a:cs typeface="Calibri"/>
              </a:rPr>
              <a:t>hi</a:t>
            </a:r>
            <a:r>
              <a:rPr sz="1300" b="1" spc="-15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-&gt;</a:t>
            </a:r>
            <a:r>
              <a:rPr sz="1300" b="1" spc="-25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egi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25" dirty="0">
                <a:latin typeface="Calibri"/>
                <a:cs typeface="Calibri"/>
              </a:rPr>
              <a:t>r</a:t>
            </a:r>
            <a:r>
              <a:rPr sz="1300" b="1" spc="-10" dirty="0">
                <a:latin typeface="Calibri"/>
                <a:cs typeface="Calibri"/>
              </a:rPr>
              <a:t>os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=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B::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bl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($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his</a:t>
            </a:r>
            <a:r>
              <a:rPr sz="1300" b="1" spc="-10" dirty="0">
                <a:latin typeface="Calibri"/>
                <a:cs typeface="Calibri"/>
              </a:rPr>
              <a:t>-</a:t>
            </a:r>
            <a:r>
              <a:rPr sz="1300" b="1" spc="-5" dirty="0">
                <a:latin typeface="Calibri"/>
                <a:cs typeface="Calibri"/>
              </a:rPr>
              <a:t>&gt;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bl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)</a:t>
            </a:r>
            <a:r>
              <a:rPr sz="1300" b="1" spc="-10" dirty="0">
                <a:latin typeface="Calibri"/>
                <a:cs typeface="Calibri"/>
              </a:rPr>
              <a:t>-&gt;</a:t>
            </a:r>
            <a:r>
              <a:rPr sz="1300" b="1" spc="-25" dirty="0">
                <a:latin typeface="Calibri"/>
                <a:cs typeface="Calibri"/>
              </a:rPr>
              <a:t>g</a:t>
            </a:r>
            <a:r>
              <a:rPr sz="1300" b="1" spc="-3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(</a:t>
            </a:r>
            <a:r>
              <a:rPr sz="1300" b="1" dirty="0">
                <a:latin typeface="Calibri"/>
                <a:cs typeface="Calibri"/>
              </a:rPr>
              <a:t>)</a:t>
            </a:r>
            <a:r>
              <a:rPr sz="1300" b="1" spc="-5" dirty="0">
                <a:latin typeface="Calibri"/>
                <a:cs typeface="Calibri"/>
              </a:rPr>
              <a:t>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241935" algn="l"/>
              </a:tabLst>
            </a:pP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ear</a:t>
            </a:r>
            <a:endParaRPr sz="1300">
              <a:latin typeface="Calibri"/>
              <a:cs typeface="Calibri"/>
            </a:endParaRPr>
          </a:p>
          <a:p>
            <a:pPr marL="546100" indent="-5334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546735" algn="l"/>
              </a:tabLst>
            </a:pPr>
            <a:r>
              <a:rPr sz="1300" b="1" spc="-15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B::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bl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($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his</a:t>
            </a:r>
            <a:r>
              <a:rPr sz="1300" b="1" spc="-10" dirty="0">
                <a:latin typeface="Calibri"/>
                <a:cs typeface="Calibri"/>
              </a:rPr>
              <a:t>-&gt;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bl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)</a:t>
            </a:r>
            <a:r>
              <a:rPr sz="1300" b="1" spc="-10" dirty="0">
                <a:latin typeface="Calibri"/>
                <a:cs typeface="Calibri"/>
              </a:rPr>
              <a:t>-&gt;upd</a:t>
            </a:r>
            <a:r>
              <a:rPr sz="1300" b="1" spc="-25" dirty="0">
                <a:latin typeface="Calibri"/>
                <a:cs typeface="Calibri"/>
              </a:rPr>
              <a:t>at</a:t>
            </a:r>
            <a:r>
              <a:rPr sz="1300" b="1" spc="-15" dirty="0">
                <a:latin typeface="Calibri"/>
                <a:cs typeface="Calibri"/>
              </a:rPr>
              <a:t>eOr</a:t>
            </a:r>
            <a:r>
              <a:rPr sz="1300" b="1" spc="0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ns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t(</a:t>
            </a:r>
            <a:endParaRPr sz="13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699135" algn="l"/>
              </a:tabLst>
            </a:pPr>
            <a:r>
              <a:rPr sz="1300" b="1" spc="-5" dirty="0">
                <a:latin typeface="Calibri"/>
                <a:cs typeface="Calibri"/>
              </a:rPr>
              <a:t>[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'name</a:t>
            </a:r>
            <a:r>
              <a:rPr sz="1300" b="1" spc="-5" dirty="0">
                <a:latin typeface="Calibri"/>
                <a:cs typeface="Calibri"/>
              </a:rPr>
              <a:t>'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=&gt;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$</a:t>
            </a:r>
            <a:r>
              <a:rPr sz="1300" b="1" spc="-20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que</a:t>
            </a:r>
            <a:r>
              <a:rPr sz="1300" b="1" spc="-3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t</a:t>
            </a:r>
            <a:r>
              <a:rPr sz="1300" b="1" spc="-10" dirty="0">
                <a:latin typeface="Calibri"/>
                <a:cs typeface="Calibri"/>
              </a:rPr>
              <a:t>-&gt;name]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46100" algn="l"/>
              </a:tabLst>
            </a:pPr>
            <a:r>
              <a:rPr sz="1300" spc="-5" dirty="0">
                <a:latin typeface="Arial"/>
                <a:cs typeface="Arial"/>
              </a:rPr>
              <a:t>•	</a:t>
            </a:r>
            <a:r>
              <a:rPr sz="1300" b="1" spc="-5" dirty="0">
                <a:latin typeface="Calibri"/>
                <a:cs typeface="Calibri"/>
              </a:rPr>
              <a:t>);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300" spc="-5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50" y="3873751"/>
            <a:ext cx="501078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eer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egi</a:t>
            </a:r>
            <a:r>
              <a:rPr sz="1300" spc="-2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7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er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Mo</a:t>
            </a:r>
            <a:r>
              <a:rPr sz="1300" spc="-5" dirty="0">
                <a:latin typeface="Calibri"/>
                <a:cs typeface="Calibri"/>
              </a:rPr>
              <a:t>di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ar</a:t>
            </a:r>
            <a:endParaRPr sz="13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  <a:spcBef>
                <a:spcPts val="540"/>
              </a:spcBef>
            </a:pPr>
            <a:r>
              <a:rPr sz="1300" b="1" spc="-10" dirty="0">
                <a:latin typeface="Calibri"/>
                <a:cs typeface="Calibri"/>
              </a:rPr>
              <a:t>$this-&gt;</a:t>
            </a:r>
            <a:r>
              <a:rPr sz="1300" b="1" spc="-25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egi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25" dirty="0">
                <a:latin typeface="Calibri"/>
                <a:cs typeface="Calibri"/>
              </a:rPr>
              <a:t>r</a:t>
            </a:r>
            <a:r>
              <a:rPr sz="1300" b="1" spc="-10" dirty="0">
                <a:latin typeface="Calibri"/>
                <a:cs typeface="Calibri"/>
              </a:rPr>
              <a:t>os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=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B::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bl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($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hi</a:t>
            </a:r>
            <a:r>
              <a:rPr sz="1300" b="1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-&gt;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bl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)</a:t>
            </a:r>
            <a:r>
              <a:rPr sz="1300" b="1" spc="-10" dirty="0">
                <a:latin typeface="Calibri"/>
                <a:cs typeface="Calibri"/>
              </a:rPr>
              <a:t>-&gt;wh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25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('id',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'='</a:t>
            </a:r>
            <a:r>
              <a:rPr sz="1300" b="1" spc="-5" dirty="0">
                <a:latin typeface="Calibri"/>
                <a:cs typeface="Calibri"/>
              </a:rPr>
              <a:t>,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$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d</a:t>
            </a:r>
            <a:r>
              <a:rPr sz="1300" b="1" dirty="0">
                <a:latin typeface="Calibri"/>
                <a:cs typeface="Calibri"/>
              </a:rPr>
              <a:t>)</a:t>
            </a:r>
            <a:r>
              <a:rPr sz="1300" b="1" spc="-10" dirty="0">
                <a:latin typeface="Calibri"/>
                <a:cs typeface="Calibri"/>
              </a:rPr>
              <a:t>-&gt;</a:t>
            </a:r>
            <a:r>
              <a:rPr sz="1300" b="1" spc="-25" dirty="0">
                <a:latin typeface="Calibri"/>
                <a:cs typeface="Calibri"/>
              </a:rPr>
              <a:t>g</a:t>
            </a:r>
            <a:r>
              <a:rPr sz="1300" b="1" spc="-3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(</a:t>
            </a:r>
            <a:r>
              <a:rPr sz="1300" b="1" dirty="0">
                <a:latin typeface="Calibri"/>
                <a:cs typeface="Calibri"/>
              </a:rPr>
              <a:t>)</a:t>
            </a:r>
            <a:r>
              <a:rPr sz="1300" b="1" spc="-5" dirty="0">
                <a:latin typeface="Calibri"/>
                <a:cs typeface="Calibri"/>
              </a:rPr>
              <a:t>;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3" y="4130524"/>
            <a:ext cx="831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3" y="4661258"/>
            <a:ext cx="6826250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1300" spc="-10" dirty="0">
                <a:latin typeface="Calibri"/>
                <a:cs typeface="Calibri"/>
              </a:rPr>
              <a:t>Hac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20" dirty="0">
                <a:latin typeface="Calibri"/>
                <a:cs typeface="Calibri"/>
              </a:rPr>
              <a:t>at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egi</a:t>
            </a:r>
            <a:r>
              <a:rPr sz="1300" spc="-2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os</a:t>
            </a:r>
            <a:endParaRPr sz="1300">
              <a:latin typeface="Calibri"/>
              <a:cs typeface="Calibri"/>
            </a:endParaRPr>
          </a:p>
          <a:p>
            <a:pPr marL="546100" indent="-5334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546735" algn="l"/>
              </a:tabLst>
            </a:pPr>
            <a:r>
              <a:rPr sz="1300" b="1" spc="-10" dirty="0">
                <a:latin typeface="Calibri"/>
                <a:cs typeface="Calibri"/>
              </a:rPr>
              <a:t>$</a:t>
            </a:r>
            <a:r>
              <a:rPr sz="1300" b="1" spc="-2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f</a:t>
            </a:r>
            <a:r>
              <a:rPr sz="1300" b="1" spc="-35" dirty="0">
                <a:latin typeface="Calibri"/>
                <a:cs typeface="Calibri"/>
              </a:rPr>
              <a:t>f</a:t>
            </a:r>
            <a:r>
              <a:rPr sz="1300" b="1" spc="-15" dirty="0">
                <a:latin typeface="Calibri"/>
                <a:cs typeface="Calibri"/>
              </a:rPr>
              <a:t>ec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=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B::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bl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($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his</a:t>
            </a:r>
            <a:r>
              <a:rPr sz="1300" b="1" spc="-10" dirty="0">
                <a:latin typeface="Calibri"/>
                <a:cs typeface="Calibri"/>
              </a:rPr>
              <a:t>-&gt;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bla)-&gt;wh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25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('id',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$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d</a:t>
            </a:r>
            <a:r>
              <a:rPr sz="1300" b="1" dirty="0">
                <a:latin typeface="Calibri"/>
                <a:cs typeface="Calibri"/>
              </a:rPr>
              <a:t>)</a:t>
            </a:r>
            <a:r>
              <a:rPr sz="1300" b="1" spc="-10" dirty="0">
                <a:latin typeface="Calibri"/>
                <a:cs typeface="Calibri"/>
              </a:rPr>
              <a:t>-&gt;upd</a:t>
            </a:r>
            <a:r>
              <a:rPr sz="1300" b="1" spc="-25" dirty="0">
                <a:latin typeface="Calibri"/>
                <a:cs typeface="Calibri"/>
              </a:rPr>
              <a:t>at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([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'name</a:t>
            </a:r>
            <a:r>
              <a:rPr sz="1300" b="1" spc="-5" dirty="0">
                <a:latin typeface="Calibri"/>
                <a:cs typeface="Calibri"/>
              </a:rPr>
              <a:t>'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=&gt;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$</a:t>
            </a:r>
            <a:r>
              <a:rPr sz="1300" b="1" spc="-20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que</a:t>
            </a:r>
            <a:r>
              <a:rPr sz="1300" b="1" spc="-3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t</a:t>
            </a:r>
            <a:r>
              <a:rPr sz="1300" b="1" spc="-10" dirty="0">
                <a:latin typeface="Calibri"/>
                <a:cs typeface="Calibri"/>
              </a:rPr>
              <a:t>-&gt;name]</a:t>
            </a:r>
            <a:r>
              <a:rPr sz="1300" b="1" spc="-5" dirty="0">
                <a:latin typeface="Calibri"/>
                <a:cs typeface="Calibri"/>
              </a:rPr>
              <a:t>);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ts val="1325"/>
              </a:lnSpc>
              <a:spcBef>
                <a:spcPts val="1120"/>
              </a:spcBef>
              <a:buFont typeface="Arial"/>
              <a:buChar char="•"/>
              <a:tabLst>
                <a:tab pos="241935" algn="l"/>
              </a:tabLst>
            </a:pPr>
            <a:r>
              <a:rPr sz="1300" spc="-10" dirty="0">
                <a:latin typeface="Calibri"/>
                <a:cs typeface="Calibri"/>
              </a:rPr>
              <a:t>Bor</a:t>
            </a:r>
            <a:r>
              <a:rPr sz="1300" spc="-2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un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egi</a:t>
            </a:r>
            <a:r>
              <a:rPr sz="1300" spc="-2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endParaRPr sz="1300">
              <a:latin typeface="Calibri"/>
              <a:cs typeface="Calibri"/>
            </a:endParaRPr>
          </a:p>
          <a:p>
            <a:pPr marL="546100">
              <a:lnSpc>
                <a:spcPts val="1325"/>
              </a:lnSpc>
            </a:pPr>
            <a:r>
              <a:rPr sz="1300" b="1" spc="-10" dirty="0">
                <a:latin typeface="Calibri"/>
                <a:cs typeface="Calibri"/>
              </a:rPr>
              <a:t>$del</a:t>
            </a:r>
            <a:r>
              <a:rPr sz="1300" b="1" spc="-30" dirty="0">
                <a:latin typeface="Calibri"/>
                <a:cs typeface="Calibri"/>
              </a:rPr>
              <a:t>et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=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B::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bl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($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hi</a:t>
            </a:r>
            <a:r>
              <a:rPr sz="1300" b="1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-&gt;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bla)-&gt;wh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25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('id',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'='</a:t>
            </a:r>
            <a:r>
              <a:rPr sz="1300" b="1" spc="-5" dirty="0">
                <a:latin typeface="Calibri"/>
                <a:cs typeface="Calibri"/>
              </a:rPr>
              <a:t>,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$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d</a:t>
            </a:r>
            <a:r>
              <a:rPr sz="1300" b="1" dirty="0">
                <a:latin typeface="Calibri"/>
                <a:cs typeface="Calibri"/>
              </a:rPr>
              <a:t>)</a:t>
            </a:r>
            <a:r>
              <a:rPr sz="1300" b="1" spc="-10" dirty="0">
                <a:latin typeface="Calibri"/>
                <a:cs typeface="Calibri"/>
              </a:rPr>
              <a:t>-&gt;del</a:t>
            </a:r>
            <a:r>
              <a:rPr sz="1300" b="1" spc="-30" dirty="0">
                <a:latin typeface="Calibri"/>
                <a:cs typeface="Calibri"/>
              </a:rPr>
              <a:t>et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(</a:t>
            </a:r>
            <a:r>
              <a:rPr sz="1300" b="1" dirty="0">
                <a:latin typeface="Calibri"/>
                <a:cs typeface="Calibri"/>
              </a:rPr>
              <a:t>)</a:t>
            </a:r>
            <a:r>
              <a:rPr sz="1300" b="1" spc="-5" dirty="0">
                <a:latin typeface="Calibri"/>
                <a:cs typeface="Calibri"/>
              </a:rPr>
              <a:t>;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762274"/>
            <a:ext cx="923417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latin typeface="Calibri Light"/>
                <a:cs typeface="Calibri Light"/>
              </a:rPr>
              <a:t>El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Flujo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del</a:t>
            </a:r>
            <a:r>
              <a:rPr sz="4400" b="0" spc="-1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</a:t>
            </a:r>
            <a:r>
              <a:rPr sz="4400" b="0" spc="-15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UD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</a:t>
            </a:r>
            <a:r>
              <a:rPr sz="4400" b="0" spc="-110" dirty="0">
                <a:latin typeface="Times New Roman"/>
                <a:cs typeface="Times New Roman"/>
              </a:rPr>
              <a:t> </a:t>
            </a:r>
            <a:r>
              <a:rPr sz="4400" b="0" spc="-100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ole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l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Sigui</a:t>
            </a:r>
            <a:r>
              <a:rPr sz="4400" b="0" spc="-15" dirty="0">
                <a:latin typeface="Calibri Light"/>
                <a:cs typeface="Calibri Light"/>
              </a:rPr>
              <a:t>e</a:t>
            </a:r>
            <a:r>
              <a:rPr sz="4400" b="0" spc="-50" dirty="0">
                <a:latin typeface="Calibri Light"/>
                <a:cs typeface="Calibri Light"/>
              </a:rPr>
              <a:t>n</a:t>
            </a:r>
            <a:r>
              <a:rPr sz="4400" b="0" spc="-4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873538"/>
            <a:ext cx="8268970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aso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s,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9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abla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SOpe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Ru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Descr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2708" y="2694432"/>
            <a:ext cx="9218676" cy="3956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762274"/>
            <a:ext cx="923417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latin typeface="Calibri Light"/>
                <a:cs typeface="Calibri Light"/>
              </a:rPr>
              <a:t>El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Flujo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del</a:t>
            </a:r>
            <a:r>
              <a:rPr sz="4400" b="0" spc="-1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</a:t>
            </a:r>
            <a:r>
              <a:rPr sz="4400" b="0" spc="-15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UD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</a:t>
            </a:r>
            <a:r>
              <a:rPr sz="4400" b="0" spc="-110" dirty="0">
                <a:latin typeface="Times New Roman"/>
                <a:cs typeface="Times New Roman"/>
              </a:rPr>
              <a:t> </a:t>
            </a:r>
            <a:r>
              <a:rPr sz="4400" b="0" spc="-100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ole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l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Sigui</a:t>
            </a:r>
            <a:r>
              <a:rPr sz="4400" b="0" spc="-15" dirty="0">
                <a:latin typeface="Calibri Light"/>
                <a:cs typeface="Calibri Light"/>
              </a:rPr>
              <a:t>e</a:t>
            </a:r>
            <a:r>
              <a:rPr sz="4400" b="0" spc="-50" dirty="0">
                <a:latin typeface="Calibri Light"/>
                <a:cs typeface="Calibri Light"/>
              </a:rPr>
              <a:t>n</a:t>
            </a:r>
            <a:r>
              <a:rPr sz="4400" b="0" spc="-4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873538"/>
            <a:ext cx="1011745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aso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2: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chi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29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dec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ado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igu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orma,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ama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Co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lador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les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ll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6819" y="2935223"/>
            <a:ext cx="8077200" cy="2723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762274"/>
            <a:ext cx="923417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latin typeface="Calibri Light"/>
                <a:cs typeface="Calibri Light"/>
              </a:rPr>
              <a:t>El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Flujo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del</a:t>
            </a:r>
            <a:r>
              <a:rPr sz="4400" b="0" spc="-1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</a:t>
            </a:r>
            <a:r>
              <a:rPr sz="4400" b="0" spc="-15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UD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</a:t>
            </a:r>
            <a:r>
              <a:rPr sz="4400" b="0" spc="-110" dirty="0">
                <a:latin typeface="Times New Roman"/>
                <a:cs typeface="Times New Roman"/>
              </a:rPr>
              <a:t> </a:t>
            </a:r>
            <a:r>
              <a:rPr sz="4400" b="0" spc="-100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ole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l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Sigui</a:t>
            </a:r>
            <a:r>
              <a:rPr sz="4400" b="0" spc="-15" dirty="0">
                <a:latin typeface="Calibri Light"/>
                <a:cs typeface="Calibri Light"/>
              </a:rPr>
              <a:t>e</a:t>
            </a:r>
            <a:r>
              <a:rPr sz="4400" b="0" spc="-50" dirty="0">
                <a:latin typeface="Calibri Light"/>
                <a:cs typeface="Calibri Light"/>
              </a:rPr>
              <a:t>n</a:t>
            </a:r>
            <a:r>
              <a:rPr sz="4400" b="0" spc="-4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873538"/>
            <a:ext cx="899985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aso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3: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Ind</a:t>
            </a:r>
            <a:r>
              <a:rPr sz="2800" spc="-7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ama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Nor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don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pas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Compone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LIVE</a:t>
            </a:r>
            <a:r>
              <a:rPr sz="2800" spc="-1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2994660"/>
            <a:ext cx="2872740" cy="1293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3176" y="2994658"/>
            <a:ext cx="2810255" cy="3863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1176" y="2994660"/>
            <a:ext cx="5591556" cy="3247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762274"/>
            <a:ext cx="923417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latin typeface="Calibri Light"/>
                <a:cs typeface="Calibri Light"/>
              </a:rPr>
              <a:t>El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Flujo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del</a:t>
            </a:r>
            <a:r>
              <a:rPr sz="4400" b="0" spc="-1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</a:t>
            </a:r>
            <a:r>
              <a:rPr sz="4400" b="0" spc="-15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UD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</a:t>
            </a:r>
            <a:r>
              <a:rPr sz="4400" b="0" spc="-110" dirty="0">
                <a:latin typeface="Times New Roman"/>
                <a:cs typeface="Times New Roman"/>
              </a:rPr>
              <a:t> </a:t>
            </a:r>
            <a:r>
              <a:rPr sz="4400" b="0" spc="-100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ole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l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Sigui</a:t>
            </a:r>
            <a:r>
              <a:rPr sz="4400" b="0" spc="-15" dirty="0">
                <a:latin typeface="Calibri Light"/>
                <a:cs typeface="Calibri Light"/>
              </a:rPr>
              <a:t>e</a:t>
            </a:r>
            <a:r>
              <a:rPr sz="4400" b="0" spc="-50" dirty="0">
                <a:latin typeface="Calibri Light"/>
                <a:cs typeface="Calibri Light"/>
              </a:rPr>
              <a:t>n</a:t>
            </a:r>
            <a:r>
              <a:rPr sz="4400" b="0" spc="-4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873538"/>
            <a:ext cx="913828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aso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4:El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Co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lador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ompone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les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ru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ig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5223" y="2610611"/>
            <a:ext cx="7658100" cy="409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397377"/>
            <a:ext cx="92341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latin typeface="Calibri Light"/>
                <a:cs typeface="Calibri Light"/>
              </a:rPr>
              <a:t>El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Flujo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del</a:t>
            </a:r>
            <a:r>
              <a:rPr sz="4400" b="0" spc="-114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CR</a:t>
            </a:r>
            <a:r>
              <a:rPr sz="4400" b="0" spc="-15" dirty="0">
                <a:latin typeface="Calibri Light"/>
                <a:cs typeface="Calibri Light"/>
              </a:rPr>
              <a:t>U</a:t>
            </a:r>
            <a:r>
              <a:rPr sz="4400" b="0" dirty="0">
                <a:latin typeface="Calibri Light"/>
                <a:cs typeface="Calibri Light"/>
              </a:rPr>
              <a:t>D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spc="-100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ole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8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l</a:t>
            </a:r>
            <a:r>
              <a:rPr sz="4400" b="0" spc="-9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Siguie</a:t>
            </a:r>
            <a:r>
              <a:rPr sz="4400" b="0" spc="-55" dirty="0">
                <a:latin typeface="Calibri Light"/>
                <a:cs typeface="Calibri Light"/>
              </a:rPr>
              <a:t>n</a:t>
            </a:r>
            <a:r>
              <a:rPr sz="4400" b="0" spc="-60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160952"/>
            <a:ext cx="962215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aso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5:La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Compone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LIV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5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ru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ig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7648" y="1781554"/>
            <a:ext cx="7607808" cy="4981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80" dirty="0"/>
              <a:t>r</a:t>
            </a:r>
            <a:r>
              <a:rPr spc="-30" dirty="0"/>
              <a:t>o</a:t>
            </a:r>
            <a:r>
              <a:rPr spc="-50" dirty="0"/>
              <a:t>y</a:t>
            </a:r>
            <a:r>
              <a:rPr spc="-5" dirty="0"/>
              <a:t>ec</a:t>
            </a:r>
            <a:r>
              <a:rPr spc="-55" dirty="0"/>
              <a:t>t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873538"/>
            <a:ext cx="9717405" cy="38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Clona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s-419" sz="2800" spc="-5" dirty="0" smtClean="0">
                <a:latin typeface="Calibri"/>
                <a:cs typeface="Calibri"/>
              </a:rPr>
              <a:t>Seguir los Paso del </a:t>
            </a:r>
            <a:r>
              <a:rPr lang="es-419" sz="2800" spc="-5" dirty="0" err="1" smtClean="0">
                <a:latin typeface="Calibri"/>
                <a:cs typeface="Calibri"/>
              </a:rPr>
              <a:t>Archvio</a:t>
            </a:r>
            <a:r>
              <a:rPr lang="es-419" sz="2800" spc="-5" dirty="0" smtClean="0">
                <a:latin typeface="Calibri"/>
                <a:cs typeface="Calibri"/>
              </a:rPr>
              <a:t> README.MD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s-419" sz="2800" spc="-5" dirty="0" smtClean="0">
                <a:latin typeface="Calibri"/>
                <a:cs typeface="Calibri"/>
              </a:rPr>
              <a:t>Las Versiones de los programas se encuentra en VERSIONES.MD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s-419" sz="2800" spc="-5" dirty="0" smtClean="0">
                <a:latin typeface="Calibri"/>
                <a:cs typeface="Calibri"/>
              </a:rPr>
              <a:t>Los Cambios Realizados en la Fecha se Encuentr</a:t>
            </a:r>
            <a:r>
              <a:rPr lang="es-419" sz="2800" spc="-5" dirty="0" smtClean="0">
                <a:latin typeface="Calibri"/>
                <a:cs typeface="Calibri"/>
              </a:rPr>
              <a:t>a en CHANGE_LOG.MD</a:t>
            </a:r>
          </a:p>
          <a:p>
            <a:r>
              <a:rPr lang="es-ES" sz="2800" dirty="0"/>
              <a:t>- </a:t>
            </a:r>
            <a:r>
              <a:rPr lang="es-ES" sz="2800" dirty="0" smtClean="0"/>
              <a:t>La documentación se encuentra en los archivos README.MD, VERSIONES.MD, CHANGE_LOG.MD, MIGRACIONES.MD, DATA.MD</a:t>
            </a:r>
            <a:endParaRPr lang="es-ES" sz="2800" dirty="0"/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118130"/>
            <a:ext cx="10050780" cy="105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15" dirty="0">
                <a:latin typeface="Calibri Light"/>
                <a:cs typeface="Calibri Light"/>
              </a:rPr>
              <a:t>El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Flujo</a:t>
            </a:r>
            <a:r>
              <a:rPr sz="3600" b="0" spc="-10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del</a:t>
            </a:r>
            <a:r>
              <a:rPr sz="3600" b="0" spc="-9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C</a:t>
            </a:r>
            <a:r>
              <a:rPr sz="3600" b="0" spc="10" dirty="0">
                <a:latin typeface="Calibri Light"/>
                <a:cs typeface="Calibri Light"/>
              </a:rPr>
              <a:t>R</a:t>
            </a:r>
            <a:r>
              <a:rPr sz="3600" b="0" dirty="0">
                <a:latin typeface="Calibri Light"/>
                <a:cs typeface="Calibri Light"/>
              </a:rPr>
              <a:t>UD</a:t>
            </a:r>
            <a:r>
              <a:rPr sz="3600" b="0" spc="-114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de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spc="-85" dirty="0">
                <a:latin typeface="Calibri Light"/>
                <a:cs typeface="Calibri Light"/>
              </a:rPr>
              <a:t>R</a:t>
            </a:r>
            <a:r>
              <a:rPr sz="3600" b="0" spc="-5" dirty="0">
                <a:latin typeface="Calibri Light"/>
                <a:cs typeface="Calibri Light"/>
              </a:rPr>
              <a:t>ol</a:t>
            </a:r>
            <a:r>
              <a:rPr sz="3600" b="0" spc="-10" dirty="0">
                <a:latin typeface="Calibri Light"/>
                <a:cs typeface="Calibri Light"/>
              </a:rPr>
              <a:t>e</a:t>
            </a:r>
            <a:r>
              <a:rPr sz="3600" b="0" spc="-15" dirty="0">
                <a:latin typeface="Calibri Light"/>
                <a:cs typeface="Calibri Light"/>
              </a:rPr>
              <a:t>s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e</a:t>
            </a:r>
            <a:r>
              <a:rPr sz="3600" b="0" dirty="0">
                <a:latin typeface="Calibri Light"/>
                <a:cs typeface="Calibri Light"/>
              </a:rPr>
              <a:t>s</a:t>
            </a:r>
            <a:r>
              <a:rPr sz="3600" b="0" spc="-10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e</a:t>
            </a:r>
            <a:r>
              <a:rPr sz="3600" b="0" dirty="0">
                <a:latin typeface="Calibri Light"/>
                <a:cs typeface="Calibri Light"/>
              </a:rPr>
              <a:t>l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Siguie</a:t>
            </a:r>
            <a:r>
              <a:rPr sz="3600" b="0" spc="-70" dirty="0">
                <a:latin typeface="Calibri Light"/>
                <a:cs typeface="Calibri Light"/>
              </a:rPr>
              <a:t>n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dirty="0">
                <a:latin typeface="Calibri Light"/>
                <a:cs typeface="Calibri Light"/>
              </a:rPr>
              <a:t>e</a:t>
            </a:r>
            <a:endParaRPr sz="360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1939"/>
              </a:lnSpc>
              <a:spcBef>
                <a:spcPts val="750"/>
              </a:spcBef>
              <a:buFont typeface="Arial"/>
              <a:buChar char="•"/>
              <a:tabLst>
                <a:tab pos="241935" algn="l"/>
              </a:tabLst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aso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6:Las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mas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17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7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7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ep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ru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aba</a:t>
            </a:r>
            <a:r>
              <a:rPr sz="1800" spc="-5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enc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ona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spon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abl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255" y="1266444"/>
            <a:ext cx="7220711" cy="2915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76743" y="1260347"/>
            <a:ext cx="2964179" cy="1880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4020" y="3244595"/>
            <a:ext cx="5573268" cy="3465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Ace</a:t>
            </a:r>
            <a:r>
              <a:rPr spc="-55" dirty="0"/>
              <a:t>r</a:t>
            </a:r>
            <a:r>
              <a:rPr spc="-50" dirty="0"/>
              <a:t>c</a:t>
            </a:r>
            <a:r>
              <a:rPr dirty="0"/>
              <a:t>a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las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225" dirty="0"/>
              <a:t>V</a:t>
            </a:r>
            <a:r>
              <a:rPr spc="-5" dirty="0"/>
              <a:t>e</a:t>
            </a:r>
            <a:r>
              <a:rPr spc="-55" dirty="0"/>
              <a:t>n</a:t>
            </a:r>
            <a:r>
              <a:rPr spc="-60" dirty="0"/>
              <a:t>t</a:t>
            </a:r>
            <a:r>
              <a:rPr dirty="0"/>
              <a:t>anas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MO</a:t>
            </a:r>
            <a:r>
              <a:rPr spc="-60" dirty="0"/>
              <a:t>D</a:t>
            </a:r>
            <a:r>
              <a:rPr spc="-5" dirty="0"/>
              <a:t>AL</a:t>
            </a:r>
            <a:r>
              <a:rPr spc="-5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873538"/>
            <a:ext cx="844994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Moda</a:t>
            </a:r>
            <a:r>
              <a:rPr sz="2800" spc="-15" dirty="0">
                <a:latin typeface="Calibri"/>
                <a:cs typeface="Calibri"/>
              </a:rPr>
              <a:t>les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ormu</a:t>
            </a:r>
            <a:r>
              <a:rPr sz="2800" spc="-10" dirty="0">
                <a:latin typeface="Calibri"/>
                <a:cs typeface="Calibri"/>
              </a:rPr>
              <a:t>lar</a:t>
            </a:r>
            <a:r>
              <a:rPr sz="2800" spc="-20" dirty="0">
                <a:latin typeface="Calibri"/>
                <a:cs typeface="Calibri"/>
              </a:rPr>
              <a:t>ios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Usar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saje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ormac</a:t>
            </a:r>
            <a:r>
              <a:rPr sz="2800" spc="-5" dirty="0">
                <a:latin typeface="Calibri"/>
                <a:cs typeface="Calibri"/>
              </a:rPr>
              <a:t>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6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Ace</a:t>
            </a:r>
            <a:r>
              <a:rPr spc="-50" dirty="0"/>
              <a:t>rc</a:t>
            </a:r>
            <a:r>
              <a:rPr dirty="0"/>
              <a:t>a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Boot</a:t>
            </a:r>
            <a:r>
              <a:rPr spc="-45" dirty="0"/>
              <a:t>s</a:t>
            </a:r>
            <a:r>
              <a:rPr spc="-15" dirty="0"/>
              <a:t>t</a:t>
            </a:r>
            <a:r>
              <a:rPr spc="-95" dirty="0"/>
              <a:t>r</a:t>
            </a:r>
            <a:r>
              <a:rPr dirty="0"/>
              <a:t>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206154"/>
            <a:ext cx="6581140" cy="21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1400" spc="-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Usar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Com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one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ap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ar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ivi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one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1400" spc="-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tili</a:t>
            </a:r>
            <a:r>
              <a:rPr sz="1400" spc="-30" dirty="0">
                <a:latin typeface="Calibri"/>
                <a:cs typeface="Calibri"/>
              </a:rPr>
              <a:t>z</a:t>
            </a:r>
            <a:r>
              <a:rPr sz="1400" dirty="0">
                <a:latin typeface="Calibri"/>
                <a:cs typeface="Calibri"/>
              </a:rPr>
              <a:t>ar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one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tSt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ap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ons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Usar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CCS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o</a:t>
            </a:r>
            <a:r>
              <a:rPr sz="1400" spc="-2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ig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ie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cc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1400" spc="-20" dirty="0">
                <a:latin typeface="Calibri"/>
                <a:cs typeface="Calibri"/>
              </a:rPr>
              <a:t>h</a:t>
            </a:r>
            <a:r>
              <a:rPr sz="1400" spc="-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s:/</a:t>
            </a:r>
            <a:r>
              <a:rPr sz="1400" spc="-10" dirty="0">
                <a:latin typeface="Calibri"/>
                <a:cs typeface="Calibri"/>
              </a:rPr>
              <a:t>/</a:t>
            </a:r>
            <a:r>
              <a:rPr sz="1400" dirty="0">
                <a:latin typeface="Calibri"/>
                <a:cs typeface="Calibri"/>
                <a:hlinkClick r:id="rId3"/>
              </a:rPr>
              <a:t>w</a:t>
            </a:r>
            <a:r>
              <a:rPr sz="1400" spc="5" dirty="0">
                <a:latin typeface="Calibri"/>
                <a:cs typeface="Calibri"/>
                <a:hlinkClick r:id="rId3"/>
              </a:rPr>
              <a:t>w</a:t>
            </a:r>
            <a:r>
              <a:rPr sz="1400" spc="-80" dirty="0">
                <a:latin typeface="Calibri"/>
                <a:cs typeface="Calibri"/>
                <a:hlinkClick r:id="rId3"/>
              </a:rPr>
              <a:t>w</a:t>
            </a:r>
            <a:r>
              <a:rPr sz="1400" dirty="0">
                <a:latin typeface="Calibri"/>
                <a:cs typeface="Calibri"/>
                <a:hlinkClick r:id="rId3"/>
              </a:rPr>
              <a:t>.l</a:t>
            </a:r>
            <a:r>
              <a:rPr sz="1400" spc="-25" dirty="0">
                <a:latin typeface="Calibri"/>
                <a:cs typeface="Calibri"/>
                <a:hlinkClick r:id="rId3"/>
              </a:rPr>
              <a:t>a</a:t>
            </a:r>
            <a:r>
              <a:rPr sz="1400" spc="-15" dirty="0">
                <a:latin typeface="Calibri"/>
                <a:cs typeface="Calibri"/>
                <a:hlinkClick r:id="rId3"/>
              </a:rPr>
              <a:t>y</a:t>
            </a:r>
            <a:r>
              <a:rPr sz="1400" spc="-5" dirty="0">
                <a:latin typeface="Calibri"/>
                <a:cs typeface="Calibri"/>
                <a:hlinkClick r:id="rId3"/>
              </a:rPr>
              <a:t>out</a:t>
            </a:r>
            <a:r>
              <a:rPr sz="1400" dirty="0">
                <a:latin typeface="Calibri"/>
                <a:cs typeface="Calibri"/>
                <a:hlinkClick r:id="rId3"/>
              </a:rPr>
              <a:t>i</a:t>
            </a:r>
            <a:r>
              <a:rPr sz="1400" spc="-5" dirty="0">
                <a:latin typeface="Calibri"/>
                <a:cs typeface="Calibri"/>
                <a:hlinkClick r:id="rId3"/>
              </a:rPr>
              <a:t>t</a:t>
            </a:r>
            <a:r>
              <a:rPr sz="1400" dirty="0">
                <a:latin typeface="Calibri"/>
                <a:cs typeface="Calibri"/>
                <a:hlinkClick r:id="rId3"/>
              </a:rPr>
              <a:t>.</a:t>
            </a:r>
            <a:r>
              <a:rPr sz="1400" spc="-20" dirty="0">
                <a:latin typeface="Calibri"/>
                <a:cs typeface="Calibri"/>
                <a:hlinkClick r:id="rId3"/>
              </a:rPr>
              <a:t>c</a:t>
            </a:r>
            <a:r>
              <a:rPr sz="1400" spc="-5" dirty="0">
                <a:latin typeface="Calibri"/>
                <a:cs typeface="Calibri"/>
                <a:hlinkClick r:id="rId3"/>
              </a:rPr>
              <a:t>om/</a:t>
            </a:r>
            <a:r>
              <a:rPr sz="1400" spc="-10" dirty="0">
                <a:latin typeface="Calibri"/>
                <a:cs typeface="Calibri"/>
                <a:hlinkClick r:id="rId3"/>
              </a:rPr>
              <a:t>bu</a:t>
            </a:r>
            <a:r>
              <a:rPr sz="1400" dirty="0">
                <a:latin typeface="Calibri"/>
                <a:cs typeface="Calibri"/>
                <a:hlinkClick r:id="rId3"/>
              </a:rPr>
              <a:t>ild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6971" y="3107435"/>
            <a:ext cx="7630668" cy="3461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Modulo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1822508"/>
            <a:ext cx="10180320" cy="389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02735">
              <a:lnSpc>
                <a:spcPct val="107700"/>
              </a:lnSpc>
              <a:buFont typeface="Arial"/>
              <a:buChar char="•"/>
              <a:tabLst>
                <a:tab pos="241935" algn="l"/>
              </a:tabLst>
            </a:pP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ema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ivi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ad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Norma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mpone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245"/>
              </a:lnSpc>
              <a:spcBef>
                <a:spcPts val="204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15" dirty="0">
                <a:latin typeface="Calibri"/>
                <a:cs typeface="Calibri"/>
              </a:rPr>
              <a:t>La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20" dirty="0">
                <a:latin typeface="Calibri"/>
                <a:cs typeface="Calibri"/>
              </a:rPr>
              <a:t>one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qu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un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en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os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ompone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sucec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mi</a:t>
            </a:r>
            <a:r>
              <a:rPr sz="2200" spc="-20" dirty="0">
                <a:latin typeface="Calibri"/>
                <a:cs typeface="Calibri"/>
              </a:rPr>
              <a:t>sm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dec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ejemp</a:t>
            </a:r>
            <a:r>
              <a:rPr sz="2200" spc="-10" dirty="0">
                <a:latin typeface="Calibri"/>
                <a:cs typeface="Calibri"/>
              </a:rPr>
              <a:t>lo: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mpone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LIVE</a:t>
            </a:r>
            <a:r>
              <a:rPr sz="2200" spc="-12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un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ser</a:t>
            </a:r>
            <a:r>
              <a:rPr sz="2200" spc="-10" dirty="0">
                <a:latin typeface="Calibri"/>
                <a:cs typeface="Calibri"/>
              </a:rPr>
              <a:t>ie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du</a:t>
            </a:r>
            <a:r>
              <a:rPr sz="2200" spc="-10" dirty="0">
                <a:latin typeface="Calibri"/>
                <a:cs typeface="Calibri"/>
              </a:rPr>
              <a:t>lo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do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elaci</a:t>
            </a:r>
            <a:r>
              <a:rPr sz="2200" spc="-20" dirty="0">
                <a:latin typeface="Calibri"/>
                <a:cs typeface="Calibri"/>
              </a:rPr>
              <a:t>onad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5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hace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un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ci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nsu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od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ela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onad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hac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5" dirty="0">
                <a:latin typeface="Calibri"/>
                <a:cs typeface="Calibri"/>
              </a:rPr>
              <a:t>su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241300" marR="3556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Ortho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eport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65" dirty="0">
                <a:latin typeface="Calibri"/>
                <a:cs typeface="Calibri"/>
              </a:rPr>
              <a:t>x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-35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un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e</a:t>
            </a:r>
            <a:r>
              <a:rPr sz="2200" spc="-65" dirty="0">
                <a:latin typeface="Calibri"/>
                <a:cs typeface="Calibri"/>
              </a:rPr>
              <a:t>x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ci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qu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elaci</a:t>
            </a:r>
            <a:r>
              <a:rPr sz="2200" spc="-20" dirty="0">
                <a:latin typeface="Calibri"/>
                <a:cs typeface="Calibri"/>
              </a:rPr>
              <a:t>onad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espec</a:t>
            </a:r>
            <a:r>
              <a:rPr sz="2200" spc="-10" dirty="0">
                <a:latin typeface="Calibri"/>
                <a:cs typeface="Calibri"/>
              </a:rPr>
              <a:t>ial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da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tu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og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a.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epor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epor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emas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arp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acie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elaci</a:t>
            </a:r>
            <a:r>
              <a:rPr sz="2200" spc="-20" dirty="0">
                <a:latin typeface="Calibri"/>
                <a:cs typeface="Calibri"/>
              </a:rPr>
              <a:t>onad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pac</a:t>
            </a:r>
            <a:r>
              <a:rPr sz="2200" spc="-10" dirty="0">
                <a:latin typeface="Calibri"/>
                <a:cs typeface="Calibri"/>
              </a:rPr>
              <a:t>ie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78795" y="187452"/>
            <a:ext cx="2013203" cy="2359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Manejo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las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Ru</a:t>
            </a:r>
            <a:r>
              <a:rPr spc="-60" dirty="0"/>
              <a:t>t</a:t>
            </a:r>
            <a:r>
              <a:rPr dirty="0"/>
              <a:t>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873538"/>
            <a:ext cx="9464675" cy="1783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Manejo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ru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uti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z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gru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s,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ejemp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o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Ex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CRU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ado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amado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OL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os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ig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paso</a:t>
            </a:r>
            <a:r>
              <a:rPr sz="2800" spc="-10" dirty="0">
                <a:latin typeface="Calibri"/>
                <a:cs typeface="Calibri"/>
              </a:rPr>
              <a:t>s: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aso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dec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esou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6879" y="3843527"/>
            <a:ext cx="6525768" cy="3014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El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Si</a:t>
            </a:r>
            <a:r>
              <a:rPr spc="-55" dirty="0"/>
              <a:t>s</a:t>
            </a:r>
            <a:r>
              <a:rPr spc="-45" dirty="0"/>
              <a:t>t</a:t>
            </a:r>
            <a:r>
              <a:rPr spc="-5" dirty="0"/>
              <a:t>em</a:t>
            </a:r>
            <a:r>
              <a:rPr dirty="0"/>
              <a:t>a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" dirty="0"/>
              <a:t>E</a:t>
            </a:r>
            <a:r>
              <a:rPr dirty="0"/>
              <a:t>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Multi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Idiom</a:t>
            </a:r>
            <a:r>
              <a:rPr dirty="0"/>
              <a:t>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55" dirty="0"/>
              <a:t>E</a:t>
            </a:r>
            <a:r>
              <a:rPr dirty="0"/>
              <a:t>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EN)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942342"/>
            <a:ext cx="5822315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amado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.p</a:t>
            </a:r>
            <a:r>
              <a:rPr sz="2000" dirty="0">
                <a:latin typeface="Calibri"/>
                <a:cs typeface="Calibri"/>
              </a:rPr>
              <a:t>hp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-5" dirty="0">
                <a:latin typeface="Calibri"/>
                <a:cs typeface="Calibri"/>
              </a:rPr>
              <a:t>Cua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ui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lab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aqui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ut</a:t>
            </a:r>
            <a:r>
              <a:rPr sz="2000" dirty="0">
                <a:latin typeface="Calibri"/>
                <a:cs typeface="Calibri"/>
              </a:rPr>
              <a:t>il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@</a:t>
            </a:r>
            <a:r>
              <a:rPr sz="2000" dirty="0">
                <a:latin typeface="Calibri"/>
                <a:cs typeface="Calibri"/>
              </a:rPr>
              <a:t>lang(</a:t>
            </a:r>
            <a:r>
              <a:rPr sz="2000" spc="-95" dirty="0">
                <a:latin typeface="Calibri"/>
                <a:cs typeface="Calibri"/>
              </a:rPr>
              <a:t>‘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5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alab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aCl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e’)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47988" y="365760"/>
            <a:ext cx="3144012" cy="649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4309871"/>
            <a:ext cx="2761488" cy="1476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3291" y="3486911"/>
            <a:ext cx="2086356" cy="714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0959" y="4052315"/>
            <a:ext cx="3439667" cy="1734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CRU</a:t>
            </a:r>
            <a:r>
              <a:rPr dirty="0"/>
              <a:t>D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60" dirty="0"/>
              <a:t>B</a:t>
            </a:r>
            <a:r>
              <a:rPr spc="-5" dirty="0"/>
              <a:t>ASI</a:t>
            </a:r>
            <a:r>
              <a:rPr spc="-45" dirty="0"/>
              <a:t>C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  <a:r>
              <a:rPr dirty="0"/>
              <a:t>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/>
              <a:t>E</a:t>
            </a:r>
            <a:r>
              <a:rPr dirty="0"/>
              <a:t>S</a:t>
            </a:r>
            <a:r>
              <a:rPr spc="-360" dirty="0"/>
              <a:t>P</a:t>
            </a:r>
            <a:r>
              <a:rPr spc="-5" dirty="0"/>
              <a:t>ANIOL</a:t>
            </a:r>
          </a:p>
        </p:txBody>
      </p:sp>
      <p:sp>
        <p:nvSpPr>
          <p:cNvPr id="3" name="object 3"/>
          <p:cNvSpPr/>
          <p:nvPr/>
        </p:nvSpPr>
        <p:spPr>
          <a:xfrm>
            <a:off x="961644" y="1452372"/>
            <a:ext cx="9515856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CRU</a:t>
            </a:r>
            <a:r>
              <a:rPr dirty="0"/>
              <a:t>D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60" dirty="0"/>
              <a:t>B</a:t>
            </a:r>
            <a:r>
              <a:rPr spc="-5" dirty="0"/>
              <a:t>ASI</a:t>
            </a:r>
            <a:r>
              <a:rPr spc="-45" dirty="0"/>
              <a:t>C</a:t>
            </a:r>
            <a:r>
              <a:rPr dirty="0"/>
              <a:t>O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20" dirty="0"/>
              <a:t>E</a:t>
            </a:r>
            <a:r>
              <a:rPr dirty="0"/>
              <a:t>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10" dirty="0"/>
              <a:t>I</a:t>
            </a:r>
            <a:r>
              <a:rPr spc="-5" dirty="0"/>
              <a:t>NGL</a:t>
            </a:r>
            <a:r>
              <a:rPr spc="-5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449324"/>
            <a:ext cx="10091928" cy="4910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620263"/>
            <a:ext cx="10293350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b="0" spc="-5" dirty="0">
                <a:latin typeface="Calibri Light"/>
                <a:cs typeface="Calibri Light"/>
              </a:rPr>
              <a:t>Cualq</a:t>
            </a:r>
            <a:r>
              <a:rPr sz="2000" b="0" spc="5" dirty="0">
                <a:latin typeface="Calibri Light"/>
                <a:cs typeface="Calibri Light"/>
              </a:rPr>
              <a:t>u</a:t>
            </a:r>
            <a:r>
              <a:rPr sz="2000" b="0" dirty="0">
                <a:latin typeface="Calibri Light"/>
                <a:cs typeface="Calibri Light"/>
              </a:rPr>
              <a:t>ier</a:t>
            </a:r>
            <a:r>
              <a:rPr sz="2000" b="0" spc="-90" dirty="0">
                <a:latin typeface="Times New Roman"/>
                <a:cs typeface="Times New Roman"/>
              </a:rPr>
              <a:t> </a:t>
            </a:r>
            <a:r>
              <a:rPr sz="2000" b="0" spc="-50" dirty="0">
                <a:latin typeface="Calibri Light"/>
                <a:cs typeface="Calibri Light"/>
              </a:rPr>
              <a:t>P</a:t>
            </a:r>
            <a:r>
              <a:rPr sz="2000" b="0" dirty="0">
                <a:latin typeface="Calibri Light"/>
                <a:cs typeface="Calibri Light"/>
              </a:rPr>
              <a:t>a</a:t>
            </a:r>
            <a:r>
              <a:rPr sz="2000" b="0" spc="-20" dirty="0">
                <a:latin typeface="Calibri Light"/>
                <a:cs typeface="Calibri Light"/>
              </a:rPr>
              <a:t>n</a:t>
            </a:r>
            <a:r>
              <a:rPr sz="2000" b="0" spc="-25" dirty="0">
                <a:latin typeface="Calibri Light"/>
                <a:cs typeface="Calibri Light"/>
              </a:rPr>
              <a:t>t</a:t>
            </a:r>
            <a:r>
              <a:rPr sz="2000" b="0" dirty="0">
                <a:latin typeface="Calibri Light"/>
                <a:cs typeface="Calibri Light"/>
              </a:rPr>
              <a:t>alla</a:t>
            </a:r>
            <a:r>
              <a:rPr sz="2000" b="0" spc="-10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de</a:t>
            </a:r>
            <a:r>
              <a:rPr sz="2000" b="0" spc="-6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Consul</a:t>
            </a:r>
            <a:r>
              <a:rPr sz="2000" b="0" spc="-15" dirty="0">
                <a:latin typeface="Calibri Light"/>
                <a:cs typeface="Calibri Light"/>
              </a:rPr>
              <a:t>t</a:t>
            </a:r>
            <a:r>
              <a:rPr sz="2000" b="0" dirty="0">
                <a:latin typeface="Calibri Light"/>
                <a:cs typeface="Calibri Light"/>
              </a:rPr>
              <a:t>a</a:t>
            </a:r>
            <a:endParaRPr sz="2000">
              <a:latin typeface="Calibri Light"/>
              <a:cs typeface="Calibri Light"/>
            </a:endParaRPr>
          </a:p>
          <a:p>
            <a:pPr marL="12700" marR="5080">
              <a:lnSpc>
                <a:spcPts val="2160"/>
              </a:lnSpc>
              <a:spcBef>
                <a:spcPts val="150"/>
              </a:spcBef>
            </a:pPr>
            <a:r>
              <a:rPr sz="2000" b="0" dirty="0">
                <a:latin typeface="Calibri Light"/>
                <a:cs typeface="Calibri Light"/>
              </a:rPr>
              <a:t>que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S</a:t>
            </a:r>
            <a:r>
              <a:rPr sz="2000" b="0" spc="5" dirty="0">
                <a:latin typeface="Calibri Light"/>
                <a:cs typeface="Calibri Light"/>
              </a:rPr>
              <a:t>e</a:t>
            </a:r>
            <a:r>
              <a:rPr sz="2000" b="0" dirty="0">
                <a:latin typeface="Calibri Light"/>
                <a:cs typeface="Calibri Light"/>
              </a:rPr>
              <a:t>a</a:t>
            </a:r>
            <a:r>
              <a:rPr sz="2000" b="0" spc="-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un</a:t>
            </a:r>
            <a:r>
              <a:rPr sz="2000" b="0" spc="-6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Sc</a:t>
            </a:r>
            <a:r>
              <a:rPr sz="2000" b="0" spc="-30" dirty="0">
                <a:latin typeface="Calibri Light"/>
                <a:cs typeface="Calibri Light"/>
              </a:rPr>
              <a:t>r</a:t>
            </a:r>
            <a:r>
              <a:rPr sz="2000" b="0" spc="-5" dirty="0">
                <a:latin typeface="Calibri Light"/>
                <a:cs typeface="Calibri Light"/>
              </a:rPr>
              <a:t>ol</a:t>
            </a:r>
            <a:r>
              <a:rPr sz="2000" b="0" dirty="0">
                <a:latin typeface="Calibri Light"/>
                <a:cs typeface="Calibri Light"/>
              </a:rPr>
              <a:t>l</a:t>
            </a:r>
            <a:r>
              <a:rPr sz="2000" b="0" spc="-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Se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ha</a:t>
            </a:r>
            <a:r>
              <a:rPr sz="2000" b="0" spc="-35" dirty="0">
                <a:latin typeface="Calibri Light"/>
                <a:cs typeface="Calibri Light"/>
              </a:rPr>
              <a:t>r</a:t>
            </a:r>
            <a:r>
              <a:rPr sz="2000" b="0" dirty="0">
                <a:latin typeface="Calibri Light"/>
                <a:cs typeface="Calibri Light"/>
              </a:rPr>
              <a:t>a</a:t>
            </a:r>
            <a:r>
              <a:rPr sz="2000" b="0" spc="-9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Calibri Light"/>
                <a:cs typeface="Calibri Light"/>
              </a:rPr>
              <a:t>c</a:t>
            </a:r>
            <a:r>
              <a:rPr sz="2000" b="0" spc="-5" dirty="0">
                <a:latin typeface="Calibri Light"/>
                <a:cs typeface="Calibri Light"/>
              </a:rPr>
              <a:t>o</a:t>
            </a:r>
            <a:r>
              <a:rPr sz="2000" b="0" dirty="0">
                <a:latin typeface="Calibri Light"/>
                <a:cs typeface="Calibri Light"/>
              </a:rPr>
              <a:t>n</a:t>
            </a:r>
            <a:r>
              <a:rPr sz="2000" b="0" spc="-5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D</a:t>
            </a:r>
            <a:r>
              <a:rPr sz="2000" b="0" spc="-25" dirty="0">
                <a:latin typeface="Calibri Light"/>
                <a:cs typeface="Calibri Light"/>
              </a:rPr>
              <a:t>at</a:t>
            </a:r>
            <a:r>
              <a:rPr sz="2000" b="0" dirty="0">
                <a:latin typeface="Calibri Light"/>
                <a:cs typeface="Calibri Light"/>
              </a:rPr>
              <a:t>a</a:t>
            </a:r>
            <a:r>
              <a:rPr sz="2000" b="0" spc="-150" dirty="0">
                <a:latin typeface="Calibri Light"/>
                <a:cs typeface="Calibri Light"/>
              </a:rPr>
              <a:t>T</a:t>
            </a:r>
            <a:r>
              <a:rPr sz="2000" b="0" dirty="0">
                <a:latin typeface="Calibri Light"/>
                <a:cs typeface="Calibri Light"/>
              </a:rPr>
              <a:t>a</a:t>
            </a:r>
            <a:r>
              <a:rPr sz="2000" b="0" spc="5" dirty="0">
                <a:latin typeface="Calibri Light"/>
                <a:cs typeface="Calibri Light"/>
              </a:rPr>
              <a:t>b</a:t>
            </a:r>
            <a:r>
              <a:rPr sz="2000" b="0" spc="-10" dirty="0">
                <a:latin typeface="Calibri Light"/>
                <a:cs typeface="Calibri Light"/>
              </a:rPr>
              <a:t>l</a:t>
            </a:r>
            <a:r>
              <a:rPr sz="2000" b="0" dirty="0">
                <a:latin typeface="Calibri Light"/>
                <a:cs typeface="Calibri Light"/>
              </a:rPr>
              <a:t>e</a:t>
            </a:r>
            <a:r>
              <a:rPr sz="2000" b="0" spc="-8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(</a:t>
            </a:r>
            <a:r>
              <a:rPr sz="2000" b="0" spc="-55" dirty="0">
                <a:latin typeface="Times New Roman"/>
                <a:cs typeface="Times New Roman"/>
              </a:rPr>
              <a:t> </a:t>
            </a:r>
            <a:r>
              <a:rPr sz="2000" b="0" spc="-50" dirty="0">
                <a:latin typeface="Calibri Light"/>
                <a:cs typeface="Calibri Light"/>
              </a:rPr>
              <a:t>P</a:t>
            </a:r>
            <a:r>
              <a:rPr sz="2000" b="0" spc="-5" dirty="0">
                <a:latin typeface="Calibri Light"/>
                <a:cs typeface="Calibri Light"/>
              </a:rPr>
              <a:t>o</a:t>
            </a:r>
            <a:r>
              <a:rPr sz="2000" b="0" dirty="0">
                <a:latin typeface="Calibri Light"/>
                <a:cs typeface="Calibri Light"/>
              </a:rPr>
              <a:t>r</a:t>
            </a:r>
            <a:r>
              <a:rPr sz="2000" b="0" spc="-6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ejempl</a:t>
            </a:r>
            <a:r>
              <a:rPr sz="2000" b="0" spc="-30" dirty="0">
                <a:latin typeface="Calibri Light"/>
                <a:cs typeface="Calibri Light"/>
              </a:rPr>
              <a:t>o</a:t>
            </a:r>
            <a:r>
              <a:rPr sz="2000" b="0" dirty="0">
                <a:latin typeface="Calibri Light"/>
                <a:cs typeface="Calibri Light"/>
              </a:rPr>
              <a:t>,</a:t>
            </a:r>
            <a:r>
              <a:rPr sz="2000" b="0" spc="-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pa</a:t>
            </a:r>
            <a:r>
              <a:rPr sz="2000" b="0" spc="-5" dirty="0">
                <a:latin typeface="Calibri Light"/>
                <a:cs typeface="Calibri Light"/>
              </a:rPr>
              <a:t>ci</a:t>
            </a:r>
            <a:r>
              <a:rPr sz="2000" b="0" spc="5" dirty="0">
                <a:latin typeface="Calibri Light"/>
                <a:cs typeface="Calibri Light"/>
              </a:rPr>
              <a:t>e</a:t>
            </a:r>
            <a:r>
              <a:rPr sz="2000" b="0" spc="-25" dirty="0">
                <a:latin typeface="Calibri Light"/>
                <a:cs typeface="Calibri Light"/>
              </a:rPr>
              <a:t>nt</a:t>
            </a:r>
            <a:r>
              <a:rPr sz="2000" b="0" dirty="0">
                <a:latin typeface="Calibri Light"/>
                <a:cs typeface="Calibri Light"/>
              </a:rPr>
              <a:t>es</a:t>
            </a:r>
            <a:r>
              <a:rPr sz="2000" b="0" spc="-8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pa</a:t>
            </a:r>
            <a:r>
              <a:rPr sz="2000" b="0" spc="-35" dirty="0">
                <a:latin typeface="Calibri Light"/>
                <a:cs typeface="Calibri Light"/>
              </a:rPr>
              <a:t>r</a:t>
            </a:r>
            <a:r>
              <a:rPr sz="2000" b="0" dirty="0">
                <a:latin typeface="Calibri Light"/>
                <a:cs typeface="Calibri Light"/>
              </a:rPr>
              <a:t>a</a:t>
            </a:r>
            <a:r>
              <a:rPr sz="2000" b="0" spc="-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h</a:t>
            </a:r>
            <a:r>
              <a:rPr sz="2000" b="0" spc="-15" dirty="0">
                <a:latin typeface="Calibri Light"/>
                <a:cs typeface="Calibri Light"/>
              </a:rPr>
              <a:t>o</a:t>
            </a:r>
            <a:r>
              <a:rPr sz="2000" b="0" dirty="0">
                <a:latin typeface="Calibri Light"/>
                <a:cs typeface="Calibri Light"/>
              </a:rPr>
              <a:t>y</a:t>
            </a:r>
            <a:r>
              <a:rPr sz="2000" b="0" spc="-5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)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,</a:t>
            </a:r>
            <a:r>
              <a:rPr sz="2000" b="0" spc="-5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(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spc="-95" dirty="0">
                <a:latin typeface="Calibri Light"/>
                <a:cs typeface="Calibri Light"/>
              </a:rPr>
              <a:t>V</a:t>
            </a:r>
            <a:r>
              <a:rPr sz="2000" b="0" dirty="0">
                <a:latin typeface="Calibri Light"/>
                <a:cs typeface="Calibri Light"/>
              </a:rPr>
              <a:t>er</a:t>
            </a:r>
            <a:r>
              <a:rPr sz="2000" b="0" spc="-65" dirty="0">
                <a:latin typeface="Times New Roman"/>
                <a:cs typeface="Times New Roman"/>
              </a:rPr>
              <a:t> </a:t>
            </a:r>
            <a:r>
              <a:rPr sz="2000" b="0" spc="-50" dirty="0">
                <a:latin typeface="Calibri Light"/>
                <a:cs typeface="Calibri Light"/>
              </a:rPr>
              <a:t>F</a:t>
            </a:r>
            <a:r>
              <a:rPr sz="2000" b="0" dirty="0">
                <a:latin typeface="Calibri Light"/>
                <a:cs typeface="Calibri Light"/>
              </a:rPr>
              <a:t>act</a:t>
            </a:r>
            <a:r>
              <a:rPr sz="2000" b="0" spc="5" dirty="0">
                <a:latin typeface="Calibri Light"/>
                <a:cs typeface="Calibri Light"/>
              </a:rPr>
              <a:t>u</a:t>
            </a:r>
            <a:r>
              <a:rPr sz="2000" b="0" spc="-35" dirty="0">
                <a:latin typeface="Calibri Light"/>
                <a:cs typeface="Calibri Light"/>
              </a:rPr>
              <a:t>r</a:t>
            </a:r>
            <a:r>
              <a:rPr sz="2000" b="0" spc="-10" dirty="0">
                <a:latin typeface="Calibri Light"/>
                <a:cs typeface="Calibri Light"/>
              </a:rPr>
              <a:t>a</a:t>
            </a:r>
            <a:r>
              <a:rPr sz="2000" b="0" dirty="0">
                <a:latin typeface="Calibri Light"/>
                <a:cs typeface="Calibri Light"/>
              </a:rPr>
              <a:t>s</a:t>
            </a:r>
            <a:r>
              <a:rPr sz="2000" b="0" spc="-85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Calibri Light"/>
                <a:cs typeface="Calibri Light"/>
              </a:rPr>
              <a:t>E</a:t>
            </a:r>
            <a:r>
              <a:rPr sz="2000" b="0" spc="-25" dirty="0">
                <a:latin typeface="Calibri Light"/>
                <a:cs typeface="Calibri Light"/>
              </a:rPr>
              <a:t>t</a:t>
            </a:r>
            <a:r>
              <a:rPr sz="2000" b="0" dirty="0">
                <a:latin typeface="Calibri Light"/>
                <a:cs typeface="Calibri Light"/>
              </a:rPr>
              <a:t>c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),</a:t>
            </a:r>
            <a:r>
              <a:rPr sz="2000" b="0" spc="-5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(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spc="-95" dirty="0">
                <a:latin typeface="Calibri Light"/>
                <a:cs typeface="Calibri Light"/>
              </a:rPr>
              <a:t>V</a:t>
            </a:r>
            <a:r>
              <a:rPr sz="2000" b="0" dirty="0">
                <a:latin typeface="Calibri Light"/>
                <a:cs typeface="Calibri Light"/>
              </a:rPr>
              <a:t>er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Consul</a:t>
            </a:r>
            <a:r>
              <a:rPr sz="2000" b="0" spc="-15" dirty="0">
                <a:latin typeface="Calibri Light"/>
                <a:cs typeface="Calibri Light"/>
              </a:rPr>
              <a:t>t</a:t>
            </a:r>
            <a:r>
              <a:rPr sz="2000" b="0" dirty="0">
                <a:latin typeface="Calibri Light"/>
                <a:cs typeface="Calibri Light"/>
              </a:rPr>
              <a:t>a</a:t>
            </a:r>
            <a:r>
              <a:rPr sz="2000" b="0" spc="-5" dirty="0">
                <a:latin typeface="Calibri Light"/>
                <a:cs typeface="Calibri Light"/>
              </a:rPr>
              <a:t>s</a:t>
            </a:r>
            <a:r>
              <a:rPr sz="2000" b="0" dirty="0">
                <a:latin typeface="Calibri Light"/>
                <a:cs typeface="Calibri Light"/>
              </a:rPr>
              <a:t>,</a:t>
            </a:r>
            <a:r>
              <a:rPr sz="2000" b="0" spc="-8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e</a:t>
            </a:r>
            <a:r>
              <a:rPr sz="2000" b="0" spc="-30" dirty="0">
                <a:latin typeface="Calibri Light"/>
                <a:cs typeface="Calibri Light"/>
              </a:rPr>
              <a:t>t</a:t>
            </a:r>
            <a:r>
              <a:rPr sz="2000" b="0" dirty="0">
                <a:latin typeface="Calibri Light"/>
                <a:cs typeface="Calibri Light"/>
              </a:rPr>
              <a:t>c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)</a:t>
            </a:r>
            <a:r>
              <a:rPr sz="2000" b="0" spc="-5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Cualq</a:t>
            </a:r>
            <a:r>
              <a:rPr sz="2000" b="0" spc="5" dirty="0">
                <a:latin typeface="Calibri Light"/>
                <a:cs typeface="Calibri Light"/>
              </a:rPr>
              <a:t>u</a:t>
            </a:r>
            <a:r>
              <a:rPr sz="2000" b="0" dirty="0">
                <a:latin typeface="Calibri Light"/>
                <a:cs typeface="Calibri Light"/>
              </a:rPr>
              <a:t>ier</a:t>
            </a:r>
            <a:r>
              <a:rPr sz="2000" b="0" spc="-9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Calibri Light"/>
                <a:cs typeface="Calibri Light"/>
              </a:rPr>
              <a:t>c</a:t>
            </a:r>
            <a:r>
              <a:rPr sz="2000" b="0" spc="-5" dirty="0">
                <a:latin typeface="Calibri Light"/>
                <a:cs typeface="Calibri Light"/>
              </a:rPr>
              <a:t>on</a:t>
            </a:r>
            <a:r>
              <a:rPr sz="2000" b="0" spc="5" dirty="0">
                <a:latin typeface="Calibri Light"/>
                <a:cs typeface="Calibri Light"/>
              </a:rPr>
              <a:t>s</a:t>
            </a:r>
            <a:r>
              <a:rPr sz="2000" b="0" dirty="0">
                <a:latin typeface="Calibri Light"/>
                <a:cs typeface="Calibri Light"/>
              </a:rPr>
              <a:t>ul</a:t>
            </a:r>
            <a:r>
              <a:rPr sz="2000" b="0" spc="-20" dirty="0">
                <a:latin typeface="Calibri Light"/>
                <a:cs typeface="Calibri Light"/>
              </a:rPr>
              <a:t>t</a:t>
            </a:r>
            <a:r>
              <a:rPr sz="2000" b="0" dirty="0">
                <a:latin typeface="Calibri Light"/>
                <a:cs typeface="Calibri Light"/>
              </a:rPr>
              <a:t>a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22704"/>
            <a:ext cx="8945880" cy="435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448050"/>
            <a:ext cx="989012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sz="4400" b="0" spc="-5" dirty="0">
                <a:latin typeface="Calibri Light"/>
                <a:cs typeface="Calibri Light"/>
              </a:rPr>
              <a:t>R</a:t>
            </a:r>
            <a:r>
              <a:rPr sz="4400" b="0" spc="-6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QUISI</a:t>
            </a:r>
            <a:r>
              <a:rPr sz="4400" b="0" spc="-135" dirty="0">
                <a:latin typeface="Calibri Light"/>
                <a:cs typeface="Calibri Light"/>
              </a:rPr>
              <a:t>T</a:t>
            </a:r>
            <a:r>
              <a:rPr sz="4400" b="0" spc="-110" dirty="0">
                <a:latin typeface="Calibri Light"/>
                <a:cs typeface="Calibri Light"/>
              </a:rPr>
              <a:t>O</a:t>
            </a:r>
            <a:r>
              <a:rPr sz="4400" b="0" spc="-15" dirty="0">
                <a:latin typeface="Calibri Light"/>
                <a:cs typeface="Calibri Light"/>
              </a:rPr>
              <a:t>,</a:t>
            </a:r>
            <a:r>
              <a:rPr sz="4400" b="0" spc="-12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Las</a:t>
            </a:r>
            <a:r>
              <a:rPr sz="4400" b="0" spc="-120" dirty="0">
                <a:latin typeface="Times New Roman"/>
                <a:cs typeface="Times New Roman"/>
              </a:rPr>
              <a:t> </a:t>
            </a:r>
            <a:r>
              <a:rPr sz="4400" b="0" spc="-105" dirty="0">
                <a:latin typeface="Calibri Light"/>
                <a:cs typeface="Calibri Light"/>
              </a:rPr>
              <a:t>P</a:t>
            </a:r>
            <a:r>
              <a:rPr sz="4400" b="0" dirty="0">
                <a:latin typeface="Calibri Light"/>
                <a:cs typeface="Calibri Light"/>
              </a:rPr>
              <a:t>a</a:t>
            </a:r>
            <a:r>
              <a:rPr sz="4400" b="0" spc="-45" dirty="0">
                <a:latin typeface="Calibri Light"/>
                <a:cs typeface="Calibri Light"/>
              </a:rPr>
              <a:t>n</a:t>
            </a:r>
            <a:r>
              <a:rPr sz="4400" b="0" spc="-7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allas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son</a:t>
            </a:r>
            <a:r>
              <a:rPr sz="4400" b="0" spc="-110" dirty="0">
                <a:latin typeface="Times New Roman"/>
                <a:cs typeface="Times New Roman"/>
              </a:rPr>
              <a:t> </a:t>
            </a:r>
            <a:r>
              <a:rPr sz="4400" b="0" spc="-90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esponsi</a:t>
            </a:r>
            <a:r>
              <a:rPr sz="4400" b="0" spc="-50" dirty="0">
                <a:latin typeface="Calibri Light"/>
                <a:cs typeface="Calibri Light"/>
              </a:rPr>
              <a:t>v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,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Se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ts val="5015"/>
              </a:lnSpc>
            </a:pPr>
            <a:r>
              <a:rPr sz="4400" b="0" spc="-5" dirty="0">
                <a:latin typeface="Calibri Light"/>
                <a:cs typeface="Calibri Light"/>
              </a:rPr>
              <a:t>Ada</a:t>
            </a:r>
            <a:r>
              <a:rPr sz="4400" b="0" spc="-10" dirty="0">
                <a:latin typeface="Calibri Light"/>
                <a:cs typeface="Calibri Light"/>
              </a:rPr>
              <a:t>p</a:t>
            </a:r>
            <a:r>
              <a:rPr sz="4400" b="0" spc="-60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a</a:t>
            </a:r>
            <a:r>
              <a:rPr sz="4400" b="0" spc="-13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al</a:t>
            </a:r>
            <a:r>
              <a:rPr sz="4400" b="0" spc="-95" dirty="0">
                <a:latin typeface="Times New Roman"/>
                <a:cs typeface="Times New Roman"/>
              </a:rPr>
              <a:t> </a:t>
            </a:r>
            <a:r>
              <a:rPr sz="4400" b="0" spc="-35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amanio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del</a:t>
            </a:r>
            <a:r>
              <a:rPr sz="4400" b="0" spc="-114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Explo</a:t>
            </a:r>
            <a:r>
              <a:rPr sz="4400" b="0" spc="-9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ador</a:t>
            </a:r>
            <a:r>
              <a:rPr sz="4400" b="0" spc="-13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y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Celular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80" y="1956816"/>
            <a:ext cx="3360420" cy="435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231" y="2496311"/>
            <a:ext cx="5279136" cy="2621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844</Words>
  <Application>Microsoft Office PowerPoint</Application>
  <PresentationFormat>Widescreen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Proyecto</vt:lpstr>
      <vt:lpstr>Modulo</vt:lpstr>
      <vt:lpstr>Manejo de las Rutas</vt:lpstr>
      <vt:lpstr>El Sistema Es Multi Idioma (ES / EN)</vt:lpstr>
      <vt:lpstr>CRUD BASICO EN ESPANIOL</vt:lpstr>
      <vt:lpstr>CRUD BASICO EN INGLES</vt:lpstr>
      <vt:lpstr>PowerPoint Presentation</vt:lpstr>
      <vt:lpstr>PowerPoint Presentation</vt:lpstr>
      <vt:lpstr>REQUISITO, de las rutas Declaradas en route.php</vt:lpstr>
      <vt:lpstr>El archive de Iconos de Boostrap</vt:lpstr>
      <vt:lpstr>La forma de Crear los Botones</vt:lpstr>
      <vt:lpstr>Las funciones Basicas del Controlador son</vt:lpstr>
      <vt:lpstr>QueryBuilder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Acerca de las Ventanas MODALES</vt:lpstr>
      <vt:lpstr>Acerca de Bootstrap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jaqconsultor</cp:lastModifiedBy>
  <cp:revision>3</cp:revision>
  <dcterms:created xsi:type="dcterms:W3CDTF">2023-09-21T23:18:12Z</dcterms:created>
  <dcterms:modified xsi:type="dcterms:W3CDTF">2023-09-21T22:08:23Z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2023-09-21T00:00:00Z</vt:filetime>
  </property>
  <property fmtid="{D5CDD505-2E9C-101B-9397-08002B2CF9AE}" pid="3" name="LastSaved">
    <vt:filetime>2023-09-21T00:00:00Z</vt:filetime>
  </property>
</Properties>
</file>