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Keenan" userId="ae061295b9fa546f" providerId="LiveId" clId="{2BBA4B71-4B67-4CAD-B248-5F6241BB8299}"/>
    <pc:docChg chg="modSld">
      <pc:chgData name="Jack Keenan" userId="ae061295b9fa546f" providerId="LiveId" clId="{2BBA4B71-4B67-4CAD-B248-5F6241BB8299}" dt="2024-05-19T05:27:02.238" v="25" actId="1076"/>
      <pc:docMkLst>
        <pc:docMk/>
      </pc:docMkLst>
      <pc:sldChg chg="modSp mod">
        <pc:chgData name="Jack Keenan" userId="ae061295b9fa546f" providerId="LiveId" clId="{2BBA4B71-4B67-4CAD-B248-5F6241BB8299}" dt="2024-05-19T05:27:02.238" v="25" actId="1076"/>
        <pc:sldMkLst>
          <pc:docMk/>
          <pc:sldMk cId="3919493972" sldId="256"/>
        </pc:sldMkLst>
        <pc:spChg chg="mod">
          <ac:chgData name="Jack Keenan" userId="ae061295b9fa546f" providerId="LiveId" clId="{2BBA4B71-4B67-4CAD-B248-5F6241BB8299}" dt="2024-05-19T05:26:12.125" v="16" actId="1076"/>
          <ac:spMkLst>
            <pc:docMk/>
            <pc:sldMk cId="3919493972" sldId="256"/>
            <ac:spMk id="8" creationId="{CD43B960-700B-E903-63F6-966305F4B14A}"/>
          </ac:spMkLst>
        </pc:spChg>
        <pc:spChg chg="mod ord">
          <ac:chgData name="Jack Keenan" userId="ae061295b9fa546f" providerId="LiveId" clId="{2BBA4B71-4B67-4CAD-B248-5F6241BB8299}" dt="2024-05-19T05:26:32.598" v="19" actId="14100"/>
          <ac:spMkLst>
            <pc:docMk/>
            <pc:sldMk cId="3919493972" sldId="256"/>
            <ac:spMk id="9" creationId="{0720C369-30D7-69EB-1D8F-EDDFB76AFA80}"/>
          </ac:spMkLst>
        </pc:spChg>
        <pc:spChg chg="mod">
          <ac:chgData name="Jack Keenan" userId="ae061295b9fa546f" providerId="LiveId" clId="{2BBA4B71-4B67-4CAD-B248-5F6241BB8299}" dt="2024-05-19T05:27:02.238" v="25" actId="1076"/>
          <ac:spMkLst>
            <pc:docMk/>
            <pc:sldMk cId="3919493972" sldId="256"/>
            <ac:spMk id="10" creationId="{3DE7BC72-F538-617E-1F4B-36BAB01D76D4}"/>
          </ac:spMkLst>
        </pc:spChg>
        <pc:spChg chg="mod">
          <ac:chgData name="Jack Keenan" userId="ae061295b9fa546f" providerId="LiveId" clId="{2BBA4B71-4B67-4CAD-B248-5F6241BB8299}" dt="2024-05-19T05:26:48.371" v="23" actId="1076"/>
          <ac:spMkLst>
            <pc:docMk/>
            <pc:sldMk cId="3919493972" sldId="256"/>
            <ac:spMk id="11" creationId="{E2A5697E-97C6-41DD-87A3-1F2E26E9950F}"/>
          </ac:spMkLst>
        </pc:spChg>
        <pc:spChg chg="mod">
          <ac:chgData name="Jack Keenan" userId="ae061295b9fa546f" providerId="LiveId" clId="{2BBA4B71-4B67-4CAD-B248-5F6241BB8299}" dt="2024-05-19T05:26:58.906" v="24" actId="14100"/>
          <ac:spMkLst>
            <pc:docMk/>
            <pc:sldMk cId="3919493972" sldId="256"/>
            <ac:spMk id="13" creationId="{29FBF4D5-53A8-7037-097B-0679A7058B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9D3B-7FEF-0E87-E85D-31F42F278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32137-A79E-787A-3DD7-516B8A81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028A-49AF-A2E4-46BB-C0376A2F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72D0-B0C4-938A-5B8B-D7282F39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6BE2-2923-1D13-618E-E26FE3BB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9F2D-6EE4-99A9-5B0C-31758177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8A129-F7BA-C66C-9AD5-1B8ED5C33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B75F-FF00-B0DA-AD21-1A282AB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5A82-3182-A8D1-C9A0-725EC6D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EC5F-E3B6-CAC6-BD8C-21FE2E33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3D52D-92F8-3C78-6215-EDA8D42F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94CCA-F258-4A33-D573-E522EC0E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C04B-80AC-BC57-12A6-2333648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5086-AF61-2EED-4AB2-B6F737D1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00F2-123F-0A4F-BD95-13667B9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3623-49D3-A60F-1ADD-C5A96E50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8C7F-DAE6-2925-B6FD-681411AD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342-68EA-2AD5-5950-FF82252A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0C1F-8964-C57E-096F-121DBECD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08D2-8036-86D1-A3F7-218B397C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3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97A-53C0-6FA8-AAA2-4F4A8D29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D93A-9769-64A7-D620-3A772F8B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EB44-6A7B-FB05-2121-1A24CBC9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C9FC-7D0A-81A4-118F-F8DCF46B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63E0-2F57-5042-962E-691FB37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5C1-6683-B13A-6D32-0A4C7A99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6361-F52C-4A49-81ED-975B4017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AFA88-892A-E44F-8DB2-6A9A5F70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A43C-3090-EE00-2524-3F3F85F4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E295-1CDD-ACF8-E680-4E88922A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4A3C-8183-5694-6544-5BA55F63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58E7-F20E-5EC7-9893-0DAC441C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AF-5725-FCB9-FF59-7B6ADB23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E22F-DCE0-B78F-EA1B-6B1FFFADE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501F9-BB8A-486F-63C3-206640142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1D313-0FC6-6EF4-80F9-00883D88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52AD8-6C16-3E79-C0FD-B61B584D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96FA3-4BAF-8C16-62E3-75D9C524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B2CA2-7263-1FB7-AE97-DA753554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A786-7E74-D98B-C9BF-02D31A5A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B69B9-8AC4-AE1E-363D-3664513C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3EED3-E429-44AB-E5CF-B321BAC2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7D3C-4530-EC55-60FC-67782BBD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B786-E846-6798-A54E-88E3A66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50022-A982-26D3-15E4-EF670291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7F80E-D5E1-8A13-4C79-50DA5849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8975-8306-B0D9-681D-FA5F4923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B7E-6E47-96DD-56FC-0044DBC6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8A93-FE6B-0545-E998-45F9B86F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37DF5-1ADB-DFBF-AC07-60EB25C6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FAA88-7123-289B-AE0B-B98A7889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99D7-2808-CA9F-0514-38DF97B1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E785-7921-E7CD-B980-2B0976A5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ED386-1F53-8295-6FBF-7282B737B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1788-DEC3-3420-3283-8C4A2A8B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F877D-EA3E-ADFD-7DF0-CB0FAEA7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36216-7445-62D9-73A4-6126A960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709F7-1CAB-FA84-60D5-BCFA0A78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A57D8-C928-C99E-B9F0-0D48AB8E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9392-3FF2-3375-5F8F-8303C4E9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08F5-BAC9-FF37-4535-6812B40B0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D0C9-95B2-4173-8BF2-20A908D775D3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7473-F8A6-3D47-599A-D0F32670F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A947-BE0C-EAC3-4236-8F8DB0D7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7DE4-FF7B-4B08-8E7C-B229F993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43B960-700B-E903-63F6-966305F4B14A}"/>
              </a:ext>
            </a:extLst>
          </p:cNvPr>
          <p:cNvSpPr/>
          <p:nvPr/>
        </p:nvSpPr>
        <p:spPr>
          <a:xfrm>
            <a:off x="1726223" y="186782"/>
            <a:ext cx="8739554" cy="6326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20C369-30D7-69EB-1D8F-EDDFB76AFA80}"/>
              </a:ext>
            </a:extLst>
          </p:cNvPr>
          <p:cNvSpPr/>
          <p:nvPr/>
        </p:nvSpPr>
        <p:spPr>
          <a:xfrm>
            <a:off x="4176346" y="511233"/>
            <a:ext cx="3987312" cy="57906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Circumstance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0B7DD-1243-C9C1-FD99-54AAB19E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44" y="584688"/>
            <a:ext cx="2844312" cy="2844312"/>
          </a:xfrm>
          <a:prstGeom prst="rect">
            <a:avLst/>
          </a:prstGeom>
          <a:noFill/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BF4D5-53A8-7037-097B-0679A7058B92}"/>
              </a:ext>
            </a:extLst>
          </p:cNvPr>
          <p:cNvSpPr/>
          <p:nvPr/>
        </p:nvSpPr>
        <p:spPr>
          <a:xfrm>
            <a:off x="4222505" y="3961016"/>
            <a:ext cx="3894993" cy="1858606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7BC72-F538-617E-1F4B-36BAB01D76D4}"/>
              </a:ext>
            </a:extLst>
          </p:cNvPr>
          <p:cNvSpPr txBox="1"/>
          <p:nvPr/>
        </p:nvSpPr>
        <p:spPr>
          <a:xfrm>
            <a:off x="5017476" y="4567153"/>
            <a:ext cx="230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Player Options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Option 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5697E-97C6-41DD-87A3-1F2E26E9950F}"/>
              </a:ext>
            </a:extLst>
          </p:cNvPr>
          <p:cNvSpPr/>
          <p:nvPr/>
        </p:nvSpPr>
        <p:spPr>
          <a:xfrm>
            <a:off x="4678240" y="555530"/>
            <a:ext cx="2839916" cy="287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BFEDD-E91C-0F32-9FD9-C370D8EF305E}"/>
              </a:ext>
            </a:extLst>
          </p:cNvPr>
          <p:cNvSpPr txBox="1"/>
          <p:nvPr/>
        </p:nvSpPr>
        <p:spPr>
          <a:xfrm>
            <a:off x="5125916" y="186782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Context Background </a:t>
            </a:r>
          </a:p>
        </p:txBody>
      </p:sp>
    </p:spTree>
    <p:extLst>
      <p:ext uri="{BB962C8B-B14F-4D97-AF65-F5344CB8AC3E}">
        <p14:creationId xmlns:p14="http://schemas.microsoft.com/office/powerpoint/2010/main" val="391949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Keenan</dc:creator>
  <cp:lastModifiedBy>Jack Keenan</cp:lastModifiedBy>
  <cp:revision>2</cp:revision>
  <dcterms:created xsi:type="dcterms:W3CDTF">2024-05-03T04:20:44Z</dcterms:created>
  <dcterms:modified xsi:type="dcterms:W3CDTF">2024-05-19T05:27:10Z</dcterms:modified>
</cp:coreProperties>
</file>