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Keenan" userId="ae061295b9fa546f" providerId="LiveId" clId="{7E248B6E-CCE3-4B2D-9B08-37F366D4AF50}"/>
    <pc:docChg chg="undo redo custSel addSld modSld">
      <pc:chgData name="Jack Keenan" userId="ae061295b9fa546f" providerId="LiveId" clId="{7E248B6E-CCE3-4B2D-9B08-37F366D4AF50}" dt="2024-04-04T18:26:17.750" v="724" actId="20577"/>
      <pc:docMkLst>
        <pc:docMk/>
      </pc:docMkLst>
      <pc:sldChg chg="addSp delSp modSp new mod">
        <pc:chgData name="Jack Keenan" userId="ae061295b9fa546f" providerId="LiveId" clId="{7E248B6E-CCE3-4B2D-9B08-37F366D4AF50}" dt="2024-04-04T18:26:17.750" v="724" actId="20577"/>
        <pc:sldMkLst>
          <pc:docMk/>
          <pc:sldMk cId="1304931695" sldId="256"/>
        </pc:sldMkLst>
        <pc:spChg chg="del">
          <ac:chgData name="Jack Keenan" userId="ae061295b9fa546f" providerId="LiveId" clId="{7E248B6E-CCE3-4B2D-9B08-37F366D4AF50}" dt="2024-04-02T21:44:41.100" v="1" actId="478"/>
          <ac:spMkLst>
            <pc:docMk/>
            <pc:sldMk cId="1304931695" sldId="256"/>
            <ac:spMk id="2" creationId="{544BD679-B4FA-BA8B-C36B-0DFBB73DFD59}"/>
          </ac:spMkLst>
        </pc:spChg>
        <pc:spChg chg="del">
          <ac:chgData name="Jack Keenan" userId="ae061295b9fa546f" providerId="LiveId" clId="{7E248B6E-CCE3-4B2D-9B08-37F366D4AF50}" dt="2024-04-02T21:44:42.342" v="2" actId="478"/>
          <ac:spMkLst>
            <pc:docMk/>
            <pc:sldMk cId="1304931695" sldId="256"/>
            <ac:spMk id="3" creationId="{D0B71396-3835-CB4F-F099-AF5EF642B606}"/>
          </ac:spMkLst>
        </pc:spChg>
        <pc:spChg chg="add mod">
          <ac:chgData name="Jack Keenan" userId="ae061295b9fa546f" providerId="LiveId" clId="{7E248B6E-CCE3-4B2D-9B08-37F366D4AF50}" dt="2024-04-02T22:35:11.288" v="602" actId="1076"/>
          <ac:spMkLst>
            <pc:docMk/>
            <pc:sldMk cId="1304931695" sldId="256"/>
            <ac:spMk id="4" creationId="{7D22DC03-65C4-4F76-680D-8A11DF2AE5DD}"/>
          </ac:spMkLst>
        </pc:spChg>
        <pc:spChg chg="add mod">
          <ac:chgData name="Jack Keenan" userId="ae061295b9fa546f" providerId="LiveId" clId="{7E248B6E-CCE3-4B2D-9B08-37F366D4AF50}" dt="2024-04-02T22:35:11.288" v="602" actId="1076"/>
          <ac:spMkLst>
            <pc:docMk/>
            <pc:sldMk cId="1304931695" sldId="256"/>
            <ac:spMk id="5" creationId="{3DD6B879-E907-DB8B-389F-EF12E4D763EA}"/>
          </ac:spMkLst>
        </pc:spChg>
        <pc:spChg chg="add mod">
          <ac:chgData name="Jack Keenan" userId="ae061295b9fa546f" providerId="LiveId" clId="{7E248B6E-CCE3-4B2D-9B08-37F366D4AF50}" dt="2024-04-04T18:25:01.802" v="674" actId="20577"/>
          <ac:spMkLst>
            <pc:docMk/>
            <pc:sldMk cId="1304931695" sldId="256"/>
            <ac:spMk id="6" creationId="{732A5086-1336-3224-642B-FBDB81DEFF87}"/>
          </ac:spMkLst>
        </pc:spChg>
        <pc:spChg chg="add mod">
          <ac:chgData name="Jack Keenan" userId="ae061295b9fa546f" providerId="LiveId" clId="{7E248B6E-CCE3-4B2D-9B08-37F366D4AF50}" dt="2024-04-02T22:35:11.288" v="602" actId="1076"/>
          <ac:spMkLst>
            <pc:docMk/>
            <pc:sldMk cId="1304931695" sldId="256"/>
            <ac:spMk id="7" creationId="{E5E1CCA7-F6C3-9A9B-A0E6-A20268C93716}"/>
          </ac:spMkLst>
        </pc:spChg>
        <pc:spChg chg="add mod">
          <ac:chgData name="Jack Keenan" userId="ae061295b9fa546f" providerId="LiveId" clId="{7E248B6E-CCE3-4B2D-9B08-37F366D4AF50}" dt="2024-04-02T21:51:59.244" v="175"/>
          <ac:spMkLst>
            <pc:docMk/>
            <pc:sldMk cId="1304931695" sldId="256"/>
            <ac:spMk id="8" creationId="{B6DF8380-D000-22E3-B75B-16C118315706}"/>
          </ac:spMkLst>
        </pc:spChg>
        <pc:spChg chg="add mod">
          <ac:chgData name="Jack Keenan" userId="ae061295b9fa546f" providerId="LiveId" clId="{7E248B6E-CCE3-4B2D-9B08-37F366D4AF50}" dt="2024-04-02T21:51:59.244" v="175"/>
          <ac:spMkLst>
            <pc:docMk/>
            <pc:sldMk cId="1304931695" sldId="256"/>
            <ac:spMk id="9" creationId="{9EDF9703-3CD6-B2D8-88DA-B0B592A153BB}"/>
          </ac:spMkLst>
        </pc:spChg>
        <pc:spChg chg="add mod">
          <ac:chgData name="Jack Keenan" userId="ae061295b9fa546f" providerId="LiveId" clId="{7E248B6E-CCE3-4B2D-9B08-37F366D4AF50}" dt="2024-04-04T18:26:17.750" v="724" actId="20577"/>
          <ac:spMkLst>
            <pc:docMk/>
            <pc:sldMk cId="1304931695" sldId="256"/>
            <ac:spMk id="10" creationId="{796B1614-EE63-5EBF-627C-4FEF68CFCF40}"/>
          </ac:spMkLst>
        </pc:spChg>
        <pc:spChg chg="add mod">
          <ac:chgData name="Jack Keenan" userId="ae061295b9fa546f" providerId="LiveId" clId="{7E248B6E-CCE3-4B2D-9B08-37F366D4AF50}" dt="2024-04-02T22:35:11.288" v="602" actId="1076"/>
          <ac:spMkLst>
            <pc:docMk/>
            <pc:sldMk cId="1304931695" sldId="256"/>
            <ac:spMk id="11" creationId="{12F4BFA5-4100-3EB3-93BD-1CCFEB66BC5E}"/>
          </ac:spMkLst>
        </pc:spChg>
        <pc:spChg chg="add mod">
          <ac:chgData name="Jack Keenan" userId="ae061295b9fa546f" providerId="LiveId" clId="{7E248B6E-CCE3-4B2D-9B08-37F366D4AF50}" dt="2024-04-02T22:34:32.208" v="601" actId="255"/>
          <ac:spMkLst>
            <pc:docMk/>
            <pc:sldMk cId="1304931695" sldId="256"/>
            <ac:spMk id="20" creationId="{AAEC0F5E-20D8-809A-AAE8-412784B0DAD8}"/>
          </ac:spMkLst>
        </pc:spChg>
        <pc:cxnChg chg="add mod">
          <ac:chgData name="Jack Keenan" userId="ae061295b9fa546f" providerId="LiveId" clId="{7E248B6E-CCE3-4B2D-9B08-37F366D4AF50}" dt="2024-04-02T22:35:11.288" v="602" actId="1076"/>
          <ac:cxnSpMkLst>
            <pc:docMk/>
            <pc:sldMk cId="1304931695" sldId="256"/>
            <ac:cxnSpMk id="13" creationId="{08400DE2-CCDD-815E-9128-58B79A255D32}"/>
          </ac:cxnSpMkLst>
        </pc:cxnChg>
        <pc:cxnChg chg="add mod">
          <ac:chgData name="Jack Keenan" userId="ae061295b9fa546f" providerId="LiveId" clId="{7E248B6E-CCE3-4B2D-9B08-37F366D4AF50}" dt="2024-04-02T22:35:11.288" v="602" actId="1076"/>
          <ac:cxnSpMkLst>
            <pc:docMk/>
            <pc:sldMk cId="1304931695" sldId="256"/>
            <ac:cxnSpMk id="14" creationId="{15FCDF34-DFFF-95BC-F228-1F864432BA57}"/>
          </ac:cxnSpMkLst>
        </pc:cxnChg>
        <pc:cxnChg chg="add mod">
          <ac:chgData name="Jack Keenan" userId="ae061295b9fa546f" providerId="LiveId" clId="{7E248B6E-CCE3-4B2D-9B08-37F366D4AF50}" dt="2024-04-02T22:35:11.288" v="602" actId="1076"/>
          <ac:cxnSpMkLst>
            <pc:docMk/>
            <pc:sldMk cId="1304931695" sldId="256"/>
            <ac:cxnSpMk id="18" creationId="{96FDA887-4F75-506C-790A-AA629332AEA3}"/>
          </ac:cxnSpMkLst>
        </pc:cxnChg>
        <pc:cxnChg chg="add mod">
          <ac:chgData name="Jack Keenan" userId="ae061295b9fa546f" providerId="LiveId" clId="{7E248B6E-CCE3-4B2D-9B08-37F366D4AF50}" dt="2024-04-02T22:35:11.288" v="602" actId="1076"/>
          <ac:cxnSpMkLst>
            <pc:docMk/>
            <pc:sldMk cId="1304931695" sldId="256"/>
            <ac:cxnSpMk id="19" creationId="{720E714A-3723-8A4D-8F65-EB1DED4257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532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3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98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2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5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B4BD193-F91E-4D4B-B0B9-F36CA4951F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7932789-65EB-47F7-B403-0E8FD2CE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22DC03-65C4-4F76-680D-8A11DF2AE5DD}"/>
              </a:ext>
            </a:extLst>
          </p:cNvPr>
          <p:cNvSpPr/>
          <p:nvPr/>
        </p:nvSpPr>
        <p:spPr>
          <a:xfrm>
            <a:off x="7813141" y="2097035"/>
            <a:ext cx="3711921" cy="1665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1-page infographic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inputs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is provided output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is provided output facts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6B879-E907-DB8B-389F-EF12E4D763EA}"/>
              </a:ext>
            </a:extLst>
          </p:cNvPr>
          <p:cNvSpPr txBox="1"/>
          <p:nvPr/>
        </p:nvSpPr>
        <p:spPr>
          <a:xfrm>
            <a:off x="8686800" y="1297632"/>
            <a:ext cx="196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</a:t>
            </a:r>
          </a:p>
          <a:p>
            <a:pPr algn="ctr"/>
            <a:r>
              <a:rPr lang="en-US" dirty="0"/>
              <a:t>(UI/UX)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2A5086-1336-3224-642B-FBDB81DEFF87}"/>
              </a:ext>
            </a:extLst>
          </p:cNvPr>
          <p:cNvSpPr/>
          <p:nvPr/>
        </p:nvSpPr>
        <p:spPr>
          <a:xfrm>
            <a:off x="757475" y="2097034"/>
            <a:ext cx="3711921" cy="1665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</a:rPr>
              <a:t>1-Table Database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</a:rPr>
              <a:t>Stores data for all countries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</a:rPr>
              <a:t>Serves data on frontend request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</a:rPr>
              <a:t>Is reachable by application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1CCA7-F6C3-9A9B-A0E6-A20268C93716}"/>
              </a:ext>
            </a:extLst>
          </p:cNvPr>
          <p:cNvSpPr txBox="1"/>
          <p:nvPr/>
        </p:nvSpPr>
        <p:spPr>
          <a:xfrm>
            <a:off x="1511930" y="1297632"/>
            <a:ext cx="220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(Python/DynamoDB)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6B1614-EE63-5EBF-627C-4FEF68CFCF40}"/>
              </a:ext>
            </a:extLst>
          </p:cNvPr>
          <p:cNvSpPr/>
          <p:nvPr/>
        </p:nvSpPr>
        <p:spPr>
          <a:xfrm>
            <a:off x="4285308" y="4543683"/>
            <a:ext cx="3711921" cy="1665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</a:rPr>
              <a:t>Site Hosted On AWS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</a:rPr>
              <a:t>Built in Python Flask framework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</a:rPr>
              <a:t>AWS DynamoDB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</a:rPr>
              <a:t>ElasticBeanstalk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lang="en-US" dirty="0">
                <a:solidFill>
                  <a:prstClr val="white"/>
                </a:solidFill>
                <a:latin typeface="Corbel" panose="020B0503020204020204" pitchFamily="34" charset="0"/>
              </a:rPr>
              <a:t>used to host the website</a:t>
            </a:r>
            <a:r>
              <a:rPr lang="en-US">
                <a:solidFill>
                  <a:prstClr val="white"/>
                </a:solidFill>
                <a:latin typeface="Corbel" panose="020B0503020204020204" pitchFamily="34" charset="0"/>
              </a:rPr>
              <a:t>, instance, </a:t>
            </a:r>
            <a:r>
              <a:rPr lang="en-US" dirty="0">
                <a:solidFill>
                  <a:prstClr val="white"/>
                </a:solidFill>
                <a:latin typeface="Corbel" panose="020B0503020204020204" pitchFamily="34" charset="0"/>
              </a:rPr>
              <a:t>and table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4BFA5-4100-3EB3-93BD-1CCFEB66BC5E}"/>
              </a:ext>
            </a:extLst>
          </p:cNvPr>
          <p:cNvSpPr txBox="1"/>
          <p:nvPr/>
        </p:nvSpPr>
        <p:spPr>
          <a:xfrm>
            <a:off x="5039763" y="3744280"/>
            <a:ext cx="220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Infrastructure (Python Flask/AWS)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400DE2-CCDD-815E-9128-58B79A255D32}"/>
              </a:ext>
            </a:extLst>
          </p:cNvPr>
          <p:cNvCxnSpPr>
            <a:stCxn id="10" idx="1"/>
            <a:endCxn id="6" idx="2"/>
          </p:cNvCxnSpPr>
          <p:nvPr/>
        </p:nvCxnSpPr>
        <p:spPr>
          <a:xfrm flipH="1" flipV="1">
            <a:off x="2613436" y="3762873"/>
            <a:ext cx="1671872" cy="16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FCDF34-DFFF-95BC-F228-1F864432BA57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7997229" y="3762873"/>
            <a:ext cx="1671873" cy="16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FDA887-4F75-506C-790A-AA629332AEA3}"/>
              </a:ext>
            </a:extLst>
          </p:cNvPr>
          <p:cNvCxnSpPr/>
          <p:nvPr/>
        </p:nvCxnSpPr>
        <p:spPr>
          <a:xfrm>
            <a:off x="4469396" y="2706987"/>
            <a:ext cx="334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0E714A-3723-8A4D-8F65-EB1DED4257C4}"/>
              </a:ext>
            </a:extLst>
          </p:cNvPr>
          <p:cNvCxnSpPr>
            <a:cxnSpLocks/>
          </p:cNvCxnSpPr>
          <p:nvPr/>
        </p:nvCxnSpPr>
        <p:spPr>
          <a:xfrm flipH="1">
            <a:off x="4469394" y="3293953"/>
            <a:ext cx="334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EC0F5E-20D8-809A-AAE8-412784B0DAD8}"/>
              </a:ext>
            </a:extLst>
          </p:cNvPr>
          <p:cNvSpPr txBox="1"/>
          <p:nvPr/>
        </p:nvSpPr>
        <p:spPr>
          <a:xfrm>
            <a:off x="4146487" y="307818"/>
            <a:ext cx="380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QuickMapFacts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3049316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2681</TotalTime>
  <Words>77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Keenan</dc:creator>
  <cp:lastModifiedBy>Jack Keenan</cp:lastModifiedBy>
  <cp:revision>1</cp:revision>
  <dcterms:created xsi:type="dcterms:W3CDTF">2024-04-02T21:44:34Z</dcterms:created>
  <dcterms:modified xsi:type="dcterms:W3CDTF">2024-04-04T18:26:20Z</dcterms:modified>
</cp:coreProperties>
</file>