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1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2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1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7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CC8F51-505B-516B-5D5D-10BAC5CC5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5" b="1456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0F7260-0E3D-8CEF-E018-96F86F970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713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/>
              <a:t>Aplicativo</a:t>
            </a:r>
            <a:br>
              <a:rPr lang="pt-BR" sz="6600" b="1" dirty="0"/>
            </a:br>
            <a:r>
              <a:rPr lang="pt-BR" sz="6600" b="1" dirty="0"/>
              <a:t>Etec </a:t>
            </a:r>
            <a:br>
              <a:rPr lang="pt-BR" sz="6600" b="1" dirty="0"/>
            </a:br>
            <a:r>
              <a:rPr lang="pt-BR" sz="6600" b="1" dirty="0"/>
              <a:t>matão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0A1968-D862-1CF3-55B6-F30BD6B0508D}"/>
              </a:ext>
            </a:extLst>
          </p:cNvPr>
          <p:cNvSpPr txBox="1"/>
          <p:nvPr/>
        </p:nvSpPr>
        <p:spPr>
          <a:xfrm>
            <a:off x="5162342" y="5300003"/>
            <a:ext cx="35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Jaqueline Dias Bonani – 2H3</a:t>
            </a:r>
          </a:p>
        </p:txBody>
      </p:sp>
    </p:spTree>
    <p:extLst>
      <p:ext uri="{BB962C8B-B14F-4D97-AF65-F5344CB8AC3E}">
        <p14:creationId xmlns:p14="http://schemas.microsoft.com/office/powerpoint/2010/main" val="24889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F65A513-D0E8-41DF-A3C9-73374F51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0F7260-0E3D-8CEF-E018-96F86F970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736" y="2028544"/>
            <a:ext cx="8716778" cy="100102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2800" b="1"/>
              <a:t>Aplicativo</a:t>
            </a:r>
            <a:br>
              <a:rPr lang="en-US" sz="2800" b="1"/>
            </a:br>
            <a:r>
              <a:rPr lang="en-US" sz="2800" b="1"/>
              <a:t>Etec </a:t>
            </a:r>
            <a:br>
              <a:rPr lang="en-US" sz="2800" b="1"/>
            </a:br>
            <a:r>
              <a:rPr lang="en-US" sz="2800" b="1"/>
              <a:t>matão</a:t>
            </a:r>
            <a:endParaRPr lang="en-US" sz="2800" b="1" dirty="0"/>
          </a:p>
        </p:txBody>
      </p:sp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FA2586A1-10F8-9FAD-479B-8EC712BB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0075" y="-147996"/>
            <a:ext cx="5354100" cy="5354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341CBB-153E-47C8-A7C1-B11941C40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0A1968-D862-1CF3-55B6-F30BD6B0508D}"/>
              </a:ext>
            </a:extLst>
          </p:cNvPr>
          <p:cNvSpPr txBox="1"/>
          <p:nvPr/>
        </p:nvSpPr>
        <p:spPr>
          <a:xfrm>
            <a:off x="922100" y="4114800"/>
            <a:ext cx="3233737" cy="1861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SzPct val="80000"/>
            </a:pPr>
            <a:endParaRPr lang="en-US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8D851C-2493-128D-2948-1B0D17800C27}"/>
              </a:ext>
            </a:extLst>
          </p:cNvPr>
          <p:cNvSpPr txBox="1"/>
          <p:nvPr/>
        </p:nvSpPr>
        <p:spPr>
          <a:xfrm>
            <a:off x="1268688" y="5429566"/>
            <a:ext cx="10156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/>
              <a:t>Facilitando e inovando os serviços da Escola ao Aluno, onde poderiam obter informações de forma mais rápida e de forma intuitiva.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09946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0F7260-0E3D-8CEF-E018-96F86F970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1039"/>
            <a:ext cx="5158739" cy="16354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 err="1"/>
              <a:t>Aplicativo</a:t>
            </a:r>
            <a:br>
              <a:rPr lang="en-US" sz="4000" b="1" dirty="0"/>
            </a:br>
            <a:r>
              <a:rPr lang="en-US" sz="4000" b="1" dirty="0"/>
              <a:t>Etec </a:t>
            </a:r>
            <a:br>
              <a:rPr lang="en-US" sz="4000" b="1" dirty="0"/>
            </a:br>
            <a:r>
              <a:rPr lang="en-US" sz="4000" b="1" dirty="0" err="1"/>
              <a:t>matão</a:t>
            </a:r>
            <a:endParaRPr lang="en-US" sz="4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8D851C-2493-128D-2948-1B0D17800C27}"/>
              </a:ext>
            </a:extLst>
          </p:cNvPr>
          <p:cNvSpPr txBox="1"/>
          <p:nvPr/>
        </p:nvSpPr>
        <p:spPr>
          <a:xfrm>
            <a:off x="838201" y="2672370"/>
            <a:ext cx="5053928" cy="350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r>
              <a:rPr lang="en-US" sz="2500" dirty="0"/>
              <a:t>Com </a:t>
            </a:r>
            <a:r>
              <a:rPr lang="en-US" sz="2500" dirty="0" err="1"/>
              <a:t>diversos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, </a:t>
            </a:r>
            <a:r>
              <a:rPr lang="en-US" sz="2500" dirty="0" err="1"/>
              <a:t>equiparado</a:t>
            </a:r>
            <a:r>
              <a:rPr lang="en-US" sz="2500" dirty="0"/>
              <a:t> </a:t>
            </a:r>
            <a:r>
              <a:rPr lang="en-US" sz="2500" dirty="0" err="1"/>
              <a:t>ao</a:t>
            </a:r>
            <a:r>
              <a:rPr lang="en-US" sz="2500" dirty="0"/>
              <a:t> </a:t>
            </a:r>
            <a:r>
              <a:rPr lang="en-US" sz="2500" dirty="0" err="1"/>
              <a:t>modelo</a:t>
            </a:r>
            <a:r>
              <a:rPr lang="en-US" sz="2500" dirty="0"/>
              <a:t> do Portal do </a:t>
            </a:r>
            <a:r>
              <a:rPr lang="en-US" sz="2500" dirty="0" err="1"/>
              <a:t>Aluno</a:t>
            </a:r>
            <a:r>
              <a:rPr lang="en-US" sz="2500" dirty="0"/>
              <a:t>, </a:t>
            </a:r>
            <a:r>
              <a:rPr lang="en-US" sz="2500" dirty="0" err="1"/>
              <a:t>acessível</a:t>
            </a:r>
            <a:r>
              <a:rPr lang="en-US" sz="2500" dirty="0"/>
              <a:t> </a:t>
            </a:r>
            <a:r>
              <a:rPr lang="en-US" sz="2500" dirty="0" err="1"/>
              <a:t>através</a:t>
            </a:r>
            <a:r>
              <a:rPr lang="en-US" sz="2500" dirty="0"/>
              <a:t> do NSA.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FA2586A1-10F8-9FAD-479B-8EC712BB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241" y="425162"/>
            <a:ext cx="5550792" cy="555079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0A1968-D862-1CF3-55B6-F30BD6B0508D}"/>
              </a:ext>
            </a:extLst>
          </p:cNvPr>
          <p:cNvSpPr txBox="1"/>
          <p:nvPr/>
        </p:nvSpPr>
        <p:spPr>
          <a:xfrm>
            <a:off x="922100" y="4114800"/>
            <a:ext cx="3233737" cy="1861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SzPct val="80000"/>
            </a:pPr>
            <a:endParaRPr lang="en-US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50B28A-C36D-4441-FB20-E0004A6925DE}"/>
              </a:ext>
            </a:extLst>
          </p:cNvPr>
          <p:cNvSpPr txBox="1"/>
          <p:nvPr/>
        </p:nvSpPr>
        <p:spPr>
          <a:xfrm>
            <a:off x="8763246" y="2008877"/>
            <a:ext cx="194678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rgbClr val="FF0000"/>
                </a:solidFill>
              </a:rPr>
              <a:t>Notas;</a:t>
            </a:r>
          </a:p>
          <a:p>
            <a:endParaRPr lang="pt-BR" sz="2500" dirty="0">
              <a:solidFill>
                <a:srgbClr val="FF0000"/>
              </a:solidFill>
            </a:endParaRPr>
          </a:p>
          <a:p>
            <a:r>
              <a:rPr lang="pt-BR" sz="2500" dirty="0">
                <a:solidFill>
                  <a:srgbClr val="FF0000"/>
                </a:solidFill>
              </a:rPr>
              <a:t>Frequências;</a:t>
            </a:r>
          </a:p>
          <a:p>
            <a:endParaRPr lang="pt-BR" sz="2500" dirty="0">
              <a:solidFill>
                <a:srgbClr val="FF0000"/>
              </a:solidFill>
            </a:endParaRPr>
          </a:p>
          <a:p>
            <a:r>
              <a:rPr lang="pt-BR" sz="2500" dirty="0">
                <a:solidFill>
                  <a:srgbClr val="FF0000"/>
                </a:solidFill>
              </a:rPr>
              <a:t>Avisos;</a:t>
            </a:r>
          </a:p>
          <a:p>
            <a:endParaRPr lang="pt-BR" sz="2500" dirty="0">
              <a:solidFill>
                <a:srgbClr val="FF0000"/>
              </a:solidFill>
            </a:endParaRPr>
          </a:p>
          <a:p>
            <a:r>
              <a:rPr lang="pt-BR" sz="2500" dirty="0">
                <a:solidFill>
                  <a:srgbClr val="FF000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403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859289EF433B43947C8CD03D9C2705" ma:contentTypeVersion="15" ma:contentTypeDescription="Create a new document." ma:contentTypeScope="" ma:versionID="dce74bac5d263ab7f9ff2f192e6df578">
  <xsd:schema xmlns:xsd="http://www.w3.org/2001/XMLSchema" xmlns:xs="http://www.w3.org/2001/XMLSchema" xmlns:p="http://schemas.microsoft.com/office/2006/metadata/properties" xmlns:ns3="9542eb60-cfde-4079-95c9-63a1a50486bf" xmlns:ns4="3ac198e2-b53b-4e5c-96cc-aacfb8ffecdd" targetNamespace="http://schemas.microsoft.com/office/2006/metadata/properties" ma:root="true" ma:fieldsID="d40201978f4f7d4ec1afde74f9d1c8f0" ns3:_="" ns4:_="">
    <xsd:import namespace="9542eb60-cfde-4079-95c9-63a1a50486bf"/>
    <xsd:import namespace="3ac198e2-b53b-4e5c-96cc-aacfb8ffec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2eb60-cfde-4079-95c9-63a1a5048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198e2-b53b-4e5c-96cc-aacfb8ffecd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42eb60-cfde-4079-95c9-63a1a50486bf" xsi:nil="true"/>
  </documentManagement>
</p:properties>
</file>

<file path=customXml/itemProps1.xml><?xml version="1.0" encoding="utf-8"?>
<ds:datastoreItem xmlns:ds="http://schemas.openxmlformats.org/officeDocument/2006/customXml" ds:itemID="{61B53E06-9182-4BF7-BB51-AF201E6CB0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42eb60-cfde-4079-95c9-63a1a50486bf"/>
    <ds:schemaRef ds:uri="3ac198e2-b53b-4e5c-96cc-aacfb8ffec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5CE85A-D824-457B-86CA-AE2321F215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B8498-279F-43CA-8931-BA8749A9ADD3}">
  <ds:schemaRefs>
    <ds:schemaRef ds:uri="http://purl.org/dc/terms/"/>
    <ds:schemaRef ds:uri="http://schemas.microsoft.com/office/2006/documentManagement/types"/>
    <ds:schemaRef ds:uri="http://purl.org/dc/elements/1.1/"/>
    <ds:schemaRef ds:uri="9542eb60-cfde-4079-95c9-63a1a50486bf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3ac198e2-b53b-4e5c-96cc-aacfb8ffecd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Felix Titling</vt:lpstr>
      <vt:lpstr>Goudy Old Style</vt:lpstr>
      <vt:lpstr>ArchwayVTI</vt:lpstr>
      <vt:lpstr>Aplicativo Etec  matão</vt:lpstr>
      <vt:lpstr>Aplicativo Etec  matão</vt:lpstr>
      <vt:lpstr>Aplicativo Etec  matão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Etec  matão</dc:title>
  <dc:creator>JAQUELINE DIAS BONANI</dc:creator>
  <cp:lastModifiedBy>JAQUELINE DIAS BONANI</cp:lastModifiedBy>
  <cp:revision>1</cp:revision>
  <dcterms:created xsi:type="dcterms:W3CDTF">2024-03-10T20:36:54Z</dcterms:created>
  <dcterms:modified xsi:type="dcterms:W3CDTF">2024-03-10T20:54:45Z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0x01010035859289EF433B43947C8CD03D9C2705</vt:lpwstr>
  </property>
</Properties>
</file>