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9"/>
  </p:normalViewPr>
  <p:slideViewPr>
    <p:cSldViewPr snapToGrid="0" snapToObjects="1">
      <p:cViewPr varScale="1">
        <p:scale>
          <a:sx n="90" d="100"/>
          <a:sy n="90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B152-DCAC-FD49-A03D-F438E0C6D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71F9C-8FAC-1A40-A31A-3D92BE5EC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A71CD-334A-FD4B-86D8-A7D78566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EFFD-0C9F-AF41-8258-F8EEBEBECFF1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9A406-65E4-684F-9D9B-FB077279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93B7D-626A-484E-8E9B-0C40D8CE9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EB94-F8BE-224A-A4AC-107A2882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0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2652-2623-434B-96A2-4A60583B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B451A-42AA-3B4A-B273-AC8F9782A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19B49-1224-4048-AAB4-45064E5F9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EFFD-0C9F-AF41-8258-F8EEBEBECFF1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0C51F-4681-0647-8A1F-21DBA785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86EAD-1C4C-EE41-A848-B1F55808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EB94-F8BE-224A-A4AC-107A2882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5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78496-E14F-AA4F-950C-13A74EF55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FE6B7-174B-0545-ABA1-08D1CFFDA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3A385-1084-CF47-8B8E-0AD4F568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EFFD-0C9F-AF41-8258-F8EEBEBECFF1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A12F9-3720-D34A-8E81-8B407E20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4871B-EB7E-C741-8EB6-D005748E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EB94-F8BE-224A-A4AC-107A2882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6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5BFD-215F-544D-8C55-E64FB4C4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1C80C-6443-4343-825A-C21F4173E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7AF1B-756B-FA4E-BA9D-C68D87A4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EFFD-0C9F-AF41-8258-F8EEBEBECFF1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0740B-597B-324F-8CF5-B06E806A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EE736-0A58-7F47-8E09-AA787BF0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EB94-F8BE-224A-A4AC-107A2882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9C688-ED90-F04C-BC7F-4B18AE4B4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2536B-1A04-C149-9462-2CCF61F98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F042E-4421-7F4F-B1A7-A89F58F3F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EFFD-0C9F-AF41-8258-F8EEBEBECFF1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2BB54-8703-C54E-94C4-A830B8BB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75891-77BB-4841-BE25-68596BF0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EB94-F8BE-224A-A4AC-107A2882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9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045B-98C2-BA4C-8C6C-8725B5BD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6D36E-3EEE-7349-B1C6-D79963A0F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B1EB0-BAC8-404E-9342-5F43B8DA9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5ACA9-43A8-AD42-997A-4A3205149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EFFD-0C9F-AF41-8258-F8EEBEBECFF1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3999A-DA3D-1346-8896-958B29B31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6A569-2AB7-BB40-BFCF-896B7B5B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EB94-F8BE-224A-A4AC-107A2882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5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AD08-517F-854F-9F7B-C16BAD536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A6835-0B51-094F-A7C9-65CD81BD9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6BFC1-CA27-F94D-85FF-1CB0328AF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DCD0C0-2ABC-6749-A8FB-48041274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80099-12F9-1348-9A3F-5856F6D14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99DCB0-CA4E-7E43-A9C1-C8F8B169A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EFFD-0C9F-AF41-8258-F8EEBEBECFF1}" type="datetimeFigureOut">
              <a:rPr lang="en-US" smtClean="0"/>
              <a:t>5/1/19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1F446B-A1FE-2F4E-A4B5-FA7CD8BA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4A34C-4462-2247-841C-200A2315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EB94-F8BE-224A-A4AC-107A2882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9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3125-FDCB-1B4F-B60C-7DB54FDEB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C5BB9-3ABF-434C-9FD6-B03E7BCD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EFFD-0C9F-AF41-8258-F8EEBEBECFF1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CD8EE-A83A-0F44-A154-9DC654147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47434-9812-7840-8435-DFAD31317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EB94-F8BE-224A-A4AC-107A2882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0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5B54C5-7731-3E41-B664-089B43FA4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EFFD-0C9F-AF41-8258-F8EEBEBECFF1}" type="datetimeFigureOut">
              <a:rPr lang="en-US" smtClean="0"/>
              <a:t>5/1/19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DF0F64-0F69-BA44-A4EC-2CDF087F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89C48-A7F9-F141-8E7D-F0AD85EF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EB94-F8BE-224A-A4AC-107A2882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0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B1DD-648B-354B-AEEF-229E3D0FE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36D5E-8AB0-F843-97CF-0A03E4961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D2A4C-62F4-284C-903C-A70BE2F25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BACE5-2667-8747-A74C-7948A14F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EFFD-0C9F-AF41-8258-F8EEBEBECFF1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EFECF-F745-8C42-8BAE-BFC5A9FA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3E11F-3918-454A-A602-600FA616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EB94-F8BE-224A-A4AC-107A2882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0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1D59-E02D-B441-9E08-3C4386FF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91AD16-D689-5541-9221-6909BC2C4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F2BAC-EF25-9143-90D4-7281452F7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43BEF-29DB-304E-9DAD-AD807470C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EFFD-0C9F-AF41-8258-F8EEBEBECFF1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4710E-150E-294C-A929-63F187D7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370CF-03F0-2D45-8AF6-B8D760582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EB94-F8BE-224A-A4AC-107A2882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8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527E6-549B-174B-AAFC-0EA8D3346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498B9-96EE-1542-9FF1-E388A9055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14E4B-6DA0-B842-B17E-BE25871FE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5EFFD-0C9F-AF41-8258-F8EEBEBECFF1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B748C-BDA7-CE4E-B6B7-6F2EBC79A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6AEAD-7F9D-0749-AC97-F1B5964D7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BEB94-F8BE-224A-A4AC-107A28820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7" Type="http://schemas.openxmlformats.org/officeDocument/2006/relationships/image" Target="../media/image3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tiff"/><Relationship Id="rId5" Type="http://schemas.openxmlformats.org/officeDocument/2006/relationships/image" Target="../media/image2.tiff"/><Relationship Id="rId4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C6F048-2153-2B40-9725-14223E25A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913" y="609600"/>
            <a:ext cx="2832100" cy="2095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081656-CC92-AF4D-B802-1A778C2AA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500062"/>
            <a:ext cx="2755900" cy="2095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B9A70D-4E89-D140-BFB6-41E41244F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11" y="3119437"/>
            <a:ext cx="2895600" cy="2171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8A1F7FC-3DC8-D047-A729-87D8CF053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4938" y="3341689"/>
            <a:ext cx="2692400" cy="1841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6D18897-16DD-6E42-8A9F-5AAF969B43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911" y="336550"/>
            <a:ext cx="29210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8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AF8BB1-3379-DD42-9064-F291E338C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42" y="350838"/>
            <a:ext cx="3279115" cy="20672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10745A-14A6-3C40-B24E-11B2891D9DC9}"/>
              </a:ext>
            </a:extLst>
          </p:cNvPr>
          <p:cNvSpPr txBox="1"/>
          <p:nvPr/>
        </p:nvSpPr>
        <p:spPr>
          <a:xfrm>
            <a:off x="507073" y="35083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138FB7-9150-8D49-AE25-37DC75B27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360" y="350838"/>
            <a:ext cx="3279115" cy="21132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75933C-EF26-134E-ABEA-EB4AB6A9C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477" y="350837"/>
            <a:ext cx="3279115" cy="21132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8EB3B1-90A6-D04E-BD21-817E5024CFCC}"/>
              </a:ext>
            </a:extLst>
          </p:cNvPr>
          <p:cNvSpPr txBox="1"/>
          <p:nvPr/>
        </p:nvSpPr>
        <p:spPr>
          <a:xfrm>
            <a:off x="4222275" y="16934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90C453-3F14-F948-9F35-F4C8BC609DBE}"/>
              </a:ext>
            </a:extLst>
          </p:cNvPr>
          <p:cNvSpPr txBox="1"/>
          <p:nvPr/>
        </p:nvSpPr>
        <p:spPr>
          <a:xfrm>
            <a:off x="7948697" y="20161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065C7F-A851-CC4F-86AF-3D21C97EF2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411" y="2986087"/>
            <a:ext cx="2755900" cy="2095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E17C75-9EC5-0F47-A768-9B7B7DF497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9833" y="2986087"/>
            <a:ext cx="2832100" cy="2095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A2FDF4-3C2B-454D-8B14-60A98A0455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9234" y="2986087"/>
            <a:ext cx="28956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95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9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MANGUL_SERGHEI</dc:creator>
  <cp:lastModifiedBy>MANGUL_SERGHEI</cp:lastModifiedBy>
  <cp:revision>6</cp:revision>
  <cp:lastPrinted>2019-05-01T23:14:46Z</cp:lastPrinted>
  <dcterms:created xsi:type="dcterms:W3CDTF">2019-05-01T17:46:24Z</dcterms:created>
  <dcterms:modified xsi:type="dcterms:W3CDTF">2019-05-01T23:15:16Z</dcterms:modified>
</cp:coreProperties>
</file>