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9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B152-DCAC-FD49-A03D-F438E0C6D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71F9C-8FAC-1A40-A31A-3D92BE5EC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A71CD-334A-FD4B-86D8-A7D78566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A406-65E4-684F-9D9B-FB077279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3B7D-626A-484E-8E9B-0C40D8CE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0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2652-2623-434B-96A2-4A60583B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B451A-42AA-3B4A-B273-AC8F9782A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19B49-1224-4048-AAB4-45064E5F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0C51F-4681-0647-8A1F-21DBA785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86EAD-1C4C-EE41-A848-B1F55808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5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78496-E14F-AA4F-950C-13A74EF55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FE6B7-174B-0545-ABA1-08D1CFFDA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3A385-1084-CF47-8B8E-0AD4F568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12F9-3720-D34A-8E81-8B407E20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871B-EB7E-C741-8EB6-D005748E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5BFD-215F-544D-8C55-E64FB4C4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C80C-6443-4343-825A-C21F4173E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7AF1B-756B-FA4E-BA9D-C68D87A4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740B-597B-324F-8CF5-B06E806A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EE736-0A58-7F47-8E09-AA787BF0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C688-ED90-F04C-BC7F-4B18AE4B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2536B-1A04-C149-9462-2CCF61F9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F042E-4421-7F4F-B1A7-A89F58F3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BB54-8703-C54E-94C4-A830B8BB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75891-77BB-4841-BE25-68596BF0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9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045B-98C2-BA4C-8C6C-8725B5BD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D36E-3EEE-7349-B1C6-D79963A0F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B1EB0-BAC8-404E-9342-5F43B8DA9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5ACA9-43A8-AD42-997A-4A320514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3999A-DA3D-1346-8896-958B29B3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6A569-2AB7-BB40-BFCF-896B7B5B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5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AD08-517F-854F-9F7B-C16BAD53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A6835-0B51-094F-A7C9-65CD81BD9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6BFC1-CA27-F94D-85FF-1CB0328AF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CD0C0-2ABC-6749-A8FB-48041274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80099-12F9-1348-9A3F-5856F6D14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9DCB0-CA4E-7E43-A9C1-C8F8B169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F446B-A1FE-2F4E-A4B5-FA7CD8BA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4A34C-4462-2247-841C-200A2315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9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3125-FDCB-1B4F-B60C-7DB54FDE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C5BB9-3ABF-434C-9FD6-B03E7BCD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CD8EE-A83A-0F44-A154-9DC65414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47434-9812-7840-8435-DFAD3131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B54C5-7731-3E41-B664-089B43FA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F0F64-0F69-BA44-A4EC-2CDF087F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89C48-A7F9-F141-8E7D-F0AD85EF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B1DD-648B-354B-AEEF-229E3D0F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36D5E-8AB0-F843-97CF-0A03E496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D2A4C-62F4-284C-903C-A70BE2F25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BACE5-2667-8747-A74C-7948A14F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EFECF-F745-8C42-8BAE-BFC5A9FA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3E11F-3918-454A-A602-600FA616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0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1D59-E02D-B441-9E08-3C4386FF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1AD16-D689-5541-9221-6909BC2C4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F2BAC-EF25-9143-90D4-7281452F7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43BEF-29DB-304E-9DAD-AD807470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4710E-150E-294C-A929-63F187D7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370CF-03F0-2D45-8AF6-B8D76058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8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527E6-549B-174B-AAFC-0EA8D334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498B9-96EE-1542-9FF1-E388A905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4E4B-6DA0-B842-B17E-BE25871FE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EFFD-0C9F-AF41-8258-F8EEBEBECFF1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B748C-BDA7-CE4E-B6B7-6F2EBC79A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6AEAD-7F9D-0749-AC97-F1B5964D7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10745A-14A6-3C40-B24E-11B2891D9DC9}"/>
              </a:ext>
            </a:extLst>
          </p:cNvPr>
          <p:cNvSpPr txBox="1"/>
          <p:nvPr/>
        </p:nvSpPr>
        <p:spPr>
          <a:xfrm>
            <a:off x="507073" y="35083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EB3B1-90A6-D04E-BD21-817E5024CFCC}"/>
              </a:ext>
            </a:extLst>
          </p:cNvPr>
          <p:cNvSpPr txBox="1"/>
          <p:nvPr/>
        </p:nvSpPr>
        <p:spPr>
          <a:xfrm>
            <a:off x="4222275" y="16934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0C453-3F14-F948-9F35-F4C8BC609DBE}"/>
              </a:ext>
            </a:extLst>
          </p:cNvPr>
          <p:cNvSpPr txBox="1"/>
          <p:nvPr/>
        </p:nvSpPr>
        <p:spPr>
          <a:xfrm>
            <a:off x="7948697" y="20161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AE1CB5-6188-1940-AD39-A4677CD8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11" y="570945"/>
            <a:ext cx="2857500" cy="184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29202C-280A-5341-9D6E-77D679374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433" y="570945"/>
            <a:ext cx="2857500" cy="184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406C9B-9045-6E4D-B795-DAC9E659B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211" y="570945"/>
            <a:ext cx="2857500" cy="1841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4CE620-895C-6E46-9CAF-0231B0623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411" y="3036887"/>
            <a:ext cx="2832100" cy="2120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4E2037-6AB7-7243-AC80-59218C9CFCE4}"/>
              </a:ext>
            </a:extLst>
          </p:cNvPr>
          <p:cNvSpPr txBox="1"/>
          <p:nvPr/>
        </p:nvSpPr>
        <p:spPr>
          <a:xfrm>
            <a:off x="463814" y="267261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94321F-DE5E-5E4E-B5AD-C510A3B56D8B}"/>
              </a:ext>
            </a:extLst>
          </p:cNvPr>
          <p:cNvSpPr txBox="1"/>
          <p:nvPr/>
        </p:nvSpPr>
        <p:spPr>
          <a:xfrm>
            <a:off x="4281773" y="27280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80D776-8E61-F841-BE52-D3AFAEBC561E}"/>
              </a:ext>
            </a:extLst>
          </p:cNvPr>
          <p:cNvSpPr txBox="1"/>
          <p:nvPr/>
        </p:nvSpPr>
        <p:spPr>
          <a:xfrm>
            <a:off x="7869541" y="2728085"/>
            <a:ext cx="39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8E55D0-BC4A-C448-B952-5A71DF0AB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841" y="3097417"/>
            <a:ext cx="2832100" cy="2120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6B3A8-A6AE-2443-BC12-E70407278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2211" y="3097417"/>
            <a:ext cx="28448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9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5129</TotalTime>
  <Words>18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MANGUL_SERGHEI</dc:creator>
  <cp:lastModifiedBy>MANGUL_SERGHEI</cp:lastModifiedBy>
  <cp:revision>8</cp:revision>
  <cp:lastPrinted>2019-05-05T07:49:08Z</cp:lastPrinted>
  <dcterms:created xsi:type="dcterms:W3CDTF">2019-05-01T17:46:24Z</dcterms:created>
  <dcterms:modified xsi:type="dcterms:W3CDTF">2019-05-05T07:49:26Z</dcterms:modified>
</cp:coreProperties>
</file>