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C686-D3EA-464F-B8F2-0074769AB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61D35-A7CF-EB42-8BC7-98EE619C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13BE-AC01-5940-8828-313CC782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4D8D-4381-0E4A-8990-82F049CE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663A-78D4-A246-A041-2F0A9057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114E-2A46-784F-A1ED-9203AEE7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DD91-2A42-7446-9ECD-5ABFDE4F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D25E-0154-F043-8AED-C5EB8163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CC6A-0252-8048-8D2E-AE2E0696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10C4-7F99-7743-944B-3C8A8036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4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6C0EC-9AB8-1A4F-B7BA-01A0C4633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52BBA-0E6A-7A4E-98DE-698A51D6E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36D14-6431-1A42-B329-73C7B249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D1AC-5AFC-174F-9DE3-83884361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AAF6-A3C2-0643-880B-DBC1A167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78C8-D024-7A4B-9BD0-4BD02503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9789-609E-AB49-9EB6-1AB2015D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3FDF5-FFF3-6C4A-8705-4651E750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4F7D-59B5-7848-AF70-4B735457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5E428-3616-3244-A7AD-D0D36C16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8D21-3277-644F-858B-045EDE19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C1069-70FC-3442-B3A9-0DE6BAC65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F392B-CF10-6F4F-829D-8F9A5AD8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2E73-5D8D-2A40-8509-1DBF8260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1841-3129-D14A-A763-C8D152BC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6B67-B2B7-5841-893E-8E64C113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730A-2BE9-C443-9070-E212D2B64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599ED-128D-1142-BACA-F89C7A9EC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057C8-866A-E945-9E3F-061F02A5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917F9-0E90-1441-A175-4A67947C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C639E-40A4-E94A-B910-AA9CBC75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0927-4548-3347-B6CD-F079A0CD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9490B-5611-1545-AFE3-C4D75CA1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2385E-C55C-2740-9072-BBA6BC1DF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0F270-6EA1-AB46-B1B7-9DF0A7526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8473E-6999-814A-AC73-4CCC8D8AB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87810-BAFA-EA41-B7EB-AE9B3C7A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306FE-6FE3-3A44-9A93-EDD63C91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F66F8-03BA-EC4E-9E7F-8ECC3B1A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0DC2-D046-CF46-BC8E-8812EEF9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1E564-CC08-9445-95B9-C0B01E33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1E08E-30FC-8242-BBAC-832F6DDF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3F523-AB5F-A64E-B7CC-75BAD345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50E44-60AF-3F48-8110-EE7582C4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EA058-B8BF-9C4B-AD08-28E59197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25E0-30C9-EA45-BC40-25A6DE0A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2788-3F5D-7747-A5CD-4B86C515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CFE-DDBA-D446-B7F0-F92A74D5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306E0-DC66-EC4D-BFBA-934FA58DD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B4CA3-A6B0-284D-8FA5-6EDC0B9B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8913-EF85-3A4B-8BF0-9D22F056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84FDA-BECE-5A45-BF53-F061E94D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5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DD10-B688-DF44-9F8E-06B380B4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1D254-9AFC-6242-A674-9FF7CD24B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6BAD-69F1-7042-AAC9-7E6752BB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83FCF-C616-3E44-89EF-6B41E073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146EA-41CF-9848-A677-06384FF9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C968F-2FDA-8845-99F5-3B37B5EF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6CE35-294B-4347-B944-99A39F15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13130-7CD3-0F44-A4F0-EF68DC36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724-3EA6-964F-9042-51CB8CDBF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C973-CF60-5146-8DEB-2782A138E13F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FD3E-26A1-1E43-92F6-D2B174ED8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4896-EAA1-F74F-BA6F-69D499843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5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E47D93-4C21-0448-ADBE-23164324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04" y="793064"/>
            <a:ext cx="4213768" cy="200728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AAB6DB-D0B3-C443-8B3E-4600336EC08E}"/>
              </a:ext>
            </a:extLst>
          </p:cNvPr>
          <p:cNvCxnSpPr>
            <a:cxnSpLocks/>
          </p:cNvCxnSpPr>
          <p:nvPr/>
        </p:nvCxnSpPr>
        <p:spPr>
          <a:xfrm>
            <a:off x="4157663" y="914400"/>
            <a:ext cx="0" cy="1457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C7DC3-4B08-ED4F-B715-0407FE967503}"/>
              </a:ext>
            </a:extLst>
          </p:cNvPr>
          <p:cNvSpPr/>
          <p:nvPr/>
        </p:nvSpPr>
        <p:spPr>
          <a:xfrm>
            <a:off x="1585913" y="685803"/>
            <a:ext cx="200025" cy="1657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2B60EC-FE27-F141-BA0A-D83EE57F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88" y="3432175"/>
            <a:ext cx="2794000" cy="2120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E242E-34E8-014F-A9EC-6A14D22CF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737" y="668337"/>
            <a:ext cx="2794000" cy="2120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9880A7-94CE-A84E-B1C2-2A4BF725B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161" y="3429000"/>
            <a:ext cx="2844800" cy="2120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EC1F3D-E053-A34B-981B-99A5B8649E4A}"/>
              </a:ext>
            </a:extLst>
          </p:cNvPr>
          <p:cNvSpPr txBox="1"/>
          <p:nvPr/>
        </p:nvSpPr>
        <p:spPr>
          <a:xfrm>
            <a:off x="553001" y="4237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E4749D-984D-F341-8644-53C8F68CE6E2}"/>
              </a:ext>
            </a:extLst>
          </p:cNvPr>
          <p:cNvSpPr txBox="1"/>
          <p:nvPr/>
        </p:nvSpPr>
        <p:spPr>
          <a:xfrm>
            <a:off x="5295958" y="4237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3D48A-1666-7840-9E1B-6AD1D1B7F6D7}"/>
              </a:ext>
            </a:extLst>
          </p:cNvPr>
          <p:cNvSpPr txBox="1"/>
          <p:nvPr/>
        </p:nvSpPr>
        <p:spPr>
          <a:xfrm>
            <a:off x="565825" y="31696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ECB82-24ED-CD4F-8821-86B2EF030BE3}"/>
              </a:ext>
            </a:extLst>
          </p:cNvPr>
          <p:cNvSpPr txBox="1"/>
          <p:nvPr/>
        </p:nvSpPr>
        <p:spPr>
          <a:xfrm>
            <a:off x="5394382" y="3114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5426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MANGUL_SERGHEI</cp:lastModifiedBy>
  <cp:revision>3</cp:revision>
  <cp:lastPrinted>2019-05-05T19:27:33Z</cp:lastPrinted>
  <dcterms:created xsi:type="dcterms:W3CDTF">2019-05-05T18:54:02Z</dcterms:created>
  <dcterms:modified xsi:type="dcterms:W3CDTF">2019-05-05T19:27:42Z</dcterms:modified>
</cp:coreProperties>
</file>