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48"/>
    <p:restoredTop sz="50000"/>
  </p:normalViewPr>
  <p:slideViewPr>
    <p:cSldViewPr snapToGrid="0" snapToObjects="1">
      <p:cViewPr varScale="1">
        <p:scale>
          <a:sx n="46" d="100"/>
          <a:sy n="4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F19E-E649-C349-8A66-DCD8EB8A8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6" y="931334"/>
            <a:ext cx="385332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23" y="4383226"/>
            <a:ext cx="356700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44" y="4383226"/>
            <a:ext cx="364344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823" y="7687212"/>
            <a:ext cx="3972910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844" y="7835118"/>
            <a:ext cx="397291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1390" y="2327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842573" y="3770674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2611" y="7308647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244" y="786700"/>
            <a:ext cx="3385998" cy="25619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8360" y="232701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B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63422" y="3829228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99864" y="7437549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37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2019-01-17T19:48:51Z</dcterms:created>
  <dcterms:modified xsi:type="dcterms:W3CDTF">2019-02-13T02:45:04Z</dcterms:modified>
</cp:coreProperties>
</file>