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2860000" cy="22860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/>
    <p:restoredTop sz="50000"/>
  </p:normalViewPr>
  <p:slideViewPr>
    <p:cSldViewPr snapToGrid="0" snapToObjects="1">
      <p:cViewPr varScale="1">
        <p:scale>
          <a:sx n="38" d="100"/>
          <a:sy n="38" d="100"/>
        </p:scale>
        <p:origin x="53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3741210"/>
            <a:ext cx="19431000" cy="7958667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2006793"/>
            <a:ext cx="17145000" cy="5519207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4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7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1217084"/>
            <a:ext cx="4929188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1217084"/>
            <a:ext cx="14501813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5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6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5699132"/>
            <a:ext cx="19716750" cy="9509123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5298215"/>
            <a:ext cx="19716750" cy="5000623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4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6085417"/>
            <a:ext cx="97155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6085417"/>
            <a:ext cx="97155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1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7089"/>
            <a:ext cx="1971675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5603877"/>
            <a:ext cx="9670850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8350250"/>
            <a:ext cx="9670850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5603877"/>
            <a:ext cx="9718478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8350250"/>
            <a:ext cx="9718478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4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7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3291422"/>
            <a:ext cx="11572875" cy="16245417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858000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4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3291422"/>
            <a:ext cx="11572875" cy="16245417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858000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217089"/>
            <a:ext cx="1971675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6085417"/>
            <a:ext cx="1971675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F19E-E649-C349-8A66-DCD8EB8A81E5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6" y="931334"/>
            <a:ext cx="3853324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823" y="4383226"/>
            <a:ext cx="3567009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844" y="4383226"/>
            <a:ext cx="3643444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823" y="7687212"/>
            <a:ext cx="3972910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844" y="7835118"/>
            <a:ext cx="3972910" cy="2743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51390" y="2327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2573" y="3770674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2611" y="7308647"/>
            <a:ext cx="372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244" y="786700"/>
            <a:ext cx="3385998" cy="25619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28360" y="232701"/>
            <a:ext cx="394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3422" y="3829228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99864" y="7437549"/>
            <a:ext cx="360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64427E-21AF-AB41-A7C0-4D0C441F46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0" y="596794"/>
            <a:ext cx="4155341" cy="3509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6C8DCC-F8BF-2844-8D28-570FBD96F1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70667" y="4183605"/>
            <a:ext cx="4304003" cy="31424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61CD05-203C-2E42-B00E-45EB728A96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70667" y="7687212"/>
            <a:ext cx="54356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5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Serghei Mangul</cp:lastModifiedBy>
  <cp:revision>9</cp:revision>
  <cp:lastPrinted>2019-09-24T18:57:13Z</cp:lastPrinted>
  <dcterms:created xsi:type="dcterms:W3CDTF">2019-01-17T19:48:51Z</dcterms:created>
  <dcterms:modified xsi:type="dcterms:W3CDTF">2019-09-24T18:57:15Z</dcterms:modified>
</cp:coreProperties>
</file>