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4CB19B-9F99-4534-9E73-7E07EC9C50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7D6A74-B991-4E3F-A908-5371B8F90D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06E0FB-101D-4228-8CD3-EA604EA2C37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8F7AC4-B19B-4530-8410-9AD81435DBB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6AE3CD-FA15-4AF1-A3DA-CB8E1CFA4E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84BA4C-07B8-4003-B959-CD9E38BE82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3CF3B5-C897-402C-B528-CCA1583AC6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B44FC4-EB63-4E9D-9740-BC384B0211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1828CC-5341-4848-A21C-0FA87F2B86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8C1153-FB2C-40AC-86E9-8505604912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17CED3-1DDC-4CC3-8077-EBF87A057D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4D7B5B-5DF2-4B92-A6D1-12AB6DEC93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C6338D-55D2-4301-B7A7-074B791876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0C6067-2D03-4243-A92D-53EEE203E5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DCB3F9-49F9-4D70-8F9E-8E309C3892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C16EAA-98D7-4682-B446-C674EE8A2E2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E96A29-29F0-4070-855A-AA34873DA81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427139-BC9D-4671-A19B-A7177B1793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193070-4C49-4BC5-8CCB-389FC18BFA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6CC4F5-D97D-4465-8CF8-6BCA04A4A1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5651C2-96CD-41DC-98C1-49DB413E24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3E6381-4093-40D8-9F53-01DD481D18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289A90-B2E6-479A-9BD9-5ED73B9F85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0C6966-C422-4A42-BE8A-E49D292C79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5163B4-C1AB-4960-BC9E-35D55E564EC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3C7FA3-91CA-4ABC-B81E-5279D048869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-228600" y="-228600"/>
            <a:ext cx="10515240" cy="594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-360" y="0"/>
            <a:ext cx="10159920" cy="571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-360" y="0"/>
            <a:ext cx="10159920" cy="571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0" y="-360"/>
            <a:ext cx="10105560" cy="568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-360" y="0"/>
            <a:ext cx="10159920" cy="571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159920" cy="571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159920" cy="571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-38880" y="0"/>
            <a:ext cx="10203840" cy="571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159920" cy="571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159920" cy="571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176120" cy="571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0" y="25200"/>
            <a:ext cx="7961760" cy="458892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0" y="25200"/>
            <a:ext cx="10079280" cy="458892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0" y="25200"/>
            <a:ext cx="10079280" cy="564408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4"/>
          <a:stretch/>
        </p:blipFill>
        <p:spPr>
          <a:xfrm>
            <a:off x="0" y="0"/>
            <a:ext cx="10159920" cy="571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-17640" y="-8280"/>
            <a:ext cx="10113840" cy="572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2023-05-15T19:42:22Z</dcterms:created>
  <dc:creator/>
  <dc:description/>
  <dc:language>en-US</dc:language>
  <cp:lastModifiedBy/>
  <dcterms:modified xsi:type="dcterms:W3CDTF">2023-05-15T21:05:26Z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