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9.png" ContentType="image/png"/>
  <Override PartName="/ppt/media/image13.png" ContentType="image/png"/>
  <Override PartName="/ppt/media/image8.png" ContentType="image/png"/>
  <Override PartName="/ppt/media/image12.png" ContentType="image/png"/>
  <Override PartName="/ppt/media/image17.png" ContentType="image/png"/>
  <Override PartName="/ppt/media/image16.png" ContentType="image/png"/>
  <Override PartName="/ppt/media/image14.png" ContentType="image/png"/>
  <Override PartName="/ppt/media/image5.png" ContentType="image/png"/>
  <Override PartName="/ppt/media/image10.png" ContentType="image/png"/>
  <Override PartName="/ppt/media/image15.png" ContentType="image/png"/>
  <Override PartName="/ppt/media/image3.jpeg" ContentType="image/jpeg"/>
  <Override PartName="/ppt/media/image4.jpeg" ContentType="image/jpeg"/>
  <Override PartName="/ppt/media/image2.png" ContentType="image/png"/>
  <Override PartName="/ppt/media/image6.png" ContentType="image/png"/>
  <Override PartName="/ppt/media/image11.png" ContentType="image/png"/>
  <Override PartName="/ppt/media/image1.jpeg" ContentType="image/jpeg"/>
  <Override PartName="/ppt/media/image7.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19.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x="12192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CO" sz="4400" spc="-1" strike="noStrike">
              <a:latin typeface="Arial"/>
            </a:endParaRPr>
          </a:p>
        </p:txBody>
      </p:sp>
      <p:sp>
        <p:nvSpPr>
          <p:cNvPr id="25"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s-CO" sz="3200" spc="-1" strike="noStrike">
              <a:latin typeface="Arial"/>
            </a:endParaRPr>
          </a:p>
        </p:txBody>
      </p:sp>
      <p:sp>
        <p:nvSpPr>
          <p:cNvPr id="26"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s-CO"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CO" sz="4400" spc="-1" strike="noStrike">
              <a:latin typeface="Arial"/>
            </a:endParaRPr>
          </a:p>
        </p:txBody>
      </p:sp>
      <p:sp>
        <p:nvSpPr>
          <p:cNvPr id="2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s-CO" sz="3200" spc="-1" strike="noStrike">
              <a:latin typeface="Arial"/>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s-CO" sz="3200" spc="-1" strike="noStrike">
              <a:latin typeface="Arial"/>
            </a:endParaRPr>
          </a:p>
        </p:txBody>
      </p:sp>
      <p:sp>
        <p:nvSpPr>
          <p:cNvPr id="3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s-CO" sz="3200" spc="-1" strike="noStrike">
              <a:latin typeface="Arial"/>
            </a:endParaRPr>
          </a:p>
        </p:txBody>
      </p:sp>
      <p:sp>
        <p:nvSpPr>
          <p:cNvPr id="31"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s-CO"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CO" sz="4400" spc="-1" strike="noStrike">
              <a:latin typeface="Arial"/>
            </a:endParaRPr>
          </a:p>
        </p:txBody>
      </p:sp>
      <p:sp>
        <p:nvSpPr>
          <p:cNvPr id="33"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s-CO" sz="3200" spc="-1" strike="noStrike">
              <a:latin typeface="Arial"/>
            </a:endParaRPr>
          </a:p>
        </p:txBody>
      </p:sp>
      <p:sp>
        <p:nvSpPr>
          <p:cNvPr id="34"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s-CO" sz="3200" spc="-1" strike="noStrike">
              <a:latin typeface="Arial"/>
            </a:endParaRPr>
          </a:p>
        </p:txBody>
      </p:sp>
      <p:sp>
        <p:nvSpPr>
          <p:cNvPr id="35"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s-CO" sz="3200" spc="-1" strike="noStrike">
              <a:latin typeface="Arial"/>
            </a:endParaRPr>
          </a:p>
        </p:txBody>
      </p:sp>
      <p:sp>
        <p:nvSpPr>
          <p:cNvPr id="36"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s-CO" sz="3200" spc="-1" strike="noStrike">
              <a:latin typeface="Arial"/>
            </a:endParaRPr>
          </a:p>
        </p:txBody>
      </p:sp>
      <p:sp>
        <p:nvSpPr>
          <p:cNvPr id="37"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s-CO" sz="3200" spc="-1" strike="noStrike">
              <a:latin typeface="Arial"/>
            </a:endParaRPr>
          </a:p>
        </p:txBody>
      </p:sp>
      <p:sp>
        <p:nvSpPr>
          <p:cNvPr id="38"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s-CO"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6E48F82E-9585-4080-B8DA-9B2947B05B69}" type="slidenum">
              <a:t>&lt;#&gt;</a:t>
            </a:fld>
          </a:p>
        </p:txBody>
      </p:sp>
      <p:sp>
        <p:nvSpPr>
          <p:cNvPr id="4" name="PlaceHolder 3"/>
          <p:cNvSpPr>
            <a:spLocks noGrp="1"/>
          </p:cNvSpPr>
          <p:nvPr>
            <p:ph type="dt" idx="3"/>
          </p:nvPr>
        </p:nvSpPr>
        <p:spPr/>
        <p:txBody>
          <a:bodyPr/>
          <a:p>
            <a:r>
              <a:rPr lang="es-CO"/>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CO" sz="4400" spc="-1" strike="noStrike">
              <a:latin typeface="Arial"/>
            </a:endParaRPr>
          </a:p>
        </p:txBody>
      </p:sp>
      <p:sp>
        <p:nvSpPr>
          <p:cNvPr id="45"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s-CO"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D58B0E7E-DC36-4B47-9408-BF0C61CCDA09}" type="slidenum">
              <a:t>&lt;#&gt;</a:t>
            </a:fld>
          </a:p>
        </p:txBody>
      </p:sp>
      <p:sp>
        <p:nvSpPr>
          <p:cNvPr id="6" name="PlaceHolder 5"/>
          <p:cNvSpPr>
            <a:spLocks noGrp="1"/>
          </p:cNvSpPr>
          <p:nvPr>
            <p:ph type="dt" idx="3"/>
          </p:nvPr>
        </p:nvSpPr>
        <p:spPr/>
        <p:txBody>
          <a:bodyPr/>
          <a:p>
            <a:r>
              <a:rPr lang="es-CO"/>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CO" sz="4400" spc="-1" strike="noStrike">
              <a:latin typeface="Arial"/>
            </a:endParaRPr>
          </a:p>
        </p:txBody>
      </p:sp>
      <p:sp>
        <p:nvSpPr>
          <p:cNvPr id="4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s-CO"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7E2D046C-41F5-48C6-A38B-69380B376853}" type="slidenum">
              <a:t>&lt;#&gt;</a:t>
            </a:fld>
          </a:p>
        </p:txBody>
      </p:sp>
      <p:sp>
        <p:nvSpPr>
          <p:cNvPr id="6" name="PlaceHolder 5"/>
          <p:cNvSpPr>
            <a:spLocks noGrp="1"/>
          </p:cNvSpPr>
          <p:nvPr>
            <p:ph type="dt" idx="3"/>
          </p:nvPr>
        </p:nvSpPr>
        <p:spPr/>
        <p:txBody>
          <a:bodyPr/>
          <a:p>
            <a:r>
              <a:rPr lang="es-CO"/>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CO" sz="4400" spc="-1" strike="noStrike">
              <a:latin typeface="Arial"/>
            </a:endParaRPr>
          </a:p>
        </p:txBody>
      </p:sp>
      <p:sp>
        <p:nvSpPr>
          <p:cNvPr id="4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s-CO" sz="3200" spc="-1" strike="noStrike">
              <a:latin typeface="Arial"/>
            </a:endParaRPr>
          </a:p>
        </p:txBody>
      </p:sp>
      <p:sp>
        <p:nvSpPr>
          <p:cNvPr id="5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s-CO"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C3A99F9D-5A83-487B-AF80-6345F76F1C5B}" type="slidenum">
              <a:t>&lt;#&gt;</a:t>
            </a:fld>
          </a:p>
        </p:txBody>
      </p:sp>
      <p:sp>
        <p:nvSpPr>
          <p:cNvPr id="7" name="PlaceHolder 6"/>
          <p:cNvSpPr>
            <a:spLocks noGrp="1"/>
          </p:cNvSpPr>
          <p:nvPr>
            <p:ph type="dt" idx="3"/>
          </p:nvPr>
        </p:nvSpPr>
        <p:spPr/>
        <p:txBody>
          <a:bodyPr/>
          <a:p>
            <a:r>
              <a:rPr lang="es-CO"/>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CO"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677BD343-BB50-4CD9-A7A6-6B538EDC1298}" type="slidenum">
              <a:t>&lt;#&gt;</a:t>
            </a:fld>
          </a:p>
        </p:txBody>
      </p:sp>
      <p:sp>
        <p:nvSpPr>
          <p:cNvPr id="5" name="PlaceHolder 4"/>
          <p:cNvSpPr>
            <a:spLocks noGrp="1"/>
          </p:cNvSpPr>
          <p:nvPr>
            <p:ph type="dt" idx="3"/>
          </p:nvPr>
        </p:nvSpPr>
        <p:spPr/>
        <p:txBody>
          <a:bodyPr/>
          <a:p>
            <a:r>
              <a:rPr lang="es-CO"/>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s-CO"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DB42F1B6-E7A2-4C5F-8FEC-1CCD877BBD4F}" type="slidenum">
              <a:t>&lt;#&gt;</a:t>
            </a:fld>
          </a:p>
        </p:txBody>
      </p:sp>
      <p:sp>
        <p:nvSpPr>
          <p:cNvPr id="5" name="PlaceHolder 4"/>
          <p:cNvSpPr>
            <a:spLocks noGrp="1"/>
          </p:cNvSpPr>
          <p:nvPr>
            <p:ph type="dt" idx="3"/>
          </p:nvPr>
        </p:nvSpPr>
        <p:spPr/>
        <p:txBody>
          <a:bodyPr/>
          <a:p>
            <a:r>
              <a:rPr lang="es-CO"/>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CO" sz="4400" spc="-1" strike="noStrike">
              <a:latin typeface="Arial"/>
            </a:endParaRPr>
          </a:p>
        </p:txBody>
      </p:sp>
      <p:sp>
        <p:nvSpPr>
          <p:cNvPr id="5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s-CO" sz="3200" spc="-1" strike="noStrike">
              <a:latin typeface="Arial"/>
            </a:endParaRPr>
          </a:p>
        </p:txBody>
      </p:sp>
      <p:sp>
        <p:nvSpPr>
          <p:cNvPr id="5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s-CO" sz="3200" spc="-1" strike="noStrike">
              <a:latin typeface="Arial"/>
            </a:endParaRPr>
          </a:p>
        </p:txBody>
      </p:sp>
      <p:sp>
        <p:nvSpPr>
          <p:cNvPr id="5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s-CO"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67130774-0CFD-4084-B93E-734FD6345A1A}" type="slidenum">
              <a:t>&lt;#&gt;</a:t>
            </a:fld>
          </a:p>
        </p:txBody>
      </p:sp>
      <p:sp>
        <p:nvSpPr>
          <p:cNvPr id="8" name="PlaceHolder 7"/>
          <p:cNvSpPr>
            <a:spLocks noGrp="1"/>
          </p:cNvSpPr>
          <p:nvPr>
            <p:ph type="dt" idx="3"/>
          </p:nvPr>
        </p:nvSpPr>
        <p:spPr/>
        <p:txBody>
          <a:bodyPr/>
          <a:p>
            <a:r>
              <a:rPr lang="es-CO"/>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CO" sz="4400" spc="-1" strike="noStrike">
              <a:latin typeface="Arial"/>
            </a:endParaRPr>
          </a:p>
        </p:txBody>
      </p:sp>
      <p:sp>
        <p:nvSpPr>
          <p:cNvPr id="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s-CO"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CO" sz="4400" spc="-1" strike="noStrike">
              <a:latin typeface="Arial"/>
            </a:endParaRPr>
          </a:p>
        </p:txBody>
      </p:sp>
      <p:sp>
        <p:nvSpPr>
          <p:cNvPr id="5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s-CO" sz="3200" spc="-1" strike="noStrike">
              <a:latin typeface="Arial"/>
            </a:endParaRPr>
          </a:p>
        </p:txBody>
      </p:sp>
      <p:sp>
        <p:nvSpPr>
          <p:cNvPr id="5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s-CO" sz="3200" spc="-1" strike="noStrike">
              <a:latin typeface="Arial"/>
            </a:endParaRPr>
          </a:p>
        </p:txBody>
      </p:sp>
      <p:sp>
        <p:nvSpPr>
          <p:cNvPr id="60"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s-CO"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28DABFCC-5494-4FEC-AD94-974EB313C6F0}" type="slidenum">
              <a:t>&lt;#&gt;</a:t>
            </a:fld>
          </a:p>
        </p:txBody>
      </p:sp>
      <p:sp>
        <p:nvSpPr>
          <p:cNvPr id="8" name="PlaceHolder 7"/>
          <p:cNvSpPr>
            <a:spLocks noGrp="1"/>
          </p:cNvSpPr>
          <p:nvPr>
            <p:ph type="dt" idx="3"/>
          </p:nvPr>
        </p:nvSpPr>
        <p:spPr/>
        <p:txBody>
          <a:bodyPr/>
          <a:p>
            <a:r>
              <a:rPr lang="es-CO"/>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CO" sz="4400" spc="-1" strike="noStrike">
              <a:latin typeface="Arial"/>
            </a:endParaRPr>
          </a:p>
        </p:txBody>
      </p:sp>
      <p:sp>
        <p:nvSpPr>
          <p:cNvPr id="6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s-CO" sz="3200" spc="-1" strike="noStrike">
              <a:latin typeface="Arial"/>
            </a:endParaRPr>
          </a:p>
        </p:txBody>
      </p:sp>
      <p:sp>
        <p:nvSpPr>
          <p:cNvPr id="6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s-CO" sz="3200" spc="-1" strike="noStrike">
              <a:latin typeface="Arial"/>
            </a:endParaRPr>
          </a:p>
        </p:txBody>
      </p:sp>
      <p:sp>
        <p:nvSpPr>
          <p:cNvPr id="64"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s-CO"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0E8179E5-A5A2-4F77-B651-8BF7592EF4C3}" type="slidenum">
              <a:t>&lt;#&gt;</a:t>
            </a:fld>
          </a:p>
        </p:txBody>
      </p:sp>
      <p:sp>
        <p:nvSpPr>
          <p:cNvPr id="8" name="PlaceHolder 7"/>
          <p:cNvSpPr>
            <a:spLocks noGrp="1"/>
          </p:cNvSpPr>
          <p:nvPr>
            <p:ph type="dt" idx="3"/>
          </p:nvPr>
        </p:nvSpPr>
        <p:spPr/>
        <p:txBody>
          <a:bodyPr/>
          <a:p>
            <a:r>
              <a:rPr lang="es-CO"/>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CO" sz="4400" spc="-1" strike="noStrike">
              <a:latin typeface="Arial"/>
            </a:endParaRPr>
          </a:p>
        </p:txBody>
      </p:sp>
      <p:sp>
        <p:nvSpPr>
          <p:cNvPr id="66"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s-CO" sz="3200" spc="-1" strike="noStrike">
              <a:latin typeface="Arial"/>
            </a:endParaRPr>
          </a:p>
        </p:txBody>
      </p:sp>
      <p:sp>
        <p:nvSpPr>
          <p:cNvPr id="67"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s-CO"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14277711-CC91-4050-95E0-917D6D14F950}" type="slidenum">
              <a:t>&lt;#&gt;</a:t>
            </a:fld>
          </a:p>
        </p:txBody>
      </p:sp>
      <p:sp>
        <p:nvSpPr>
          <p:cNvPr id="7" name="PlaceHolder 6"/>
          <p:cNvSpPr>
            <a:spLocks noGrp="1"/>
          </p:cNvSpPr>
          <p:nvPr>
            <p:ph type="dt" idx="3"/>
          </p:nvPr>
        </p:nvSpPr>
        <p:spPr/>
        <p:txBody>
          <a:bodyPr/>
          <a:p>
            <a:r>
              <a:rPr lang="es-CO"/>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CO" sz="4400" spc="-1" strike="noStrike">
              <a:latin typeface="Arial"/>
            </a:endParaRPr>
          </a:p>
        </p:txBody>
      </p:sp>
      <p:sp>
        <p:nvSpPr>
          <p:cNvPr id="6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s-CO" sz="3200" spc="-1" strike="noStrike">
              <a:latin typeface="Arial"/>
            </a:endParaRPr>
          </a:p>
        </p:txBody>
      </p:sp>
      <p:sp>
        <p:nvSpPr>
          <p:cNvPr id="7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s-CO" sz="3200" spc="-1" strike="noStrike">
              <a:latin typeface="Arial"/>
            </a:endParaRPr>
          </a:p>
        </p:txBody>
      </p:sp>
      <p:sp>
        <p:nvSpPr>
          <p:cNvPr id="7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s-CO" sz="3200" spc="-1" strike="noStrike">
              <a:latin typeface="Arial"/>
            </a:endParaRPr>
          </a:p>
        </p:txBody>
      </p:sp>
      <p:sp>
        <p:nvSpPr>
          <p:cNvPr id="72"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s-CO"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05E0C30F-A8C2-414E-86D3-7DD174CBAD1E}" type="slidenum">
              <a:t>&lt;#&gt;</a:t>
            </a:fld>
          </a:p>
        </p:txBody>
      </p:sp>
      <p:sp>
        <p:nvSpPr>
          <p:cNvPr id="9" name="PlaceHolder 8"/>
          <p:cNvSpPr>
            <a:spLocks noGrp="1"/>
          </p:cNvSpPr>
          <p:nvPr>
            <p:ph type="dt" idx="3"/>
          </p:nvPr>
        </p:nvSpPr>
        <p:spPr/>
        <p:txBody>
          <a:bodyPr/>
          <a:p>
            <a:r>
              <a:rPr lang="es-CO"/>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CO" sz="4400" spc="-1" strike="noStrike">
              <a:latin typeface="Arial"/>
            </a:endParaRPr>
          </a:p>
        </p:txBody>
      </p:sp>
      <p:sp>
        <p:nvSpPr>
          <p:cNvPr id="74"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s-CO" sz="3200" spc="-1" strike="noStrike">
              <a:latin typeface="Arial"/>
            </a:endParaRPr>
          </a:p>
        </p:txBody>
      </p:sp>
      <p:sp>
        <p:nvSpPr>
          <p:cNvPr id="75"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s-CO" sz="3200" spc="-1" strike="noStrike">
              <a:latin typeface="Arial"/>
            </a:endParaRPr>
          </a:p>
        </p:txBody>
      </p:sp>
      <p:sp>
        <p:nvSpPr>
          <p:cNvPr id="76"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s-CO" sz="3200" spc="-1" strike="noStrike">
              <a:latin typeface="Arial"/>
            </a:endParaRPr>
          </a:p>
        </p:txBody>
      </p:sp>
      <p:sp>
        <p:nvSpPr>
          <p:cNvPr id="77"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s-CO" sz="3200" spc="-1" strike="noStrike">
              <a:latin typeface="Arial"/>
            </a:endParaRPr>
          </a:p>
        </p:txBody>
      </p:sp>
      <p:sp>
        <p:nvSpPr>
          <p:cNvPr id="78"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s-CO" sz="3200" spc="-1" strike="noStrike">
              <a:latin typeface="Arial"/>
            </a:endParaRPr>
          </a:p>
        </p:txBody>
      </p:sp>
      <p:sp>
        <p:nvSpPr>
          <p:cNvPr id="79"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s-CO"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213EDE5E-1DBF-40AF-947D-8290A59FBA82}" type="slidenum">
              <a:t>&lt;#&gt;</a:t>
            </a:fld>
          </a:p>
        </p:txBody>
      </p:sp>
      <p:sp>
        <p:nvSpPr>
          <p:cNvPr id="11" name="PlaceHolder 10"/>
          <p:cNvSpPr>
            <a:spLocks noGrp="1"/>
          </p:cNvSpPr>
          <p:nvPr>
            <p:ph type="dt" idx="3"/>
          </p:nvPr>
        </p:nvSpPr>
        <p:spPr/>
        <p:txBody>
          <a:bodyPr/>
          <a:p>
            <a:r>
              <a:rPr lang="es-CO"/>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62D54975-CAA8-4BC2-9D83-C047758A39FC}" type="slidenum">
              <a:t>&lt;#&gt;</a:t>
            </a:fld>
          </a:p>
        </p:txBody>
      </p:sp>
      <p:sp>
        <p:nvSpPr>
          <p:cNvPr id="4" name="PlaceHolder 3"/>
          <p:cNvSpPr>
            <a:spLocks noGrp="1"/>
          </p:cNvSpPr>
          <p:nvPr>
            <p:ph type="dt" idx="6"/>
          </p:nvPr>
        </p:nvSpPr>
        <p:spPr/>
        <p:txBody>
          <a:bodyPr/>
          <a:p>
            <a:r>
              <a:rPr lang="es-CO"/>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CO" sz="4400" spc="-1" strike="noStrike">
              <a:latin typeface="Arial"/>
            </a:endParaRPr>
          </a:p>
        </p:txBody>
      </p:sp>
      <p:sp>
        <p:nvSpPr>
          <p:cNvPr id="8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s-CO"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B37161B3-6AF1-4368-84B6-4D211202AA01}" type="slidenum">
              <a:t>&lt;#&gt;</a:t>
            </a:fld>
          </a:p>
        </p:txBody>
      </p:sp>
      <p:sp>
        <p:nvSpPr>
          <p:cNvPr id="6" name="PlaceHolder 5"/>
          <p:cNvSpPr>
            <a:spLocks noGrp="1"/>
          </p:cNvSpPr>
          <p:nvPr>
            <p:ph type="dt" idx="6"/>
          </p:nvPr>
        </p:nvSpPr>
        <p:spPr/>
        <p:txBody>
          <a:bodyPr/>
          <a:p>
            <a:r>
              <a:rPr lang="es-CO"/>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CO" sz="4400" spc="-1" strike="noStrike">
              <a:latin typeface="Arial"/>
            </a:endParaRPr>
          </a:p>
        </p:txBody>
      </p:sp>
      <p:sp>
        <p:nvSpPr>
          <p:cNvPr id="8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s-CO"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C48B88A6-2D0C-4F07-B55D-B2290E01F337}" type="slidenum">
              <a:t>&lt;#&gt;</a:t>
            </a:fld>
          </a:p>
        </p:txBody>
      </p:sp>
      <p:sp>
        <p:nvSpPr>
          <p:cNvPr id="6" name="PlaceHolder 5"/>
          <p:cNvSpPr>
            <a:spLocks noGrp="1"/>
          </p:cNvSpPr>
          <p:nvPr>
            <p:ph type="dt" idx="6"/>
          </p:nvPr>
        </p:nvSpPr>
        <p:spPr/>
        <p:txBody>
          <a:bodyPr/>
          <a:p>
            <a:r>
              <a:rPr lang="es-CO"/>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CO" sz="4400" spc="-1" strike="noStrike">
              <a:latin typeface="Arial"/>
            </a:endParaRPr>
          </a:p>
        </p:txBody>
      </p:sp>
      <p:sp>
        <p:nvSpPr>
          <p:cNvPr id="9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s-CO" sz="3200" spc="-1" strike="noStrike">
              <a:latin typeface="Arial"/>
            </a:endParaRPr>
          </a:p>
        </p:txBody>
      </p:sp>
      <p:sp>
        <p:nvSpPr>
          <p:cNvPr id="9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s-CO"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CA18F7F9-9755-44A9-9F72-AACD97602EE2}" type="slidenum">
              <a:t>&lt;#&gt;</a:t>
            </a:fld>
          </a:p>
        </p:txBody>
      </p:sp>
      <p:sp>
        <p:nvSpPr>
          <p:cNvPr id="7" name="PlaceHolder 6"/>
          <p:cNvSpPr>
            <a:spLocks noGrp="1"/>
          </p:cNvSpPr>
          <p:nvPr>
            <p:ph type="dt" idx="6"/>
          </p:nvPr>
        </p:nvSpPr>
        <p:spPr/>
        <p:txBody>
          <a:bodyPr/>
          <a:p>
            <a:r>
              <a:rPr lang="es-CO"/>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CO"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E8EA421F-1481-48CD-8767-189ED25F655B}" type="slidenum">
              <a:t>&lt;#&gt;</a:t>
            </a:fld>
          </a:p>
        </p:txBody>
      </p:sp>
      <p:sp>
        <p:nvSpPr>
          <p:cNvPr id="5" name="PlaceHolder 4"/>
          <p:cNvSpPr>
            <a:spLocks noGrp="1"/>
          </p:cNvSpPr>
          <p:nvPr>
            <p:ph type="dt" idx="6"/>
          </p:nvPr>
        </p:nvSpPr>
        <p:spPr/>
        <p:txBody>
          <a:bodyPr/>
          <a:p>
            <a:r>
              <a:rPr lang="es-CO"/>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CO" sz="4400" spc="-1" strike="noStrike">
              <a:latin typeface="Arial"/>
            </a:endParaRPr>
          </a:p>
        </p:txBody>
      </p:sp>
      <p:sp>
        <p:nvSpPr>
          <p:cNvPr id="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s-CO"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s-CO"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295353F7-BF82-41E7-B927-4FFA8DB51969}" type="slidenum">
              <a:t>&lt;#&gt;</a:t>
            </a:fld>
          </a:p>
        </p:txBody>
      </p:sp>
      <p:sp>
        <p:nvSpPr>
          <p:cNvPr id="5" name="PlaceHolder 4"/>
          <p:cNvSpPr>
            <a:spLocks noGrp="1"/>
          </p:cNvSpPr>
          <p:nvPr>
            <p:ph type="dt" idx="6"/>
          </p:nvPr>
        </p:nvSpPr>
        <p:spPr/>
        <p:txBody>
          <a:bodyPr/>
          <a:p>
            <a:r>
              <a:rPr lang="es-CO"/>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CO" sz="4400" spc="-1" strike="noStrike">
              <a:latin typeface="Arial"/>
            </a:endParaRPr>
          </a:p>
        </p:txBody>
      </p:sp>
      <p:sp>
        <p:nvSpPr>
          <p:cNvPr id="9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s-CO" sz="3200" spc="-1" strike="noStrike">
              <a:latin typeface="Arial"/>
            </a:endParaRPr>
          </a:p>
        </p:txBody>
      </p:sp>
      <p:sp>
        <p:nvSpPr>
          <p:cNvPr id="9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s-CO" sz="3200" spc="-1" strike="noStrike">
              <a:latin typeface="Arial"/>
            </a:endParaRPr>
          </a:p>
        </p:txBody>
      </p:sp>
      <p:sp>
        <p:nvSpPr>
          <p:cNvPr id="9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s-CO"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B4A9D4D2-7BEA-4A83-9476-84D51B7031D5}" type="slidenum">
              <a:t>&lt;#&gt;</a:t>
            </a:fld>
          </a:p>
        </p:txBody>
      </p:sp>
      <p:sp>
        <p:nvSpPr>
          <p:cNvPr id="8" name="PlaceHolder 7"/>
          <p:cNvSpPr>
            <a:spLocks noGrp="1"/>
          </p:cNvSpPr>
          <p:nvPr>
            <p:ph type="dt" idx="6"/>
          </p:nvPr>
        </p:nvSpPr>
        <p:spPr/>
        <p:txBody>
          <a:bodyPr/>
          <a:p>
            <a:r>
              <a:rPr lang="es-CO"/>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CO" sz="4400" spc="-1" strike="noStrike">
              <a:latin typeface="Arial"/>
            </a:endParaRPr>
          </a:p>
        </p:txBody>
      </p:sp>
      <p:sp>
        <p:nvSpPr>
          <p:cNvPr id="9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s-CO" sz="3200" spc="-1" strike="noStrike">
              <a:latin typeface="Arial"/>
            </a:endParaRPr>
          </a:p>
        </p:txBody>
      </p:sp>
      <p:sp>
        <p:nvSpPr>
          <p:cNvPr id="10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s-CO" sz="3200" spc="-1" strike="noStrike">
              <a:latin typeface="Arial"/>
            </a:endParaRPr>
          </a:p>
        </p:txBody>
      </p:sp>
      <p:sp>
        <p:nvSpPr>
          <p:cNvPr id="10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s-CO"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6A1008D0-38A3-4BF9-B6A7-308342155C1B}" type="slidenum">
              <a:t>&lt;#&gt;</a:t>
            </a:fld>
          </a:p>
        </p:txBody>
      </p:sp>
      <p:sp>
        <p:nvSpPr>
          <p:cNvPr id="8" name="PlaceHolder 7"/>
          <p:cNvSpPr>
            <a:spLocks noGrp="1"/>
          </p:cNvSpPr>
          <p:nvPr>
            <p:ph type="dt" idx="6"/>
          </p:nvPr>
        </p:nvSpPr>
        <p:spPr/>
        <p:txBody>
          <a:bodyPr/>
          <a:p>
            <a:r>
              <a:rPr lang="es-CO"/>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CO" sz="4400" spc="-1" strike="noStrike">
              <a:latin typeface="Arial"/>
            </a:endParaRPr>
          </a:p>
        </p:txBody>
      </p:sp>
      <p:sp>
        <p:nvSpPr>
          <p:cNvPr id="10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s-CO" sz="3200" spc="-1" strike="noStrike">
              <a:latin typeface="Arial"/>
            </a:endParaRPr>
          </a:p>
        </p:txBody>
      </p:sp>
      <p:sp>
        <p:nvSpPr>
          <p:cNvPr id="10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s-CO" sz="3200" spc="-1" strike="noStrike">
              <a:latin typeface="Arial"/>
            </a:endParaRPr>
          </a:p>
        </p:txBody>
      </p:sp>
      <p:sp>
        <p:nvSpPr>
          <p:cNvPr id="10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s-CO"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667EA766-860F-433C-8145-1A119FFAFB0C}" type="slidenum">
              <a:t>&lt;#&gt;</a:t>
            </a:fld>
          </a:p>
        </p:txBody>
      </p:sp>
      <p:sp>
        <p:nvSpPr>
          <p:cNvPr id="8" name="PlaceHolder 7"/>
          <p:cNvSpPr>
            <a:spLocks noGrp="1"/>
          </p:cNvSpPr>
          <p:nvPr>
            <p:ph type="dt" idx="6"/>
          </p:nvPr>
        </p:nvSpPr>
        <p:spPr/>
        <p:txBody>
          <a:bodyPr/>
          <a:p>
            <a:r>
              <a:rPr lang="es-CO"/>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CO" sz="4400" spc="-1" strike="noStrike">
              <a:latin typeface="Arial"/>
            </a:endParaRPr>
          </a:p>
        </p:txBody>
      </p:sp>
      <p:sp>
        <p:nvSpPr>
          <p:cNvPr id="10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s-CO" sz="3200" spc="-1" strike="noStrike">
              <a:latin typeface="Arial"/>
            </a:endParaRPr>
          </a:p>
        </p:txBody>
      </p:sp>
      <p:sp>
        <p:nvSpPr>
          <p:cNvPr id="10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s-CO"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36A5B5FA-8BD0-48D4-9C55-C3D27A486945}" type="slidenum">
              <a:t>&lt;#&gt;</a:t>
            </a:fld>
          </a:p>
        </p:txBody>
      </p:sp>
      <p:sp>
        <p:nvSpPr>
          <p:cNvPr id="7" name="PlaceHolder 6"/>
          <p:cNvSpPr>
            <a:spLocks noGrp="1"/>
          </p:cNvSpPr>
          <p:nvPr>
            <p:ph type="dt" idx="6"/>
          </p:nvPr>
        </p:nvSpPr>
        <p:spPr/>
        <p:txBody>
          <a:bodyPr/>
          <a:p>
            <a:r>
              <a:rPr lang="es-CO"/>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CO" sz="4400" spc="-1" strike="noStrike">
              <a:latin typeface="Arial"/>
            </a:endParaRPr>
          </a:p>
        </p:txBody>
      </p:sp>
      <p:sp>
        <p:nvSpPr>
          <p:cNvPr id="11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s-CO" sz="3200" spc="-1" strike="noStrike">
              <a:latin typeface="Arial"/>
            </a:endParaRPr>
          </a:p>
        </p:txBody>
      </p:sp>
      <p:sp>
        <p:nvSpPr>
          <p:cNvPr id="11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s-CO" sz="3200" spc="-1" strike="noStrike">
              <a:latin typeface="Arial"/>
            </a:endParaRPr>
          </a:p>
        </p:txBody>
      </p:sp>
      <p:sp>
        <p:nvSpPr>
          <p:cNvPr id="11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s-CO" sz="3200" spc="-1" strike="noStrike">
              <a:latin typeface="Arial"/>
            </a:endParaRPr>
          </a:p>
        </p:txBody>
      </p:sp>
      <p:sp>
        <p:nvSpPr>
          <p:cNvPr id="11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s-CO"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90530A7B-F4AC-4342-9CA0-96BED453FF56}" type="slidenum">
              <a:t>&lt;#&gt;</a:t>
            </a:fld>
          </a:p>
        </p:txBody>
      </p:sp>
      <p:sp>
        <p:nvSpPr>
          <p:cNvPr id="9" name="PlaceHolder 8"/>
          <p:cNvSpPr>
            <a:spLocks noGrp="1"/>
          </p:cNvSpPr>
          <p:nvPr>
            <p:ph type="dt" idx="6"/>
          </p:nvPr>
        </p:nvSpPr>
        <p:spPr/>
        <p:txBody>
          <a:bodyPr/>
          <a:p>
            <a:r>
              <a:rPr lang="es-CO"/>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CO" sz="4400" spc="-1" strike="noStrike">
              <a:latin typeface="Arial"/>
            </a:endParaRPr>
          </a:p>
        </p:txBody>
      </p:sp>
      <p:sp>
        <p:nvSpPr>
          <p:cNvPr id="11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s-CO" sz="3200" spc="-1" strike="noStrike">
              <a:latin typeface="Arial"/>
            </a:endParaRPr>
          </a:p>
        </p:txBody>
      </p:sp>
      <p:sp>
        <p:nvSpPr>
          <p:cNvPr id="11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s-CO" sz="3200" spc="-1" strike="noStrike">
              <a:latin typeface="Arial"/>
            </a:endParaRPr>
          </a:p>
        </p:txBody>
      </p:sp>
      <p:sp>
        <p:nvSpPr>
          <p:cNvPr id="11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s-CO" sz="3200" spc="-1" strike="noStrike">
              <a:latin typeface="Arial"/>
            </a:endParaRPr>
          </a:p>
        </p:txBody>
      </p:sp>
      <p:sp>
        <p:nvSpPr>
          <p:cNvPr id="11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s-CO" sz="3200" spc="-1" strike="noStrike">
              <a:latin typeface="Arial"/>
            </a:endParaRPr>
          </a:p>
        </p:txBody>
      </p:sp>
      <p:sp>
        <p:nvSpPr>
          <p:cNvPr id="11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s-CO" sz="3200" spc="-1" strike="noStrike">
              <a:latin typeface="Arial"/>
            </a:endParaRPr>
          </a:p>
        </p:txBody>
      </p:sp>
      <p:sp>
        <p:nvSpPr>
          <p:cNvPr id="12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s-CO"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BD373594-67AA-4DF6-AFE2-BAE23AAB14D9}" type="slidenum">
              <a:t>&lt;#&gt;</a:t>
            </a:fld>
          </a:p>
        </p:txBody>
      </p:sp>
      <p:sp>
        <p:nvSpPr>
          <p:cNvPr id="11" name="PlaceHolder 10"/>
          <p:cNvSpPr>
            <a:spLocks noGrp="1"/>
          </p:cNvSpPr>
          <p:nvPr>
            <p:ph type="dt" idx="6"/>
          </p:nvPr>
        </p:nvSpPr>
        <p:spPr/>
        <p:txBody>
          <a:bodyPr/>
          <a:p>
            <a:r>
              <a:rPr lang="es-CO"/>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CO" sz="4400" spc="-1" strike="noStrike">
              <a:latin typeface="Arial"/>
            </a:endParaRPr>
          </a:p>
        </p:txBody>
      </p:sp>
      <p:sp>
        <p:nvSpPr>
          <p:cNvPr id="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s-CO" sz="3200" spc="-1" strike="noStrike">
              <a:latin typeface="Arial"/>
            </a:endParaRPr>
          </a:p>
        </p:txBody>
      </p:sp>
      <p:sp>
        <p:nvSpPr>
          <p:cNvPr id="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s-CO"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CO"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s-CO"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CO" sz="4400" spc="-1" strike="noStrike">
              <a:latin typeface="Arial"/>
            </a:endParaRPr>
          </a:p>
        </p:txBody>
      </p:sp>
      <p:sp>
        <p:nvSpPr>
          <p:cNvPr id="1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s-CO" sz="3200" spc="-1" strike="noStrike">
              <a:latin typeface="Arial"/>
            </a:endParaRPr>
          </a:p>
        </p:txBody>
      </p:sp>
      <p:sp>
        <p:nvSpPr>
          <p:cNvPr id="1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s-CO" sz="3200" spc="-1" strike="noStrike">
              <a:latin typeface="Arial"/>
            </a:endParaRPr>
          </a:p>
        </p:txBody>
      </p:sp>
      <p:sp>
        <p:nvSpPr>
          <p:cNvPr id="1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s-CO"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CO" sz="4400" spc="-1" strike="noStrike">
              <a:latin typeface="Arial"/>
            </a:endParaRPr>
          </a:p>
        </p:txBody>
      </p:sp>
      <p:sp>
        <p:nvSpPr>
          <p:cNvPr id="1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s-CO" sz="3200" spc="-1" strike="noStrike">
              <a:latin typeface="Arial"/>
            </a:endParaRPr>
          </a:p>
        </p:txBody>
      </p:sp>
      <p:sp>
        <p:nvSpPr>
          <p:cNvPr id="1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s-CO" sz="3200" spc="-1" strike="noStrike">
              <a:latin typeface="Arial"/>
            </a:endParaRPr>
          </a:p>
        </p:txBody>
      </p:sp>
      <p:sp>
        <p:nvSpPr>
          <p:cNvPr id="19"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s-CO"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s-CO" sz="4400" spc="-1" strike="noStrike">
              <a:latin typeface="Arial"/>
            </a:endParaRPr>
          </a:p>
        </p:txBody>
      </p:sp>
      <p:sp>
        <p:nvSpPr>
          <p:cNvPr id="2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s-CO" sz="3200" spc="-1" strike="noStrike">
              <a:latin typeface="Arial"/>
            </a:endParaRPr>
          </a:p>
        </p:txBody>
      </p:sp>
      <p:sp>
        <p:nvSpPr>
          <p:cNvPr id="2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s-CO" sz="3200" spc="-1" strike="noStrike">
              <a:latin typeface="Arial"/>
            </a:endParaRPr>
          </a:p>
        </p:txBody>
      </p:sp>
      <p:sp>
        <p:nvSpPr>
          <p:cNvPr id="2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s-CO"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0" name="Google Shape;9;p5" descr=""/>
          <p:cNvPicPr/>
          <p:nvPr/>
        </p:nvPicPr>
        <p:blipFill>
          <a:blip r:embed="rId3"/>
          <a:stretch/>
        </p:blipFill>
        <p:spPr>
          <a:xfrm>
            <a:off x="720" y="0"/>
            <a:ext cx="12189240" cy="6856920"/>
          </a:xfrm>
          <a:prstGeom prst="rect">
            <a:avLst/>
          </a:prstGeom>
          <a:ln w="0">
            <a:noFill/>
          </a:ln>
        </p:spPr>
      </p:pic>
      <p:sp>
        <p:nvSpPr>
          <p:cNvPr id="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s-CO" sz="4400" spc="-1" strike="noStrike">
                <a:latin typeface="Arial"/>
              </a:rPr>
              <a:t>Puls</a:t>
            </a:r>
            <a:r>
              <a:rPr b="0" lang="es-CO" sz="4400" spc="-1" strike="noStrike">
                <a:latin typeface="Arial"/>
              </a:rPr>
              <a:t>e </a:t>
            </a:r>
            <a:r>
              <a:rPr b="0" lang="es-CO" sz="4400" spc="-1" strike="noStrike">
                <a:latin typeface="Arial"/>
              </a:rPr>
              <a:t>para </a:t>
            </a:r>
            <a:r>
              <a:rPr b="0" lang="es-CO" sz="4400" spc="-1" strike="noStrike">
                <a:latin typeface="Arial"/>
              </a:rPr>
              <a:t>edita</a:t>
            </a:r>
            <a:r>
              <a:rPr b="0" lang="es-CO" sz="4400" spc="-1" strike="noStrike">
                <a:latin typeface="Arial"/>
              </a:rPr>
              <a:t>r el </a:t>
            </a:r>
            <a:r>
              <a:rPr b="0" lang="es-CO" sz="4400" spc="-1" strike="noStrike">
                <a:latin typeface="Arial"/>
              </a:rPr>
              <a:t>form</a:t>
            </a:r>
            <a:r>
              <a:rPr b="0" lang="es-CO" sz="4400" spc="-1" strike="noStrike">
                <a:latin typeface="Arial"/>
              </a:rPr>
              <a:t>ato </a:t>
            </a:r>
            <a:r>
              <a:rPr b="0" lang="es-CO" sz="4400" spc="-1" strike="noStrike">
                <a:latin typeface="Arial"/>
              </a:rPr>
              <a:t>del </a:t>
            </a:r>
            <a:r>
              <a:rPr b="0" lang="es-CO" sz="4400" spc="-1" strike="noStrike">
                <a:latin typeface="Arial"/>
              </a:rPr>
              <a:t>texto </a:t>
            </a:r>
            <a:r>
              <a:rPr b="0" lang="es-CO" sz="4400" spc="-1" strike="noStrike">
                <a:latin typeface="Arial"/>
              </a:rPr>
              <a:t>de </a:t>
            </a:r>
            <a:r>
              <a:rPr b="0" lang="es-CO" sz="4400" spc="-1" strike="noStrike">
                <a:latin typeface="Arial"/>
              </a:rPr>
              <a:t>título</a:t>
            </a:r>
            <a:endParaRPr b="0" lang="es-CO" sz="4400" spc="-1" strike="noStrike">
              <a:latin typeface="Arial"/>
            </a:endParaRPr>
          </a:p>
        </p:txBody>
      </p:sp>
      <p:sp>
        <p:nvSpPr>
          <p:cNvPr id="2"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CO" sz="3200" spc="-1" strike="noStrike">
                <a:latin typeface="Arial"/>
              </a:rPr>
              <a:t>Pulse para editar el formato de texto del esquema</a:t>
            </a:r>
            <a:endParaRPr b="0" lang="es-CO" sz="3200" spc="-1" strike="noStrike">
              <a:latin typeface="Arial"/>
            </a:endParaRPr>
          </a:p>
          <a:p>
            <a:pPr lvl="1" marL="864000" indent="-324000">
              <a:spcBef>
                <a:spcPts val="1134"/>
              </a:spcBef>
              <a:buClr>
                <a:srgbClr val="000000"/>
              </a:buClr>
              <a:buSzPct val="75000"/>
              <a:buFont typeface="Symbol" charset="2"/>
              <a:buChar char=""/>
            </a:pPr>
            <a:r>
              <a:rPr b="0" lang="es-CO" sz="2800" spc="-1" strike="noStrike">
                <a:latin typeface="Arial"/>
              </a:rPr>
              <a:t>Segundo nivel del esquema</a:t>
            </a:r>
            <a:endParaRPr b="0" lang="es-CO" sz="2800" spc="-1" strike="noStrike">
              <a:latin typeface="Arial"/>
            </a:endParaRPr>
          </a:p>
          <a:p>
            <a:pPr lvl="2" marL="1296000" indent="-288000">
              <a:spcBef>
                <a:spcPts val="850"/>
              </a:spcBef>
              <a:buClr>
                <a:srgbClr val="000000"/>
              </a:buClr>
              <a:buSzPct val="45000"/>
              <a:buFont typeface="Wingdings" charset="2"/>
              <a:buChar char=""/>
            </a:pPr>
            <a:r>
              <a:rPr b="0" lang="es-CO" sz="2400" spc="-1" strike="noStrike">
                <a:latin typeface="Arial"/>
              </a:rPr>
              <a:t>Tercer nivel del esquema</a:t>
            </a:r>
            <a:endParaRPr b="0" lang="es-CO" sz="2400" spc="-1" strike="noStrike">
              <a:latin typeface="Arial"/>
            </a:endParaRPr>
          </a:p>
          <a:p>
            <a:pPr lvl="3" marL="1728000" indent="-216000">
              <a:spcBef>
                <a:spcPts val="567"/>
              </a:spcBef>
              <a:buClr>
                <a:srgbClr val="000000"/>
              </a:buClr>
              <a:buSzPct val="75000"/>
              <a:buFont typeface="Symbol" charset="2"/>
              <a:buChar char=""/>
            </a:pPr>
            <a:r>
              <a:rPr b="0" lang="es-CO" sz="2000" spc="-1" strike="noStrike">
                <a:latin typeface="Arial"/>
              </a:rPr>
              <a:t>Cuarto nivel del esquema</a:t>
            </a:r>
            <a:endParaRPr b="0" lang="es-CO" sz="2000" spc="-1" strike="noStrike">
              <a:latin typeface="Arial"/>
            </a:endParaRPr>
          </a:p>
          <a:p>
            <a:pPr lvl="4" marL="2160000" indent="-216000">
              <a:spcBef>
                <a:spcPts val="283"/>
              </a:spcBef>
              <a:buClr>
                <a:srgbClr val="000000"/>
              </a:buClr>
              <a:buSzPct val="45000"/>
              <a:buFont typeface="Wingdings" charset="2"/>
              <a:buChar char=""/>
            </a:pPr>
            <a:r>
              <a:rPr b="0" lang="es-CO" sz="2000" spc="-1" strike="noStrike">
                <a:latin typeface="Arial"/>
              </a:rPr>
              <a:t>Quinto nivel del esquema</a:t>
            </a:r>
            <a:endParaRPr b="0" lang="es-CO" sz="2000" spc="-1" strike="noStrike">
              <a:latin typeface="Arial"/>
            </a:endParaRPr>
          </a:p>
          <a:p>
            <a:pPr lvl="5" marL="2592000" indent="-216000">
              <a:spcBef>
                <a:spcPts val="283"/>
              </a:spcBef>
              <a:buClr>
                <a:srgbClr val="000000"/>
              </a:buClr>
              <a:buSzPct val="45000"/>
              <a:buFont typeface="Wingdings" charset="2"/>
              <a:buChar char=""/>
            </a:pPr>
            <a:r>
              <a:rPr b="0" lang="es-CO" sz="2000" spc="-1" strike="noStrike">
                <a:latin typeface="Arial"/>
              </a:rPr>
              <a:t>Sexto nivel del esquema</a:t>
            </a:r>
            <a:endParaRPr b="0" lang="es-CO" sz="2000" spc="-1" strike="noStrike">
              <a:latin typeface="Arial"/>
            </a:endParaRPr>
          </a:p>
          <a:p>
            <a:pPr lvl="6" marL="3024000" indent="-216000">
              <a:spcBef>
                <a:spcPts val="283"/>
              </a:spcBef>
              <a:buClr>
                <a:srgbClr val="000000"/>
              </a:buClr>
              <a:buSzPct val="45000"/>
              <a:buFont typeface="Wingdings" charset="2"/>
              <a:buChar char=""/>
            </a:pPr>
            <a:r>
              <a:rPr b="0" lang="es-CO" sz="2000" spc="-1" strike="noStrike">
                <a:latin typeface="Arial"/>
              </a:rPr>
              <a:t>Séptimo nivel del esquema</a:t>
            </a:r>
            <a:endParaRPr b="0" lang="es-CO"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39" name="PlaceHolder 1"/>
          <p:cNvSpPr>
            <a:spLocks noGrp="1"/>
          </p:cNvSpPr>
          <p:nvPr>
            <p:ph type="ftr" idx="1"/>
          </p:nvPr>
        </p:nvSpPr>
        <p:spPr>
          <a:xfrm>
            <a:off x="4038480" y="6356520"/>
            <a:ext cx="4113720" cy="363960"/>
          </a:xfrm>
          <a:prstGeom prst="rect">
            <a:avLst/>
          </a:prstGeom>
          <a:noFill/>
          <a:ln w="0">
            <a:noFill/>
          </a:ln>
        </p:spPr>
        <p:txBody>
          <a:bodyPr lIns="90000" rIns="90000" tIns="45000" bIns="45000" anchor="ctr">
            <a:noAutofit/>
          </a:bodyPr>
          <a:lstStyle>
            <a:lvl1pPr algn="ctr">
              <a:lnSpc>
                <a:spcPct val="100000"/>
              </a:lnSpc>
              <a:buNone/>
              <a:defRPr b="0" lang="es-CO" sz="1400" spc="-1" strike="noStrike">
                <a:latin typeface="Times New Roman"/>
              </a:defRPr>
            </a:lvl1pPr>
          </a:lstStyle>
          <a:p>
            <a:pPr algn="ctr">
              <a:lnSpc>
                <a:spcPct val="100000"/>
              </a:lnSpc>
              <a:buNone/>
            </a:pPr>
            <a:r>
              <a:rPr b="0" lang="es-CO" sz="1400" spc="-1" strike="noStrike">
                <a:latin typeface="Times New Roman"/>
              </a:rPr>
              <a:t>&lt;pie de página&gt;</a:t>
            </a:r>
            <a:endParaRPr b="0" lang="es-CO" sz="1400" spc="-1" strike="noStrike">
              <a:latin typeface="Times New Roman"/>
            </a:endParaRPr>
          </a:p>
        </p:txBody>
      </p:sp>
      <p:sp>
        <p:nvSpPr>
          <p:cNvPr id="40" name="PlaceHolder 2"/>
          <p:cNvSpPr>
            <a:spLocks noGrp="1"/>
          </p:cNvSpPr>
          <p:nvPr>
            <p:ph type="sldNum" idx="2"/>
          </p:nvPr>
        </p:nvSpPr>
        <p:spPr>
          <a:xfrm>
            <a:off x="8610480" y="6356520"/>
            <a:ext cx="2742120" cy="363960"/>
          </a:xfrm>
          <a:prstGeom prst="rect">
            <a:avLst/>
          </a:prstGeom>
          <a:noFill/>
          <a:ln w="0">
            <a:noFill/>
          </a:ln>
        </p:spPr>
        <p:txBody>
          <a:bodyPr lIns="90000" rIns="90000" tIns="45000" bIns="45000" anchor="ctr">
            <a:noAutofit/>
          </a:bodyPr>
          <a:lstStyle>
            <a:lvl1pPr algn="r">
              <a:lnSpc>
                <a:spcPct val="100000"/>
              </a:lnSpc>
              <a:buNone/>
              <a:defRPr b="0" lang="es-CO" sz="1200" spc="-1" strike="noStrike">
                <a:solidFill>
                  <a:srgbClr val="8b8b8b"/>
                </a:solidFill>
                <a:latin typeface="Calibri"/>
              </a:defRPr>
            </a:lvl1pPr>
          </a:lstStyle>
          <a:p>
            <a:pPr algn="r">
              <a:lnSpc>
                <a:spcPct val="100000"/>
              </a:lnSpc>
              <a:buNone/>
            </a:pPr>
            <a:fld id="{2164756F-015D-4221-864F-B79330C9BCDA}" type="slidenum">
              <a:rPr b="0" lang="es-CO" sz="1200" spc="-1" strike="noStrike">
                <a:solidFill>
                  <a:srgbClr val="8b8b8b"/>
                </a:solidFill>
                <a:latin typeface="Calibri"/>
              </a:rPr>
              <a:t>&lt;número&gt;</a:t>
            </a:fld>
            <a:endParaRPr b="0" lang="es-CO" sz="1200" spc="-1" strike="noStrike">
              <a:latin typeface="Times New Roman"/>
            </a:endParaRPr>
          </a:p>
        </p:txBody>
      </p:sp>
      <p:sp>
        <p:nvSpPr>
          <p:cNvPr id="41" name="PlaceHolder 3"/>
          <p:cNvSpPr>
            <a:spLocks noGrp="1"/>
          </p:cNvSpPr>
          <p:nvPr>
            <p:ph type="dt" idx="3"/>
          </p:nvPr>
        </p:nvSpPr>
        <p:spPr>
          <a:xfrm>
            <a:off x="838080" y="6356520"/>
            <a:ext cx="2742120" cy="363960"/>
          </a:xfrm>
          <a:prstGeom prst="rect">
            <a:avLst/>
          </a:prstGeom>
          <a:noFill/>
          <a:ln w="0">
            <a:noFill/>
          </a:ln>
        </p:spPr>
        <p:txBody>
          <a:bodyPr lIns="90000" rIns="90000" tIns="45000" bIns="45000" anchor="ctr">
            <a:noAutofit/>
          </a:bodyPr>
          <a:lstStyle>
            <a:lvl1pPr>
              <a:defRPr b="0" lang="es-CO" sz="1400" spc="-1" strike="noStrike">
                <a:latin typeface="Times New Roman"/>
              </a:defRPr>
            </a:lvl1pPr>
          </a:lstStyle>
          <a:p>
            <a:r>
              <a:rPr b="0" lang="es-CO" sz="1400" spc="-1" strike="noStrike">
                <a:latin typeface="Times New Roman"/>
              </a:rPr>
              <a:t>&lt;fecha/hora&gt;</a:t>
            </a:r>
            <a:endParaRPr b="0" lang="es-CO" sz="1400" spc="-1" strike="noStrike">
              <a:latin typeface="Times New Roman"/>
            </a:endParaRPr>
          </a:p>
        </p:txBody>
      </p:sp>
      <p:sp>
        <p:nvSpPr>
          <p:cNvPr id="42"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s-CO" sz="4400" spc="-1" strike="noStrike">
                <a:latin typeface="Arial"/>
              </a:rPr>
              <a:t>Pulse </a:t>
            </a:r>
            <a:r>
              <a:rPr b="0" lang="es-CO" sz="4400" spc="-1" strike="noStrike">
                <a:latin typeface="Arial"/>
              </a:rPr>
              <a:t>para </a:t>
            </a:r>
            <a:r>
              <a:rPr b="0" lang="es-CO" sz="4400" spc="-1" strike="noStrike">
                <a:latin typeface="Arial"/>
              </a:rPr>
              <a:t>editar </a:t>
            </a:r>
            <a:r>
              <a:rPr b="0" lang="es-CO" sz="4400" spc="-1" strike="noStrike">
                <a:latin typeface="Arial"/>
              </a:rPr>
              <a:t>el </a:t>
            </a:r>
            <a:r>
              <a:rPr b="0" lang="es-CO" sz="4400" spc="-1" strike="noStrike">
                <a:latin typeface="Arial"/>
              </a:rPr>
              <a:t>forma</a:t>
            </a:r>
            <a:r>
              <a:rPr b="0" lang="es-CO" sz="4400" spc="-1" strike="noStrike">
                <a:latin typeface="Arial"/>
              </a:rPr>
              <a:t>to del </a:t>
            </a:r>
            <a:r>
              <a:rPr b="0" lang="es-CO" sz="4400" spc="-1" strike="noStrike">
                <a:latin typeface="Arial"/>
              </a:rPr>
              <a:t>texto </a:t>
            </a:r>
            <a:r>
              <a:rPr b="0" lang="es-CO" sz="4400" spc="-1" strike="noStrike">
                <a:latin typeface="Arial"/>
              </a:rPr>
              <a:t>de </a:t>
            </a:r>
            <a:r>
              <a:rPr b="0" lang="es-CO" sz="4400" spc="-1" strike="noStrike">
                <a:latin typeface="Arial"/>
              </a:rPr>
              <a:t>título</a:t>
            </a:r>
            <a:endParaRPr b="0" lang="es-CO" sz="4400" spc="-1" strike="noStrike">
              <a:latin typeface="Arial"/>
            </a:endParaRPr>
          </a:p>
        </p:txBody>
      </p:sp>
      <p:sp>
        <p:nvSpPr>
          <p:cNvPr id="43"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CO" sz="3200" spc="-1" strike="noStrike">
                <a:latin typeface="Arial"/>
              </a:rPr>
              <a:t>Pulse para editar el formato de texto del esquema</a:t>
            </a:r>
            <a:endParaRPr b="0" lang="es-CO" sz="3200" spc="-1" strike="noStrike">
              <a:latin typeface="Arial"/>
            </a:endParaRPr>
          </a:p>
          <a:p>
            <a:pPr lvl="1" marL="864000" indent="-324000">
              <a:spcBef>
                <a:spcPts val="1134"/>
              </a:spcBef>
              <a:buClr>
                <a:srgbClr val="000000"/>
              </a:buClr>
              <a:buSzPct val="75000"/>
              <a:buFont typeface="Symbol" charset="2"/>
              <a:buChar char=""/>
            </a:pPr>
            <a:r>
              <a:rPr b="0" lang="es-CO" sz="2800" spc="-1" strike="noStrike">
                <a:latin typeface="Arial"/>
              </a:rPr>
              <a:t>Segundo nivel del esquema</a:t>
            </a:r>
            <a:endParaRPr b="0" lang="es-CO" sz="2800" spc="-1" strike="noStrike">
              <a:latin typeface="Arial"/>
            </a:endParaRPr>
          </a:p>
          <a:p>
            <a:pPr lvl="2" marL="1296000" indent="-288000">
              <a:spcBef>
                <a:spcPts val="850"/>
              </a:spcBef>
              <a:buClr>
                <a:srgbClr val="000000"/>
              </a:buClr>
              <a:buSzPct val="45000"/>
              <a:buFont typeface="Wingdings" charset="2"/>
              <a:buChar char=""/>
            </a:pPr>
            <a:r>
              <a:rPr b="0" lang="es-CO" sz="2400" spc="-1" strike="noStrike">
                <a:latin typeface="Arial"/>
              </a:rPr>
              <a:t>Tercer nivel del esquema</a:t>
            </a:r>
            <a:endParaRPr b="0" lang="es-CO" sz="2400" spc="-1" strike="noStrike">
              <a:latin typeface="Arial"/>
            </a:endParaRPr>
          </a:p>
          <a:p>
            <a:pPr lvl="3" marL="1728000" indent="-216000">
              <a:spcBef>
                <a:spcPts val="567"/>
              </a:spcBef>
              <a:buClr>
                <a:srgbClr val="000000"/>
              </a:buClr>
              <a:buSzPct val="75000"/>
              <a:buFont typeface="Symbol" charset="2"/>
              <a:buChar char=""/>
            </a:pPr>
            <a:r>
              <a:rPr b="0" lang="es-CO" sz="2000" spc="-1" strike="noStrike">
                <a:latin typeface="Arial"/>
              </a:rPr>
              <a:t>Cuarto nivel del esquema</a:t>
            </a:r>
            <a:endParaRPr b="0" lang="es-CO" sz="2000" spc="-1" strike="noStrike">
              <a:latin typeface="Arial"/>
            </a:endParaRPr>
          </a:p>
          <a:p>
            <a:pPr lvl="4" marL="2160000" indent="-216000">
              <a:spcBef>
                <a:spcPts val="283"/>
              </a:spcBef>
              <a:buClr>
                <a:srgbClr val="000000"/>
              </a:buClr>
              <a:buSzPct val="45000"/>
              <a:buFont typeface="Wingdings" charset="2"/>
              <a:buChar char=""/>
            </a:pPr>
            <a:r>
              <a:rPr b="0" lang="es-CO" sz="2000" spc="-1" strike="noStrike">
                <a:latin typeface="Arial"/>
              </a:rPr>
              <a:t>Quinto nivel del esquema</a:t>
            </a:r>
            <a:endParaRPr b="0" lang="es-CO" sz="2000" spc="-1" strike="noStrike">
              <a:latin typeface="Arial"/>
            </a:endParaRPr>
          </a:p>
          <a:p>
            <a:pPr lvl="5" marL="2592000" indent="-216000">
              <a:spcBef>
                <a:spcPts val="283"/>
              </a:spcBef>
              <a:buClr>
                <a:srgbClr val="000000"/>
              </a:buClr>
              <a:buSzPct val="45000"/>
              <a:buFont typeface="Wingdings" charset="2"/>
              <a:buChar char=""/>
            </a:pPr>
            <a:r>
              <a:rPr b="0" lang="es-CO" sz="2000" spc="-1" strike="noStrike">
                <a:latin typeface="Arial"/>
              </a:rPr>
              <a:t>Sexto nivel del esquema</a:t>
            </a:r>
            <a:endParaRPr b="0" lang="es-CO" sz="2000" spc="-1" strike="noStrike">
              <a:latin typeface="Arial"/>
            </a:endParaRPr>
          </a:p>
          <a:p>
            <a:pPr lvl="6" marL="3024000" indent="-216000">
              <a:spcBef>
                <a:spcPts val="283"/>
              </a:spcBef>
              <a:buClr>
                <a:srgbClr val="000000"/>
              </a:buClr>
              <a:buSzPct val="45000"/>
              <a:buFont typeface="Wingdings" charset="2"/>
              <a:buChar char=""/>
            </a:pPr>
            <a:r>
              <a:rPr b="0" lang="es-CO" sz="2000" spc="-1" strike="noStrike">
                <a:latin typeface="Arial"/>
              </a:rPr>
              <a:t>Séptimo nivel del esquema</a:t>
            </a:r>
            <a:endParaRPr b="0" lang="es-CO"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r>
              <a:rPr b="0" lang="es-CO" sz="1800" spc="-1" strike="noStrike">
                <a:latin typeface="Arial"/>
              </a:rPr>
              <a:t>Pulse para </a:t>
            </a:r>
            <a:r>
              <a:rPr b="0" lang="es-CO" sz="1800" spc="-1" strike="noStrike">
                <a:latin typeface="Arial"/>
              </a:rPr>
              <a:t>editar el </a:t>
            </a:r>
            <a:r>
              <a:rPr b="0" lang="es-CO" sz="1800" spc="-1" strike="noStrike">
                <a:latin typeface="Arial"/>
              </a:rPr>
              <a:t>formato del </a:t>
            </a:r>
            <a:r>
              <a:rPr b="0" lang="es-CO" sz="1800" spc="-1" strike="noStrike">
                <a:latin typeface="Arial"/>
              </a:rPr>
              <a:t>texto de </a:t>
            </a:r>
            <a:r>
              <a:rPr b="0" lang="es-CO" sz="1800" spc="-1" strike="noStrike">
                <a:latin typeface="Arial"/>
              </a:rPr>
              <a:t>título</a:t>
            </a:r>
            <a:endParaRPr b="0" lang="es-CO" sz="1800" spc="-1" strike="noStrike">
              <a:latin typeface="Arial"/>
            </a:endParaRPr>
          </a:p>
        </p:txBody>
      </p:sp>
      <p:sp>
        <p:nvSpPr>
          <p:cNvPr id="81"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CO" sz="1800" spc="-1" strike="noStrike">
                <a:latin typeface="Arial"/>
              </a:rPr>
              <a:t>Pulse para editar el formato de texto del esquema</a:t>
            </a:r>
            <a:endParaRPr b="0" lang="es-CO" sz="1800" spc="-1" strike="noStrike">
              <a:latin typeface="Arial"/>
            </a:endParaRPr>
          </a:p>
          <a:p>
            <a:pPr lvl="1" marL="864000" indent="-324000">
              <a:spcBef>
                <a:spcPts val="1134"/>
              </a:spcBef>
              <a:buClr>
                <a:srgbClr val="000000"/>
              </a:buClr>
              <a:buSzPct val="75000"/>
              <a:buFont typeface="Symbol" charset="2"/>
              <a:buChar char=""/>
            </a:pPr>
            <a:r>
              <a:rPr b="0" lang="es-CO" sz="1800" spc="-1" strike="noStrike">
                <a:latin typeface="Arial"/>
              </a:rPr>
              <a:t>Segundo nivel del esquema</a:t>
            </a:r>
            <a:endParaRPr b="0" lang="es-CO" sz="1800" spc="-1" strike="noStrike">
              <a:latin typeface="Arial"/>
            </a:endParaRPr>
          </a:p>
          <a:p>
            <a:pPr lvl="2" marL="1296000" indent="-288000">
              <a:spcBef>
                <a:spcPts val="850"/>
              </a:spcBef>
              <a:buClr>
                <a:srgbClr val="000000"/>
              </a:buClr>
              <a:buSzPct val="45000"/>
              <a:buFont typeface="Wingdings" charset="2"/>
              <a:buChar char=""/>
            </a:pPr>
            <a:r>
              <a:rPr b="0" lang="es-CO" sz="1800" spc="-1" strike="noStrike">
                <a:latin typeface="Arial"/>
              </a:rPr>
              <a:t>Tercer nivel del esquema</a:t>
            </a:r>
            <a:endParaRPr b="0" lang="es-CO" sz="1800" spc="-1" strike="noStrike">
              <a:latin typeface="Arial"/>
            </a:endParaRPr>
          </a:p>
          <a:p>
            <a:pPr lvl="3" marL="1728000" indent="-216000">
              <a:spcBef>
                <a:spcPts val="567"/>
              </a:spcBef>
              <a:buClr>
                <a:srgbClr val="000000"/>
              </a:buClr>
              <a:buSzPct val="75000"/>
              <a:buFont typeface="Symbol" charset="2"/>
              <a:buChar char=""/>
            </a:pPr>
            <a:r>
              <a:rPr b="0" lang="es-CO" sz="1800" spc="-1" strike="noStrike">
                <a:latin typeface="Arial"/>
              </a:rPr>
              <a:t>Cuarto nivel del esquema</a:t>
            </a:r>
            <a:endParaRPr b="0" lang="es-CO" sz="1800" spc="-1" strike="noStrike">
              <a:latin typeface="Arial"/>
            </a:endParaRPr>
          </a:p>
          <a:p>
            <a:pPr lvl="4" marL="2160000" indent="-216000">
              <a:spcBef>
                <a:spcPts val="283"/>
              </a:spcBef>
              <a:buClr>
                <a:srgbClr val="000000"/>
              </a:buClr>
              <a:buSzPct val="45000"/>
              <a:buFont typeface="Wingdings" charset="2"/>
              <a:buChar char=""/>
            </a:pPr>
            <a:r>
              <a:rPr b="0" lang="es-CO" sz="1800" spc="-1" strike="noStrike">
                <a:latin typeface="Arial"/>
              </a:rPr>
              <a:t>Quinto nivel del esquema</a:t>
            </a:r>
            <a:endParaRPr b="0" lang="es-CO" sz="1800" spc="-1" strike="noStrike">
              <a:latin typeface="Arial"/>
            </a:endParaRPr>
          </a:p>
          <a:p>
            <a:pPr lvl="5" marL="2592000" indent="-216000">
              <a:spcBef>
                <a:spcPts val="283"/>
              </a:spcBef>
              <a:buClr>
                <a:srgbClr val="000000"/>
              </a:buClr>
              <a:buSzPct val="45000"/>
              <a:buFont typeface="Wingdings" charset="2"/>
              <a:buChar char=""/>
            </a:pPr>
            <a:r>
              <a:rPr b="0" lang="es-CO" sz="1800" spc="-1" strike="noStrike">
                <a:latin typeface="Arial"/>
              </a:rPr>
              <a:t>Sexto nivel del esquema</a:t>
            </a:r>
            <a:endParaRPr b="0" lang="es-CO" sz="1800" spc="-1" strike="noStrike">
              <a:latin typeface="Arial"/>
            </a:endParaRPr>
          </a:p>
          <a:p>
            <a:pPr lvl="6" marL="3024000" indent="-216000">
              <a:spcBef>
                <a:spcPts val="283"/>
              </a:spcBef>
              <a:buClr>
                <a:srgbClr val="000000"/>
              </a:buClr>
              <a:buSzPct val="45000"/>
              <a:buFont typeface="Wingdings" charset="2"/>
              <a:buChar char=""/>
            </a:pPr>
            <a:r>
              <a:rPr b="0" lang="es-CO" sz="1800" spc="-1" strike="noStrike">
                <a:latin typeface="Arial"/>
              </a:rPr>
              <a:t>Séptimo nivel del esquema</a:t>
            </a:r>
            <a:endParaRPr b="0" lang="es-CO" sz="1800" spc="-1" strike="noStrike">
              <a:latin typeface="Arial"/>
            </a:endParaRPr>
          </a:p>
        </p:txBody>
      </p:sp>
      <p:sp>
        <p:nvSpPr>
          <p:cNvPr id="82" name="PlaceHolder 3"/>
          <p:cNvSpPr>
            <a:spLocks noGrp="1"/>
          </p:cNvSpPr>
          <p:nvPr>
            <p:ph type="ftr" idx="4"/>
          </p:nvPr>
        </p:nvSpPr>
        <p:spPr>
          <a:xfrm>
            <a:off x="4038480" y="6356520"/>
            <a:ext cx="4113720" cy="363960"/>
          </a:xfrm>
          <a:prstGeom prst="rect">
            <a:avLst/>
          </a:prstGeom>
          <a:noFill/>
          <a:ln w="0">
            <a:noFill/>
          </a:ln>
        </p:spPr>
        <p:txBody>
          <a:bodyPr lIns="90000" rIns="90000" tIns="45000" bIns="45000" anchor="ctr">
            <a:noAutofit/>
          </a:bodyPr>
          <a:lstStyle>
            <a:lvl1pPr algn="ctr">
              <a:lnSpc>
                <a:spcPct val="100000"/>
              </a:lnSpc>
              <a:buNone/>
              <a:defRPr b="0" lang="es-CO" sz="1400" spc="-1" strike="noStrike">
                <a:latin typeface="Times New Roman"/>
              </a:defRPr>
            </a:lvl1pPr>
          </a:lstStyle>
          <a:p>
            <a:pPr algn="ctr">
              <a:lnSpc>
                <a:spcPct val="100000"/>
              </a:lnSpc>
              <a:buNone/>
            </a:pPr>
            <a:r>
              <a:rPr b="0" lang="es-CO" sz="1400" spc="-1" strike="noStrike">
                <a:latin typeface="Times New Roman"/>
              </a:rPr>
              <a:t>&lt;pie de página&gt;</a:t>
            </a:r>
            <a:endParaRPr b="0" lang="es-CO" sz="1400" spc="-1" strike="noStrike">
              <a:latin typeface="Times New Roman"/>
            </a:endParaRPr>
          </a:p>
        </p:txBody>
      </p:sp>
      <p:sp>
        <p:nvSpPr>
          <p:cNvPr id="83" name="PlaceHolder 4"/>
          <p:cNvSpPr>
            <a:spLocks noGrp="1"/>
          </p:cNvSpPr>
          <p:nvPr>
            <p:ph type="sldNum" idx="5"/>
          </p:nvPr>
        </p:nvSpPr>
        <p:spPr>
          <a:xfrm>
            <a:off x="8610480" y="6356520"/>
            <a:ext cx="2742120" cy="363960"/>
          </a:xfrm>
          <a:prstGeom prst="rect">
            <a:avLst/>
          </a:prstGeom>
          <a:noFill/>
          <a:ln w="0">
            <a:noFill/>
          </a:ln>
        </p:spPr>
        <p:txBody>
          <a:bodyPr lIns="90000" rIns="90000" tIns="45000" bIns="45000" anchor="ctr">
            <a:noAutofit/>
          </a:bodyPr>
          <a:lstStyle>
            <a:lvl1pPr algn="r">
              <a:lnSpc>
                <a:spcPct val="100000"/>
              </a:lnSpc>
              <a:buNone/>
              <a:defRPr b="0" lang="es-CO" sz="1200" spc="-1" strike="noStrike">
                <a:solidFill>
                  <a:srgbClr val="8b8b8b"/>
                </a:solidFill>
                <a:latin typeface="Calibri"/>
              </a:defRPr>
            </a:lvl1pPr>
          </a:lstStyle>
          <a:p>
            <a:pPr algn="r">
              <a:lnSpc>
                <a:spcPct val="100000"/>
              </a:lnSpc>
              <a:buNone/>
            </a:pPr>
            <a:fld id="{B2378619-8703-4D30-A950-FBF292F23EA8}" type="slidenum">
              <a:rPr b="0" lang="es-CO" sz="1200" spc="-1" strike="noStrike">
                <a:solidFill>
                  <a:srgbClr val="8b8b8b"/>
                </a:solidFill>
                <a:latin typeface="Calibri"/>
              </a:rPr>
              <a:t>&lt;número&gt;</a:t>
            </a:fld>
            <a:endParaRPr b="0" lang="es-CO" sz="1200" spc="-1" strike="noStrike">
              <a:latin typeface="Times New Roman"/>
            </a:endParaRPr>
          </a:p>
        </p:txBody>
      </p:sp>
      <p:sp>
        <p:nvSpPr>
          <p:cNvPr id="84" name="PlaceHolder 5"/>
          <p:cNvSpPr>
            <a:spLocks noGrp="1"/>
          </p:cNvSpPr>
          <p:nvPr>
            <p:ph type="dt" idx="6"/>
          </p:nvPr>
        </p:nvSpPr>
        <p:spPr>
          <a:xfrm>
            <a:off x="838080" y="6356520"/>
            <a:ext cx="2742120" cy="363960"/>
          </a:xfrm>
          <a:prstGeom prst="rect">
            <a:avLst/>
          </a:prstGeom>
          <a:noFill/>
          <a:ln w="0">
            <a:noFill/>
          </a:ln>
        </p:spPr>
        <p:txBody>
          <a:bodyPr lIns="90000" rIns="90000" tIns="45000" bIns="45000" anchor="ctr">
            <a:noAutofit/>
          </a:bodyPr>
          <a:lstStyle>
            <a:lvl1pPr>
              <a:defRPr b="0" lang="es-CO" sz="1400" spc="-1" strike="noStrike">
                <a:latin typeface="Times New Roman"/>
              </a:defRPr>
            </a:lvl1pPr>
          </a:lstStyle>
          <a:p>
            <a:r>
              <a:rPr b="0" lang="es-CO" sz="1400" spc="-1" strike="noStrike">
                <a:latin typeface="Times New Roman"/>
              </a:rPr>
              <a:t>&lt;fecha/hora&gt;</a:t>
            </a:r>
            <a:endParaRPr b="0" lang="es-CO"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object 8"/>
          <p:cNvSpPr/>
          <p:nvPr/>
        </p:nvSpPr>
        <p:spPr>
          <a:xfrm>
            <a:off x="463680" y="1454760"/>
            <a:ext cx="4203720" cy="2461680"/>
          </a:xfrm>
          <a:prstGeom prst="rect">
            <a:avLst/>
          </a:prstGeom>
          <a:noFill/>
          <a:ln w="0">
            <a:noFill/>
          </a:ln>
        </p:spPr>
        <p:style>
          <a:lnRef idx="0"/>
          <a:fillRef idx="0"/>
          <a:effectRef idx="0"/>
          <a:fontRef idx="minor"/>
        </p:style>
        <p:txBody>
          <a:bodyPr lIns="0" rIns="0" tIns="12600" bIns="0" anchor="t">
            <a:spAutoFit/>
          </a:bodyPr>
          <a:p>
            <a:pPr marL="720" algn="ctr">
              <a:lnSpc>
                <a:spcPct val="100000"/>
              </a:lnSpc>
              <a:spcBef>
                <a:spcPts val="99"/>
              </a:spcBef>
              <a:buNone/>
            </a:pPr>
            <a:endParaRPr b="0" lang="es-CO" sz="3200" spc="-1" strike="noStrike">
              <a:latin typeface="Arial"/>
            </a:endParaRPr>
          </a:p>
          <a:p>
            <a:pPr marL="720">
              <a:lnSpc>
                <a:spcPct val="100000"/>
              </a:lnSpc>
              <a:spcBef>
                <a:spcPts val="45"/>
              </a:spcBef>
              <a:buNone/>
            </a:pPr>
            <a:endParaRPr b="0" lang="es-CO" sz="3200" spc="-1" strike="noStrike">
              <a:latin typeface="Arial"/>
            </a:endParaRPr>
          </a:p>
          <a:p>
            <a:pPr marL="1440" algn="ctr">
              <a:lnSpc>
                <a:spcPct val="100000"/>
              </a:lnSpc>
              <a:buNone/>
            </a:pPr>
            <a:r>
              <a:rPr b="1" lang="es-CO" sz="3200" spc="-80" strike="noStrike">
                <a:solidFill>
                  <a:srgbClr val="ffffff"/>
                </a:solidFill>
                <a:latin typeface="Tahoma"/>
                <a:ea typeface="DejaVu Sans"/>
              </a:rPr>
              <a:t>Diplomado Machine Learning</a:t>
            </a:r>
            <a:endParaRPr b="0" lang="es-CO" sz="3200" spc="-1" strike="noStrike">
              <a:latin typeface="Arial"/>
            </a:endParaRPr>
          </a:p>
          <a:p>
            <a:pPr marL="1440">
              <a:lnSpc>
                <a:spcPct val="100000"/>
              </a:lnSpc>
              <a:spcBef>
                <a:spcPts val="51"/>
              </a:spcBef>
              <a:buNone/>
            </a:pPr>
            <a:endParaRPr b="0" lang="es-CO" sz="3200" spc="-1" strike="noStrike">
              <a:latin typeface="Arial"/>
            </a:endParaRPr>
          </a:p>
        </p:txBody>
      </p:sp>
      <p:sp>
        <p:nvSpPr>
          <p:cNvPr id="122" name="CuadroTexto 3"/>
          <p:cNvSpPr/>
          <p:nvPr/>
        </p:nvSpPr>
        <p:spPr>
          <a:xfrm>
            <a:off x="5727240" y="4834800"/>
            <a:ext cx="6093000" cy="1802520"/>
          </a:xfrm>
          <a:prstGeom prst="rect">
            <a:avLst/>
          </a:prstGeom>
          <a:noFill/>
          <a:ln w="0">
            <a:noFill/>
          </a:ln>
        </p:spPr>
        <p:style>
          <a:lnRef idx="0"/>
          <a:fillRef idx="0"/>
          <a:effectRef idx="0"/>
          <a:fontRef idx="minor"/>
        </p:style>
        <p:txBody>
          <a:bodyPr lIns="90000" rIns="90000" tIns="45000" bIns="45000" anchor="t">
            <a:spAutoFit/>
          </a:bodyPr>
          <a:p>
            <a:pPr marL="12600" algn="ctr">
              <a:lnSpc>
                <a:spcPct val="100000"/>
              </a:lnSpc>
              <a:buNone/>
            </a:pPr>
            <a:r>
              <a:rPr b="1" lang="es-MX" sz="2800" spc="-21" strike="noStrike">
                <a:solidFill>
                  <a:srgbClr val="000000"/>
                </a:solidFill>
                <a:latin typeface="Tahoma"/>
                <a:ea typeface="DejaVu Sans"/>
              </a:rPr>
              <a:t>Aprendizaje Supervisado Clasificación – RLOG</a:t>
            </a:r>
            <a:endParaRPr b="0" lang="es-CO" sz="2800" spc="-1" strike="noStrike">
              <a:latin typeface="Arial"/>
            </a:endParaRPr>
          </a:p>
          <a:p>
            <a:pPr marL="12600">
              <a:lnSpc>
                <a:spcPct val="100000"/>
              </a:lnSpc>
              <a:spcBef>
                <a:spcPts val="51"/>
              </a:spcBef>
              <a:buNone/>
            </a:pPr>
            <a:endParaRPr b="0" lang="es-CO" sz="2800" spc="-1" strike="noStrike">
              <a:latin typeface="Arial"/>
            </a:endParaRPr>
          </a:p>
          <a:p>
            <a:pPr marL="12600" algn="ctr">
              <a:lnSpc>
                <a:spcPct val="100000"/>
              </a:lnSpc>
              <a:buNone/>
            </a:pPr>
            <a:r>
              <a:rPr b="1" lang="es-MX" sz="2800" spc="-126" strike="noStrike">
                <a:solidFill>
                  <a:srgbClr val="000000"/>
                </a:solidFill>
                <a:latin typeface="Tahoma"/>
                <a:ea typeface="DejaVu Sans"/>
              </a:rPr>
              <a:t>Diplomado ML</a:t>
            </a:r>
            <a:endParaRPr b="0" lang="es-CO" sz="2800" spc="-1" strike="noStrike">
              <a:latin typeface="Arial"/>
            </a:endParaRPr>
          </a:p>
        </p:txBody>
      </p:sp>
      <p:pic>
        <p:nvPicPr>
          <p:cNvPr id="123" name="Picture 4" descr="qué-es-un-algoritmo-en-programación"/>
          <p:cNvPicPr/>
          <p:nvPr/>
        </p:nvPicPr>
        <p:blipFill>
          <a:blip r:embed="rId1"/>
          <a:stretch/>
        </p:blipFill>
        <p:spPr>
          <a:xfrm>
            <a:off x="5150520" y="0"/>
            <a:ext cx="7040520" cy="468036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Rectangle 8"/>
          <p:cNvSpPr/>
          <p:nvPr/>
        </p:nvSpPr>
        <p:spPr>
          <a:xfrm>
            <a:off x="1440" y="0"/>
            <a:ext cx="12187800" cy="685692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172" name="Título 1"/>
          <p:cNvSpPr/>
          <p:nvPr/>
        </p:nvSpPr>
        <p:spPr>
          <a:xfrm>
            <a:off x="866160" y="155520"/>
            <a:ext cx="9983160" cy="973440"/>
          </a:xfrm>
          <a:prstGeom prst="rect">
            <a:avLst/>
          </a:prstGeom>
          <a:noFill/>
          <a:ln w="0">
            <a:noFill/>
          </a:ln>
        </p:spPr>
        <p:style>
          <a:lnRef idx="0"/>
          <a:fillRef idx="0"/>
          <a:effectRef idx="0"/>
          <a:fontRef idx="minor"/>
        </p:style>
        <p:txBody>
          <a:bodyPr lIns="90000" rIns="90000" tIns="45000" bIns="45000" anchor="b">
            <a:normAutofit fontScale="75000"/>
          </a:bodyPr>
          <a:p>
            <a:pPr algn="ctr">
              <a:lnSpc>
                <a:spcPct val="90000"/>
              </a:lnSpc>
              <a:buNone/>
              <a:tabLst>
                <a:tab algn="l" pos="0"/>
              </a:tabLst>
            </a:pPr>
            <a:r>
              <a:rPr b="1" lang="es-ES" sz="4400" spc="-1" strike="noStrike">
                <a:solidFill>
                  <a:srgbClr val="000000"/>
                </a:solidFill>
                <a:latin typeface="Calibri Light"/>
                <a:ea typeface="DejaVu Sans"/>
              </a:rPr>
              <a:t>¿Qué son los algoritmos de Clasificación?</a:t>
            </a:r>
            <a:endParaRPr b="0" lang="es-CO" sz="4400" spc="-1" strike="noStrike">
              <a:latin typeface="Arial"/>
            </a:endParaRPr>
          </a:p>
        </p:txBody>
      </p:sp>
      <p:sp>
        <p:nvSpPr>
          <p:cNvPr id="173" name="CuadroTexto 4"/>
          <p:cNvSpPr/>
          <p:nvPr/>
        </p:nvSpPr>
        <p:spPr>
          <a:xfrm>
            <a:off x="852480" y="1285560"/>
            <a:ext cx="10486080" cy="423972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tabLst>
                <a:tab algn="l" pos="0"/>
              </a:tabLst>
            </a:pPr>
            <a:r>
              <a:rPr b="1" lang="es-CO" sz="2400" spc="-1" strike="noStrike">
                <a:solidFill>
                  <a:srgbClr val="000000"/>
                </a:solidFill>
                <a:latin typeface="Arial"/>
                <a:ea typeface="Arial"/>
              </a:rPr>
              <a:t>Aplicaciones:</a:t>
            </a:r>
            <a:endParaRPr b="0" lang="es-CO" sz="2400" spc="-1" strike="noStrike">
              <a:latin typeface="Arial"/>
            </a:endParaRPr>
          </a:p>
          <a:p>
            <a:pPr algn="just">
              <a:lnSpc>
                <a:spcPct val="115000"/>
              </a:lnSpc>
              <a:buNone/>
              <a:tabLst>
                <a:tab algn="l" pos="0"/>
              </a:tabLst>
            </a:pPr>
            <a:endParaRPr b="0" lang="es-CO" sz="1800" spc="-1" strike="noStrike">
              <a:latin typeface="Arial"/>
            </a:endParaRPr>
          </a:p>
          <a:p>
            <a:pPr algn="just">
              <a:lnSpc>
                <a:spcPct val="115000"/>
              </a:lnSpc>
              <a:buNone/>
              <a:tabLst>
                <a:tab algn="l" pos="0"/>
              </a:tabLst>
            </a:pPr>
            <a:r>
              <a:rPr b="1" lang="es-CO" sz="1800" spc="-1" strike="noStrike">
                <a:solidFill>
                  <a:srgbClr val="000000"/>
                </a:solidFill>
                <a:latin typeface="Arial"/>
                <a:ea typeface="Arial"/>
              </a:rPr>
              <a:t>4. Diagnóstico Médico:</a:t>
            </a:r>
            <a:r>
              <a:rPr b="0" lang="es-CO" sz="1800" spc="-1" strike="noStrike">
                <a:solidFill>
                  <a:srgbClr val="000000"/>
                </a:solidFill>
                <a:latin typeface="Arial"/>
                <a:ea typeface="Arial"/>
              </a:rPr>
              <a:t> En aplicaciones médicas, los algoritmos de clasificación se utilizan para ayudar en el diagnóstico de enfermedades. Por ejemplo, pueden clasificar imágenes médicas, como radiografías o escaneos de resonancia magnética, para identificar patologías.</a:t>
            </a:r>
            <a:endParaRPr b="0" lang="es-CO" sz="1800" spc="-1" strike="noStrike">
              <a:latin typeface="Arial"/>
            </a:endParaRPr>
          </a:p>
          <a:p>
            <a:pPr algn="just">
              <a:lnSpc>
                <a:spcPct val="115000"/>
              </a:lnSpc>
              <a:buNone/>
              <a:tabLst>
                <a:tab algn="l" pos="0"/>
              </a:tabLst>
            </a:pPr>
            <a:r>
              <a:rPr b="0" lang="es-CO" sz="1800" spc="-1" strike="noStrike">
                <a:solidFill>
                  <a:srgbClr val="000000"/>
                </a:solidFill>
                <a:latin typeface="Arial"/>
                <a:ea typeface="Arial"/>
              </a:rPr>
              <a:t> </a:t>
            </a:r>
            <a:endParaRPr b="0" lang="es-CO" sz="1800" spc="-1" strike="noStrike">
              <a:latin typeface="Arial"/>
            </a:endParaRPr>
          </a:p>
          <a:p>
            <a:pPr algn="just">
              <a:lnSpc>
                <a:spcPct val="115000"/>
              </a:lnSpc>
              <a:buNone/>
              <a:tabLst>
                <a:tab algn="l" pos="0"/>
              </a:tabLst>
            </a:pPr>
            <a:r>
              <a:rPr b="1" lang="es-CO" sz="1800" spc="-1" strike="noStrike">
                <a:solidFill>
                  <a:srgbClr val="000000"/>
                </a:solidFill>
                <a:latin typeface="Arial"/>
                <a:ea typeface="Arial"/>
              </a:rPr>
              <a:t>5. Clasificación de Imágenes y Video:</a:t>
            </a:r>
            <a:r>
              <a:rPr b="0" lang="es-CO" sz="1800" spc="-1" strike="noStrike">
                <a:solidFill>
                  <a:srgbClr val="000000"/>
                </a:solidFill>
                <a:latin typeface="Arial"/>
                <a:ea typeface="Arial"/>
              </a:rPr>
              <a:t> Los algoritmos de clasificación se utilizan en aplicaciones de visión por computadora para identificar y clasificar objetos, rostros, emociones o actividades en imágenes o secuencias de video.</a:t>
            </a:r>
            <a:endParaRPr b="0" lang="es-CO" sz="1800" spc="-1" strike="noStrike">
              <a:latin typeface="Arial"/>
            </a:endParaRPr>
          </a:p>
          <a:p>
            <a:pPr algn="just">
              <a:lnSpc>
                <a:spcPct val="115000"/>
              </a:lnSpc>
              <a:buNone/>
              <a:tabLst>
                <a:tab algn="l" pos="0"/>
              </a:tabLst>
            </a:pPr>
            <a:r>
              <a:rPr b="0" lang="es-CO" sz="1800" spc="-1" strike="noStrike">
                <a:solidFill>
                  <a:srgbClr val="000000"/>
                </a:solidFill>
                <a:latin typeface="Arial"/>
                <a:ea typeface="Arial"/>
              </a:rPr>
              <a:t> </a:t>
            </a:r>
            <a:endParaRPr b="0" lang="es-CO" sz="1800" spc="-1" strike="noStrike">
              <a:latin typeface="Arial"/>
            </a:endParaRPr>
          </a:p>
          <a:p>
            <a:pPr algn="just">
              <a:lnSpc>
                <a:spcPct val="115000"/>
              </a:lnSpc>
              <a:buNone/>
              <a:tabLst>
                <a:tab algn="l" pos="0"/>
              </a:tabLst>
            </a:pPr>
            <a:r>
              <a:rPr b="1" lang="es-CO" sz="1800" spc="-1" strike="noStrike">
                <a:solidFill>
                  <a:srgbClr val="000000"/>
                </a:solidFill>
                <a:latin typeface="Arial"/>
                <a:ea typeface="Arial"/>
              </a:rPr>
              <a:t>6. Filtrado de Spam:</a:t>
            </a:r>
            <a:r>
              <a:rPr b="0" lang="es-CO" sz="1800" spc="-1" strike="noStrike">
                <a:solidFill>
                  <a:srgbClr val="000000"/>
                </a:solidFill>
                <a:latin typeface="Arial"/>
                <a:ea typeface="Arial"/>
              </a:rPr>
              <a:t> En el ámbito de la comunicación digital, los algoritmos de clasificación se utilizan para filtrar correos electrónicos no deseados (spam) y evitar que lleguen a la bandeja de entrada de los usuarios.</a:t>
            </a:r>
            <a:endParaRPr b="0" lang="es-CO"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Rectangle 8"/>
          <p:cNvSpPr/>
          <p:nvPr/>
        </p:nvSpPr>
        <p:spPr>
          <a:xfrm>
            <a:off x="1440" y="0"/>
            <a:ext cx="12187800" cy="685692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175" name="Título 1"/>
          <p:cNvSpPr/>
          <p:nvPr/>
        </p:nvSpPr>
        <p:spPr>
          <a:xfrm>
            <a:off x="838080" y="216360"/>
            <a:ext cx="9983160" cy="912960"/>
          </a:xfrm>
          <a:prstGeom prst="rect">
            <a:avLst/>
          </a:prstGeom>
          <a:noFill/>
          <a:ln w="0">
            <a:noFill/>
          </a:ln>
        </p:spPr>
        <p:style>
          <a:lnRef idx="0"/>
          <a:fillRef idx="0"/>
          <a:effectRef idx="0"/>
          <a:fontRef idx="minor"/>
        </p:style>
        <p:txBody>
          <a:bodyPr lIns="90000" rIns="90000" tIns="45000" bIns="45000" anchor="b">
            <a:normAutofit fontScale="82000"/>
          </a:bodyPr>
          <a:p>
            <a:pPr algn="ctr">
              <a:lnSpc>
                <a:spcPct val="90000"/>
              </a:lnSpc>
              <a:buNone/>
              <a:tabLst>
                <a:tab algn="l" pos="0"/>
              </a:tabLst>
            </a:pPr>
            <a:r>
              <a:rPr b="1" lang="es-ES" sz="4400" spc="-1" strike="noStrike">
                <a:solidFill>
                  <a:srgbClr val="000000"/>
                </a:solidFill>
                <a:latin typeface="Calibri Light"/>
                <a:ea typeface="DejaVu Sans"/>
              </a:rPr>
              <a:t>Análisis Exploratorio de Datos (EDA)</a:t>
            </a:r>
            <a:endParaRPr b="0" lang="es-CO" sz="4400" spc="-1" strike="noStrike">
              <a:latin typeface="Arial"/>
            </a:endParaRPr>
          </a:p>
        </p:txBody>
      </p:sp>
      <p:sp>
        <p:nvSpPr>
          <p:cNvPr id="176" name="CuadroTexto 4"/>
          <p:cNvSpPr/>
          <p:nvPr/>
        </p:nvSpPr>
        <p:spPr>
          <a:xfrm>
            <a:off x="601560" y="1640880"/>
            <a:ext cx="5131800" cy="435852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0" lang="es-CO" sz="2000" spc="-1" strike="noStrike">
                <a:solidFill>
                  <a:srgbClr val="000000"/>
                </a:solidFill>
                <a:latin typeface="Arial"/>
                <a:ea typeface="Arial"/>
              </a:rPr>
              <a:t>El análisis exploratorio de datos (EDA, por sus siglas en inglés, Exploratory Data Analysis) es una etapa fundamental en el proceso de análisis de datos que tiene como objetivo entender y analizar un conjunto de datos antes de aplicar técnicas más avanzadas de modelado o inferencia. </a:t>
            </a:r>
            <a:endParaRPr b="0" lang="es-CO" sz="2000" spc="-1" strike="noStrike">
              <a:latin typeface="Arial"/>
            </a:endParaRPr>
          </a:p>
          <a:p>
            <a:pPr algn="just">
              <a:lnSpc>
                <a:spcPct val="100000"/>
              </a:lnSpc>
              <a:buNone/>
            </a:pPr>
            <a:endParaRPr b="0" lang="es-CO" sz="2000" spc="-1" strike="noStrike">
              <a:latin typeface="Arial"/>
            </a:endParaRPr>
          </a:p>
          <a:p>
            <a:pPr algn="just">
              <a:lnSpc>
                <a:spcPct val="100000"/>
              </a:lnSpc>
              <a:buNone/>
            </a:pPr>
            <a:r>
              <a:rPr b="0" lang="es-CO" sz="2000" spc="-1" strike="noStrike">
                <a:solidFill>
                  <a:srgbClr val="000000"/>
                </a:solidFill>
                <a:latin typeface="Arial"/>
                <a:ea typeface="Arial"/>
              </a:rPr>
              <a:t>Su propósito principal es descubrir patrones, tendencias, relaciones y características clave en los datos, lo que proporciona una visión general completa y detallada de la información contenida en ellos.</a:t>
            </a:r>
            <a:endParaRPr b="0" lang="es-CO" sz="2000" spc="-1" strike="noStrike">
              <a:latin typeface="Arial"/>
            </a:endParaRPr>
          </a:p>
        </p:txBody>
      </p:sp>
      <p:pic>
        <p:nvPicPr>
          <p:cNvPr id="177" name="Picture 2" descr="Análisis exploratorio - Patricio Araneda"/>
          <p:cNvPicPr/>
          <p:nvPr/>
        </p:nvPicPr>
        <p:blipFill>
          <a:blip r:embed="rId1"/>
          <a:stretch/>
        </p:blipFill>
        <p:spPr>
          <a:xfrm>
            <a:off x="7315200" y="2034720"/>
            <a:ext cx="3056040" cy="312480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Rectangle 8"/>
          <p:cNvSpPr/>
          <p:nvPr/>
        </p:nvSpPr>
        <p:spPr>
          <a:xfrm>
            <a:off x="1440" y="0"/>
            <a:ext cx="12187800" cy="685692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179" name="Título 1"/>
          <p:cNvSpPr/>
          <p:nvPr/>
        </p:nvSpPr>
        <p:spPr>
          <a:xfrm>
            <a:off x="838080" y="216360"/>
            <a:ext cx="9983160" cy="912960"/>
          </a:xfrm>
          <a:prstGeom prst="rect">
            <a:avLst/>
          </a:prstGeom>
          <a:noFill/>
          <a:ln w="0">
            <a:noFill/>
          </a:ln>
        </p:spPr>
        <p:style>
          <a:lnRef idx="0"/>
          <a:fillRef idx="0"/>
          <a:effectRef idx="0"/>
          <a:fontRef idx="minor"/>
        </p:style>
        <p:txBody>
          <a:bodyPr lIns="90000" rIns="90000" tIns="45000" bIns="45000" anchor="b">
            <a:normAutofit fontScale="82000"/>
          </a:bodyPr>
          <a:p>
            <a:pPr algn="ctr">
              <a:lnSpc>
                <a:spcPct val="90000"/>
              </a:lnSpc>
              <a:buNone/>
              <a:tabLst>
                <a:tab algn="l" pos="0"/>
              </a:tabLst>
            </a:pPr>
            <a:r>
              <a:rPr b="1" lang="es-ES" sz="4400" spc="-1" strike="noStrike">
                <a:solidFill>
                  <a:srgbClr val="000000"/>
                </a:solidFill>
                <a:latin typeface="Calibri Light"/>
                <a:ea typeface="DejaVu Sans"/>
              </a:rPr>
              <a:t>Análisis Exploratorio de Datos (EDA)</a:t>
            </a:r>
            <a:endParaRPr b="0" lang="es-CO" sz="4400" spc="-1" strike="noStrike">
              <a:latin typeface="Arial"/>
            </a:endParaRPr>
          </a:p>
        </p:txBody>
      </p:sp>
      <p:sp>
        <p:nvSpPr>
          <p:cNvPr id="180" name="CuadroTexto 4"/>
          <p:cNvSpPr/>
          <p:nvPr/>
        </p:nvSpPr>
        <p:spPr>
          <a:xfrm>
            <a:off x="601560" y="1640880"/>
            <a:ext cx="10219680" cy="4504680"/>
          </a:xfrm>
          <a:prstGeom prst="rect">
            <a:avLst/>
          </a:prstGeom>
          <a:noFill/>
          <a:ln w="0">
            <a:noFill/>
          </a:ln>
        </p:spPr>
        <p:style>
          <a:lnRef idx="0"/>
          <a:fillRef idx="0"/>
          <a:effectRef idx="0"/>
          <a:fontRef idx="minor"/>
        </p:style>
        <p:txBody>
          <a:bodyPr lIns="90000" rIns="90000" tIns="45000" bIns="45000" anchor="t">
            <a:spAutoFit/>
          </a:bodyPr>
          <a:p>
            <a:pPr>
              <a:lnSpc>
                <a:spcPct val="115000"/>
              </a:lnSpc>
              <a:buNone/>
            </a:pPr>
            <a:r>
              <a:rPr b="0" lang="es-CO" sz="1800" spc="-1" strike="noStrike">
                <a:solidFill>
                  <a:srgbClr val="000000"/>
                </a:solidFill>
                <a:latin typeface="Arial"/>
                <a:ea typeface="Arial"/>
              </a:rPr>
              <a:t>Aquí hay algunos aspectos clave del análisis exploratorio de datos:</a:t>
            </a:r>
            <a:endParaRPr b="0" lang="es-CO" sz="1800" spc="-1" strike="noStrike">
              <a:latin typeface="Arial"/>
            </a:endParaRPr>
          </a:p>
          <a:p>
            <a:pPr algn="just">
              <a:lnSpc>
                <a:spcPct val="115000"/>
              </a:lnSpc>
              <a:buNone/>
            </a:pPr>
            <a:r>
              <a:rPr b="0" lang="es-CO" sz="1800" spc="-1" strike="noStrike">
                <a:solidFill>
                  <a:srgbClr val="000000"/>
                </a:solidFill>
                <a:latin typeface="Arial"/>
                <a:ea typeface="Arial"/>
              </a:rPr>
              <a:t> </a:t>
            </a:r>
            <a:endParaRPr b="0" lang="es-CO" sz="1800" spc="-1" strike="noStrike">
              <a:latin typeface="Arial"/>
            </a:endParaRPr>
          </a:p>
          <a:p>
            <a:pPr algn="just">
              <a:lnSpc>
                <a:spcPct val="115000"/>
              </a:lnSpc>
              <a:buNone/>
            </a:pPr>
            <a:r>
              <a:rPr b="1" lang="es-CO" sz="1800" spc="-1" strike="noStrike">
                <a:solidFill>
                  <a:srgbClr val="000000"/>
                </a:solidFill>
                <a:latin typeface="Arial"/>
                <a:ea typeface="Arial"/>
              </a:rPr>
              <a:t>1. Resumen de Datos:</a:t>
            </a:r>
            <a:r>
              <a:rPr b="0" lang="es-CO" sz="1800" spc="-1" strike="noStrike">
                <a:solidFill>
                  <a:srgbClr val="000000"/>
                </a:solidFill>
                <a:latin typeface="Arial"/>
                <a:ea typeface="Arial"/>
              </a:rPr>
              <a:t> Se realizan resúmenes estadísticos básicos para cada variable en el conjunto de datos. Esto incluye estadísticas descriptivas como la media, la mediana, la desviación estándar, los valores mínimos y máximos. Estos resúmenes proporcionan una idea inicial de la distribución de los datos.</a:t>
            </a:r>
            <a:endParaRPr b="0" lang="es-CO" sz="1800" spc="-1" strike="noStrike">
              <a:latin typeface="Arial"/>
            </a:endParaRPr>
          </a:p>
          <a:p>
            <a:pPr algn="just">
              <a:lnSpc>
                <a:spcPct val="115000"/>
              </a:lnSpc>
              <a:buNone/>
            </a:pPr>
            <a:r>
              <a:rPr b="0" lang="es-CO" sz="1800" spc="-1" strike="noStrike">
                <a:solidFill>
                  <a:srgbClr val="000000"/>
                </a:solidFill>
                <a:latin typeface="Arial"/>
                <a:ea typeface="Arial"/>
              </a:rPr>
              <a:t> </a:t>
            </a:r>
            <a:endParaRPr b="0" lang="es-CO" sz="1800" spc="-1" strike="noStrike">
              <a:latin typeface="Arial"/>
            </a:endParaRPr>
          </a:p>
          <a:p>
            <a:pPr algn="just">
              <a:lnSpc>
                <a:spcPct val="115000"/>
              </a:lnSpc>
              <a:buNone/>
            </a:pPr>
            <a:r>
              <a:rPr b="1" lang="es-CO" sz="1800" spc="-1" strike="noStrike">
                <a:solidFill>
                  <a:srgbClr val="000000"/>
                </a:solidFill>
                <a:latin typeface="Arial"/>
                <a:ea typeface="Arial"/>
              </a:rPr>
              <a:t>2. Visualización de Datos:</a:t>
            </a:r>
            <a:r>
              <a:rPr b="0" lang="es-CO" sz="1800" spc="-1" strike="noStrike">
                <a:solidFill>
                  <a:srgbClr val="000000"/>
                </a:solidFill>
                <a:latin typeface="Arial"/>
                <a:ea typeface="Arial"/>
              </a:rPr>
              <a:t> Se utilizan gráficos y visualizaciones para representar los datos. Los gráficos, como histogramas, diagramas de dispersión, diagramas de caja y gráficos de barras, ayudan a identificar patrones visuales en los datos, como la presencia de outliers (valores atípicos), distribuciones, correlaciones y más.</a:t>
            </a:r>
            <a:endParaRPr b="0" lang="es-CO" sz="1800" spc="-1" strike="noStrike">
              <a:latin typeface="Arial"/>
            </a:endParaRPr>
          </a:p>
          <a:p>
            <a:pPr algn="just">
              <a:lnSpc>
                <a:spcPct val="115000"/>
              </a:lnSpc>
              <a:buNone/>
            </a:pPr>
            <a:r>
              <a:rPr b="0" lang="es-CO" sz="1800" spc="-1" strike="noStrike">
                <a:solidFill>
                  <a:srgbClr val="000000"/>
                </a:solidFill>
                <a:latin typeface="Arial"/>
                <a:ea typeface="Arial"/>
              </a:rPr>
              <a:t> </a:t>
            </a:r>
            <a:endParaRPr b="0" lang="es-CO" sz="1800" spc="-1" strike="noStrike">
              <a:latin typeface="Arial"/>
            </a:endParaRPr>
          </a:p>
          <a:p>
            <a:pPr algn="just">
              <a:lnSpc>
                <a:spcPct val="115000"/>
              </a:lnSpc>
              <a:buNone/>
            </a:pPr>
            <a:r>
              <a:rPr b="1" lang="es-CO" sz="1800" spc="-1" strike="noStrike">
                <a:solidFill>
                  <a:srgbClr val="000000"/>
                </a:solidFill>
                <a:latin typeface="Arial"/>
                <a:ea typeface="Arial"/>
              </a:rPr>
              <a:t>3. Limpieza de Datos:</a:t>
            </a:r>
            <a:r>
              <a:rPr b="0" lang="es-CO" sz="1800" spc="-1" strike="noStrike">
                <a:solidFill>
                  <a:srgbClr val="000000"/>
                </a:solidFill>
                <a:latin typeface="Arial"/>
                <a:ea typeface="Arial"/>
              </a:rPr>
              <a:t> Se identifican y manejan outliers, valores faltantes y datos duplicados. Esto es importante para garantizar que los datos estén limpios y listos para su análisis.</a:t>
            </a:r>
            <a:endParaRPr b="0" lang="es-CO"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Rectangle 8"/>
          <p:cNvSpPr/>
          <p:nvPr/>
        </p:nvSpPr>
        <p:spPr>
          <a:xfrm>
            <a:off x="1440" y="0"/>
            <a:ext cx="12187800" cy="685692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182" name="Título 1"/>
          <p:cNvSpPr/>
          <p:nvPr/>
        </p:nvSpPr>
        <p:spPr>
          <a:xfrm>
            <a:off x="838080" y="216360"/>
            <a:ext cx="9983160" cy="912960"/>
          </a:xfrm>
          <a:prstGeom prst="rect">
            <a:avLst/>
          </a:prstGeom>
          <a:noFill/>
          <a:ln w="0">
            <a:noFill/>
          </a:ln>
        </p:spPr>
        <p:style>
          <a:lnRef idx="0"/>
          <a:fillRef idx="0"/>
          <a:effectRef idx="0"/>
          <a:fontRef idx="minor"/>
        </p:style>
        <p:txBody>
          <a:bodyPr lIns="90000" rIns="90000" tIns="45000" bIns="45000" anchor="b">
            <a:normAutofit fontScale="82000"/>
          </a:bodyPr>
          <a:p>
            <a:pPr algn="ctr">
              <a:lnSpc>
                <a:spcPct val="90000"/>
              </a:lnSpc>
              <a:buNone/>
              <a:tabLst>
                <a:tab algn="l" pos="0"/>
              </a:tabLst>
            </a:pPr>
            <a:r>
              <a:rPr b="1" lang="es-ES" sz="4400" spc="-1" strike="noStrike">
                <a:solidFill>
                  <a:srgbClr val="000000"/>
                </a:solidFill>
                <a:latin typeface="Calibri Light"/>
                <a:ea typeface="DejaVu Sans"/>
              </a:rPr>
              <a:t>Análisis Exploratorio de Datos (EDA)</a:t>
            </a:r>
            <a:endParaRPr b="0" lang="es-CO" sz="4400" spc="-1" strike="noStrike">
              <a:latin typeface="Arial"/>
            </a:endParaRPr>
          </a:p>
        </p:txBody>
      </p:sp>
      <p:sp>
        <p:nvSpPr>
          <p:cNvPr id="183" name="CuadroTexto 4"/>
          <p:cNvSpPr/>
          <p:nvPr/>
        </p:nvSpPr>
        <p:spPr>
          <a:xfrm>
            <a:off x="601560" y="1640880"/>
            <a:ext cx="10219680" cy="4189320"/>
          </a:xfrm>
          <a:prstGeom prst="rect">
            <a:avLst/>
          </a:prstGeom>
          <a:noFill/>
          <a:ln w="0">
            <a:noFill/>
          </a:ln>
        </p:spPr>
        <p:style>
          <a:lnRef idx="0"/>
          <a:fillRef idx="0"/>
          <a:effectRef idx="0"/>
          <a:fontRef idx="minor"/>
        </p:style>
        <p:txBody>
          <a:bodyPr lIns="90000" rIns="90000" tIns="45000" bIns="45000" anchor="t">
            <a:spAutoFit/>
          </a:bodyPr>
          <a:p>
            <a:pPr>
              <a:lnSpc>
                <a:spcPct val="115000"/>
              </a:lnSpc>
              <a:buNone/>
            </a:pPr>
            <a:r>
              <a:rPr b="0" lang="es-CO" sz="1800" spc="-1" strike="noStrike">
                <a:solidFill>
                  <a:srgbClr val="000000"/>
                </a:solidFill>
                <a:latin typeface="Arial"/>
                <a:ea typeface="Arial"/>
              </a:rPr>
              <a:t>Aquí hay algunos aspectos clave del análisis exploratorio de datos:</a:t>
            </a:r>
            <a:endParaRPr b="0" lang="es-CO" sz="1800" spc="-1" strike="noStrike">
              <a:latin typeface="Arial"/>
            </a:endParaRPr>
          </a:p>
          <a:p>
            <a:pPr algn="just">
              <a:lnSpc>
                <a:spcPct val="115000"/>
              </a:lnSpc>
              <a:buNone/>
            </a:pPr>
            <a:r>
              <a:rPr b="0" lang="es-CO" sz="1800" spc="-1" strike="noStrike">
                <a:solidFill>
                  <a:srgbClr val="000000"/>
                </a:solidFill>
                <a:latin typeface="Arial"/>
                <a:ea typeface="Arial"/>
              </a:rPr>
              <a:t> </a:t>
            </a:r>
            <a:endParaRPr b="0" lang="es-CO" sz="1800" spc="-1" strike="noStrike">
              <a:latin typeface="Arial"/>
            </a:endParaRPr>
          </a:p>
          <a:p>
            <a:pPr algn="just">
              <a:lnSpc>
                <a:spcPct val="115000"/>
              </a:lnSpc>
              <a:buNone/>
            </a:pPr>
            <a:r>
              <a:rPr b="1" lang="es-CO" sz="1800" spc="-1" strike="noStrike">
                <a:solidFill>
                  <a:srgbClr val="000000"/>
                </a:solidFill>
                <a:latin typeface="Arial"/>
                <a:ea typeface="Arial"/>
              </a:rPr>
              <a:t>4. Análisis de Correlación:</a:t>
            </a:r>
            <a:r>
              <a:rPr b="0" lang="es-CO" sz="1800" spc="-1" strike="noStrike">
                <a:solidFill>
                  <a:srgbClr val="000000"/>
                </a:solidFill>
                <a:latin typeface="Arial"/>
                <a:ea typeface="Arial"/>
              </a:rPr>
              <a:t> Se examinan las relaciones entre las diferentes variables del conjunto de datos. Esto puede ayudar a identificar posibles variables predictoras y comprender cómo interactúan entre sí.</a:t>
            </a:r>
            <a:endParaRPr b="0" lang="es-CO" sz="1800" spc="-1" strike="noStrike">
              <a:latin typeface="Arial"/>
            </a:endParaRPr>
          </a:p>
          <a:p>
            <a:pPr algn="just">
              <a:lnSpc>
                <a:spcPct val="115000"/>
              </a:lnSpc>
              <a:buNone/>
            </a:pPr>
            <a:r>
              <a:rPr b="0" lang="es-CO" sz="1800" spc="-1" strike="noStrike">
                <a:solidFill>
                  <a:srgbClr val="000000"/>
                </a:solidFill>
                <a:latin typeface="Arial"/>
                <a:ea typeface="Arial"/>
              </a:rPr>
              <a:t> </a:t>
            </a:r>
            <a:endParaRPr b="0" lang="es-CO" sz="1800" spc="-1" strike="noStrike">
              <a:latin typeface="Arial"/>
            </a:endParaRPr>
          </a:p>
          <a:p>
            <a:pPr algn="just">
              <a:lnSpc>
                <a:spcPct val="115000"/>
              </a:lnSpc>
              <a:buNone/>
            </a:pPr>
            <a:r>
              <a:rPr b="1" lang="es-CO" sz="1800" spc="-1" strike="noStrike">
                <a:solidFill>
                  <a:srgbClr val="000000"/>
                </a:solidFill>
                <a:latin typeface="Arial"/>
                <a:ea typeface="Arial"/>
              </a:rPr>
              <a:t>5. Análisis de Distribución:</a:t>
            </a:r>
            <a:r>
              <a:rPr b="0" lang="es-CO" sz="1800" spc="-1" strike="noStrike">
                <a:solidFill>
                  <a:srgbClr val="000000"/>
                </a:solidFill>
                <a:latin typeface="Arial"/>
                <a:ea typeface="Arial"/>
              </a:rPr>
              <a:t> Se analiza la distribución de los datos para comprender cómo están dispersos. La normalidad de la distribución es un factor importante en muchos enfoques estadísticos.</a:t>
            </a:r>
            <a:endParaRPr b="0" lang="es-CO" sz="1800" spc="-1" strike="noStrike">
              <a:latin typeface="Arial"/>
            </a:endParaRPr>
          </a:p>
          <a:p>
            <a:pPr algn="just">
              <a:lnSpc>
                <a:spcPct val="115000"/>
              </a:lnSpc>
              <a:buNone/>
            </a:pPr>
            <a:r>
              <a:rPr b="0" lang="es-CO" sz="1800" spc="-1" strike="noStrike">
                <a:solidFill>
                  <a:srgbClr val="000000"/>
                </a:solidFill>
                <a:latin typeface="Arial"/>
                <a:ea typeface="Arial"/>
              </a:rPr>
              <a:t> </a:t>
            </a:r>
            <a:endParaRPr b="0" lang="es-CO" sz="1800" spc="-1" strike="noStrike">
              <a:latin typeface="Arial"/>
            </a:endParaRPr>
          </a:p>
          <a:p>
            <a:pPr algn="just">
              <a:lnSpc>
                <a:spcPct val="115000"/>
              </a:lnSpc>
              <a:buNone/>
            </a:pPr>
            <a:r>
              <a:rPr b="1" lang="es-CO" sz="1800" spc="-1" strike="noStrike">
                <a:solidFill>
                  <a:srgbClr val="000000"/>
                </a:solidFill>
                <a:latin typeface="Arial"/>
                <a:ea typeface="Arial"/>
              </a:rPr>
              <a:t>6. Segmentación y Agrupamiento:</a:t>
            </a:r>
            <a:r>
              <a:rPr b="0" lang="es-CO" sz="1800" spc="-1" strike="noStrike">
                <a:solidFill>
                  <a:srgbClr val="000000"/>
                </a:solidFill>
                <a:latin typeface="Arial"/>
                <a:ea typeface="Arial"/>
              </a:rPr>
              <a:t> Se pueden utilizar técnicas de agrupamiento para identificar grupos o patrones naturales en los datos, lo que puede ayudar a segmentar la información y aportar insights adicionales.</a:t>
            </a:r>
            <a:endParaRPr b="0" lang="es-CO"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Rectangle 8"/>
          <p:cNvSpPr/>
          <p:nvPr/>
        </p:nvSpPr>
        <p:spPr>
          <a:xfrm>
            <a:off x="1440" y="0"/>
            <a:ext cx="12187800" cy="685692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185" name="Título 1"/>
          <p:cNvSpPr/>
          <p:nvPr/>
        </p:nvSpPr>
        <p:spPr>
          <a:xfrm>
            <a:off x="866160" y="225000"/>
            <a:ext cx="9983160" cy="961920"/>
          </a:xfrm>
          <a:prstGeom prst="rect">
            <a:avLst/>
          </a:prstGeom>
          <a:noFill/>
          <a:ln w="0">
            <a:noFill/>
          </a:ln>
        </p:spPr>
        <p:style>
          <a:lnRef idx="0"/>
          <a:fillRef idx="0"/>
          <a:effectRef idx="0"/>
          <a:fontRef idx="minor"/>
        </p:style>
        <p:txBody>
          <a:bodyPr lIns="90000" rIns="90000" tIns="45000" bIns="45000" anchor="b">
            <a:normAutofit/>
          </a:bodyPr>
          <a:p>
            <a:pPr algn="ctr">
              <a:lnSpc>
                <a:spcPct val="90000"/>
              </a:lnSpc>
              <a:buNone/>
              <a:tabLst>
                <a:tab algn="l" pos="0"/>
              </a:tabLst>
            </a:pPr>
            <a:r>
              <a:rPr b="1" lang="es-ES" sz="4400" spc="-1" strike="noStrike">
                <a:solidFill>
                  <a:srgbClr val="000000"/>
                </a:solidFill>
                <a:latin typeface="Calibri Light"/>
                <a:ea typeface="DejaVu Sans"/>
              </a:rPr>
              <a:t>¿Qué es Regresión Logística?</a:t>
            </a:r>
            <a:endParaRPr b="0" lang="es-CO" sz="4400" spc="-1" strike="noStrike">
              <a:latin typeface="Arial"/>
            </a:endParaRPr>
          </a:p>
        </p:txBody>
      </p:sp>
      <p:sp>
        <p:nvSpPr>
          <p:cNvPr id="186" name="Google Shape;74;p1"/>
          <p:cNvSpPr/>
          <p:nvPr/>
        </p:nvSpPr>
        <p:spPr>
          <a:xfrm>
            <a:off x="276480" y="1447200"/>
            <a:ext cx="6022800" cy="4844520"/>
          </a:xfrm>
          <a:prstGeom prst="rect">
            <a:avLst/>
          </a:prstGeom>
          <a:noFill/>
          <a:ln w="0">
            <a:noFill/>
          </a:ln>
        </p:spPr>
        <p:style>
          <a:lnRef idx="0"/>
          <a:fillRef idx="0"/>
          <a:effectRef idx="0"/>
          <a:fontRef idx="minor"/>
        </p:style>
        <p:txBody>
          <a:bodyPr lIns="90000" rIns="90000" tIns="45000" bIns="45000" anchor="t">
            <a:spAutoFit/>
          </a:bodyPr>
          <a:p>
            <a:pPr marL="343080" indent="-343080" algn="just">
              <a:lnSpc>
                <a:spcPct val="100000"/>
              </a:lnSpc>
              <a:buClr>
                <a:srgbClr val="000000"/>
              </a:buClr>
              <a:buFont typeface="Arial"/>
              <a:buChar char="•"/>
            </a:pPr>
            <a:r>
              <a:rPr b="0" lang="es-ES" sz="2400" spc="-1" strike="noStrike">
                <a:solidFill>
                  <a:srgbClr val="000000"/>
                </a:solidFill>
                <a:latin typeface="Calibri"/>
                <a:ea typeface="DejaVu Sans"/>
              </a:rPr>
              <a:t>Es uno de los algoritmos de aprendizaje supervisado más simples.</a:t>
            </a:r>
            <a:endParaRPr b="0" lang="es-CO" sz="2400" spc="-1" strike="noStrike">
              <a:latin typeface="Arial"/>
            </a:endParaRPr>
          </a:p>
          <a:p>
            <a:pPr marL="343080" indent="-343080" algn="just">
              <a:lnSpc>
                <a:spcPct val="100000"/>
              </a:lnSpc>
              <a:buClr>
                <a:srgbClr val="000000"/>
              </a:buClr>
              <a:buFont typeface="Arial"/>
              <a:buChar char="•"/>
            </a:pPr>
            <a:r>
              <a:rPr b="0" lang="es-ES" sz="2400" spc="-1" strike="noStrike">
                <a:solidFill>
                  <a:srgbClr val="000000"/>
                </a:solidFill>
                <a:latin typeface="Calibri"/>
                <a:ea typeface="DejaVu Sans"/>
              </a:rPr>
              <a:t>La regresión logística es una técnica de análisis de datos que utiliza las matemáticas para encontrar las relaciones entre dos factores de datos. Luego, utiliza esta relación para predecir el valor de uno de esos factores basándose en el otro. Normalmente, la predicción tiene un número finito de resultados, como un sí o un no.</a:t>
            </a:r>
            <a:endParaRPr b="0" lang="es-CO" sz="2400" spc="-1" strike="noStrike">
              <a:latin typeface="Arial"/>
            </a:endParaRPr>
          </a:p>
        </p:txBody>
      </p:sp>
      <p:pic>
        <p:nvPicPr>
          <p:cNvPr id="187" name="" descr=""/>
          <p:cNvPicPr/>
          <p:nvPr/>
        </p:nvPicPr>
        <p:blipFill>
          <a:blip r:embed="rId1"/>
          <a:stretch/>
        </p:blipFill>
        <p:spPr>
          <a:xfrm>
            <a:off x="6589440" y="1980000"/>
            <a:ext cx="5289840" cy="360576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Rectangle 1"/>
          <p:cNvSpPr/>
          <p:nvPr/>
        </p:nvSpPr>
        <p:spPr>
          <a:xfrm>
            <a:off x="1440" y="0"/>
            <a:ext cx="12187800" cy="685692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189" name="Título 2"/>
          <p:cNvSpPr/>
          <p:nvPr/>
        </p:nvSpPr>
        <p:spPr>
          <a:xfrm>
            <a:off x="866160" y="225000"/>
            <a:ext cx="9983160" cy="961920"/>
          </a:xfrm>
          <a:prstGeom prst="rect">
            <a:avLst/>
          </a:prstGeom>
          <a:noFill/>
          <a:ln w="0">
            <a:noFill/>
          </a:ln>
        </p:spPr>
        <p:style>
          <a:lnRef idx="0"/>
          <a:fillRef idx="0"/>
          <a:effectRef idx="0"/>
          <a:fontRef idx="minor"/>
        </p:style>
        <p:txBody>
          <a:bodyPr lIns="90000" rIns="90000" tIns="45000" bIns="45000" anchor="b">
            <a:normAutofit/>
          </a:bodyPr>
          <a:p>
            <a:pPr algn="ctr">
              <a:lnSpc>
                <a:spcPct val="90000"/>
              </a:lnSpc>
              <a:buNone/>
              <a:tabLst>
                <a:tab algn="l" pos="0"/>
              </a:tabLst>
            </a:pPr>
            <a:r>
              <a:rPr b="1" lang="es-ES" sz="4400" spc="-1" strike="noStrike">
                <a:solidFill>
                  <a:srgbClr val="000000"/>
                </a:solidFill>
                <a:latin typeface="Calibri Light"/>
                <a:ea typeface="DejaVu Sans"/>
              </a:rPr>
              <a:t>Beneficios de la RegLog</a:t>
            </a:r>
            <a:endParaRPr b="0" lang="es-CO" sz="4400" spc="-1" strike="noStrike">
              <a:latin typeface="Arial"/>
            </a:endParaRPr>
          </a:p>
        </p:txBody>
      </p:sp>
      <p:sp>
        <p:nvSpPr>
          <p:cNvPr id="190" name="Google Shape;74;p 1"/>
          <p:cNvSpPr/>
          <p:nvPr/>
        </p:nvSpPr>
        <p:spPr>
          <a:xfrm>
            <a:off x="456480" y="1800000"/>
            <a:ext cx="6022800" cy="374724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0" lang="es-ES" sz="2400" spc="-1" strike="noStrike">
                <a:solidFill>
                  <a:srgbClr val="000000"/>
                </a:solidFill>
                <a:latin typeface="Calibri"/>
                <a:ea typeface="DejaVu Sans"/>
              </a:rPr>
              <a:t>Simplicidad</a:t>
            </a:r>
            <a:endParaRPr b="0" lang="es-CO" sz="2400" spc="-1" strike="noStrike">
              <a:latin typeface="Arial"/>
            </a:endParaRPr>
          </a:p>
          <a:p>
            <a:pPr algn="just">
              <a:lnSpc>
                <a:spcPct val="100000"/>
              </a:lnSpc>
              <a:buNone/>
            </a:pPr>
            <a:endParaRPr b="0" lang="es-CO" sz="2400" spc="-1" strike="noStrike">
              <a:latin typeface="Arial"/>
            </a:endParaRPr>
          </a:p>
          <a:p>
            <a:pPr algn="just">
              <a:lnSpc>
                <a:spcPct val="100000"/>
              </a:lnSpc>
              <a:buNone/>
            </a:pPr>
            <a:endParaRPr b="0" lang="es-CO" sz="2400" spc="-1" strike="noStrike">
              <a:latin typeface="Arial"/>
            </a:endParaRPr>
          </a:p>
          <a:p>
            <a:pPr algn="just">
              <a:lnSpc>
                <a:spcPct val="100000"/>
              </a:lnSpc>
              <a:buNone/>
            </a:pPr>
            <a:r>
              <a:rPr b="0" lang="es-ES" sz="2400" spc="-1" strike="noStrike">
                <a:solidFill>
                  <a:srgbClr val="000000"/>
                </a:solidFill>
                <a:latin typeface="Calibri"/>
                <a:ea typeface="DejaVu Sans"/>
              </a:rPr>
              <a:t>Velocidad</a:t>
            </a:r>
            <a:endParaRPr b="0" lang="es-CO" sz="2400" spc="-1" strike="noStrike">
              <a:latin typeface="Arial"/>
            </a:endParaRPr>
          </a:p>
          <a:p>
            <a:pPr algn="just">
              <a:lnSpc>
                <a:spcPct val="100000"/>
              </a:lnSpc>
              <a:buNone/>
            </a:pPr>
            <a:endParaRPr b="0" lang="es-CO" sz="2400" spc="-1" strike="noStrike">
              <a:latin typeface="Arial"/>
            </a:endParaRPr>
          </a:p>
          <a:p>
            <a:pPr algn="just">
              <a:lnSpc>
                <a:spcPct val="100000"/>
              </a:lnSpc>
              <a:buNone/>
            </a:pPr>
            <a:endParaRPr b="0" lang="es-CO" sz="2400" spc="-1" strike="noStrike">
              <a:latin typeface="Arial"/>
            </a:endParaRPr>
          </a:p>
          <a:p>
            <a:pPr algn="just">
              <a:lnSpc>
                <a:spcPct val="100000"/>
              </a:lnSpc>
              <a:buNone/>
            </a:pPr>
            <a:r>
              <a:rPr b="0" lang="es-ES" sz="2400" spc="-1" strike="noStrike">
                <a:solidFill>
                  <a:srgbClr val="000000"/>
                </a:solidFill>
                <a:latin typeface="Calibri"/>
                <a:ea typeface="DejaVu Sans"/>
              </a:rPr>
              <a:t>Flexibilidad</a:t>
            </a:r>
            <a:endParaRPr b="0" lang="es-CO" sz="2400" spc="-1" strike="noStrike">
              <a:latin typeface="Arial"/>
            </a:endParaRPr>
          </a:p>
          <a:p>
            <a:pPr algn="just">
              <a:lnSpc>
                <a:spcPct val="100000"/>
              </a:lnSpc>
              <a:buNone/>
            </a:pPr>
            <a:endParaRPr b="0" lang="es-CO" sz="2400" spc="-1" strike="noStrike">
              <a:latin typeface="Arial"/>
            </a:endParaRPr>
          </a:p>
          <a:p>
            <a:pPr algn="just">
              <a:lnSpc>
                <a:spcPct val="100000"/>
              </a:lnSpc>
              <a:buNone/>
            </a:pPr>
            <a:endParaRPr b="0" lang="es-CO" sz="2400" spc="-1" strike="noStrike">
              <a:latin typeface="Arial"/>
            </a:endParaRPr>
          </a:p>
          <a:p>
            <a:pPr algn="just">
              <a:lnSpc>
                <a:spcPct val="100000"/>
              </a:lnSpc>
              <a:buNone/>
            </a:pPr>
            <a:r>
              <a:rPr b="0" lang="es-ES" sz="2400" spc="-1" strike="noStrike">
                <a:solidFill>
                  <a:srgbClr val="000000"/>
                </a:solidFill>
                <a:latin typeface="Calibri"/>
                <a:ea typeface="DejaVu Sans"/>
              </a:rPr>
              <a:t>Visibilidad</a:t>
            </a:r>
            <a:endParaRPr b="0" lang="es-CO" sz="2400" spc="-1" strike="noStrike">
              <a:latin typeface="Arial"/>
            </a:endParaRPr>
          </a:p>
        </p:txBody>
      </p:sp>
      <p:pic>
        <p:nvPicPr>
          <p:cNvPr id="191" name="" descr=""/>
          <p:cNvPicPr/>
          <p:nvPr/>
        </p:nvPicPr>
        <p:blipFill>
          <a:blip r:embed="rId1"/>
          <a:srcRect l="0" t="0" r="0" b="10224"/>
          <a:stretch/>
        </p:blipFill>
        <p:spPr>
          <a:xfrm>
            <a:off x="3240000" y="1980360"/>
            <a:ext cx="7619040" cy="341892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Rectangle 2"/>
          <p:cNvSpPr/>
          <p:nvPr/>
        </p:nvSpPr>
        <p:spPr>
          <a:xfrm>
            <a:off x="1440" y="0"/>
            <a:ext cx="12187800" cy="685692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193" name="Título 3"/>
          <p:cNvSpPr/>
          <p:nvPr/>
        </p:nvSpPr>
        <p:spPr>
          <a:xfrm>
            <a:off x="866160" y="225000"/>
            <a:ext cx="9983160" cy="961920"/>
          </a:xfrm>
          <a:prstGeom prst="rect">
            <a:avLst/>
          </a:prstGeom>
          <a:noFill/>
          <a:ln w="0">
            <a:noFill/>
          </a:ln>
        </p:spPr>
        <p:style>
          <a:lnRef idx="0"/>
          <a:fillRef idx="0"/>
          <a:effectRef idx="0"/>
          <a:fontRef idx="minor"/>
        </p:style>
        <p:txBody>
          <a:bodyPr lIns="90000" rIns="90000" tIns="45000" bIns="45000" anchor="b">
            <a:normAutofit/>
          </a:bodyPr>
          <a:p>
            <a:pPr algn="ctr">
              <a:lnSpc>
                <a:spcPct val="90000"/>
              </a:lnSpc>
              <a:buNone/>
              <a:tabLst>
                <a:tab algn="l" pos="0"/>
              </a:tabLst>
            </a:pPr>
            <a:r>
              <a:rPr b="1" lang="es-ES" sz="4400" spc="-1" strike="noStrike">
                <a:solidFill>
                  <a:srgbClr val="000000"/>
                </a:solidFill>
                <a:latin typeface="Calibri Light"/>
                <a:ea typeface="DejaVu Sans"/>
              </a:rPr>
              <a:t>¿Cómo Funciona el Modelo?</a:t>
            </a:r>
            <a:endParaRPr b="0" lang="es-CO" sz="4400" spc="-1" strike="noStrike">
              <a:latin typeface="Arial"/>
            </a:endParaRPr>
          </a:p>
        </p:txBody>
      </p:sp>
      <p:pic>
        <p:nvPicPr>
          <p:cNvPr id="194" name="" descr=""/>
          <p:cNvPicPr/>
          <p:nvPr/>
        </p:nvPicPr>
        <p:blipFill>
          <a:blip r:embed="rId1"/>
          <a:stretch/>
        </p:blipFill>
        <p:spPr>
          <a:xfrm>
            <a:off x="180000" y="1260000"/>
            <a:ext cx="5361480" cy="2618280"/>
          </a:xfrm>
          <a:prstGeom prst="rect">
            <a:avLst/>
          </a:prstGeom>
          <a:ln w="0">
            <a:noFill/>
          </a:ln>
        </p:spPr>
      </p:pic>
      <p:pic>
        <p:nvPicPr>
          <p:cNvPr id="195" name="" descr=""/>
          <p:cNvPicPr/>
          <p:nvPr/>
        </p:nvPicPr>
        <p:blipFill>
          <a:blip r:embed="rId2"/>
          <a:stretch/>
        </p:blipFill>
        <p:spPr>
          <a:xfrm>
            <a:off x="3060000" y="3780000"/>
            <a:ext cx="8971560" cy="261828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Rectangle 3"/>
          <p:cNvSpPr/>
          <p:nvPr/>
        </p:nvSpPr>
        <p:spPr>
          <a:xfrm>
            <a:off x="1440" y="0"/>
            <a:ext cx="12187800" cy="685692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197" name="Título 4"/>
          <p:cNvSpPr/>
          <p:nvPr/>
        </p:nvSpPr>
        <p:spPr>
          <a:xfrm>
            <a:off x="866160" y="225000"/>
            <a:ext cx="9983160" cy="961920"/>
          </a:xfrm>
          <a:prstGeom prst="rect">
            <a:avLst/>
          </a:prstGeom>
          <a:noFill/>
          <a:ln w="0">
            <a:noFill/>
          </a:ln>
        </p:spPr>
        <p:style>
          <a:lnRef idx="0"/>
          <a:fillRef idx="0"/>
          <a:effectRef idx="0"/>
          <a:fontRef idx="minor"/>
        </p:style>
        <p:txBody>
          <a:bodyPr lIns="90000" rIns="90000" tIns="45000" bIns="45000" anchor="b">
            <a:normAutofit/>
          </a:bodyPr>
          <a:p>
            <a:pPr algn="ctr">
              <a:lnSpc>
                <a:spcPct val="90000"/>
              </a:lnSpc>
              <a:buNone/>
              <a:tabLst>
                <a:tab algn="l" pos="0"/>
              </a:tabLst>
            </a:pPr>
            <a:r>
              <a:rPr b="1" lang="es-ES" sz="4400" spc="-1" strike="noStrike">
                <a:solidFill>
                  <a:srgbClr val="000000"/>
                </a:solidFill>
                <a:latin typeface="Calibri Light"/>
                <a:ea typeface="DejaVu Sans"/>
              </a:rPr>
              <a:t>¿Cómo Funciona el Modelo?</a:t>
            </a:r>
            <a:endParaRPr b="0" lang="es-CO" sz="4400" spc="-1" strike="noStrike">
              <a:latin typeface="Arial"/>
            </a:endParaRPr>
          </a:p>
        </p:txBody>
      </p:sp>
      <p:pic>
        <p:nvPicPr>
          <p:cNvPr id="198" name="" descr=""/>
          <p:cNvPicPr/>
          <p:nvPr/>
        </p:nvPicPr>
        <p:blipFill>
          <a:blip r:embed="rId1"/>
          <a:stretch/>
        </p:blipFill>
        <p:spPr>
          <a:xfrm>
            <a:off x="900000" y="1565640"/>
            <a:ext cx="9604440" cy="4373640"/>
          </a:xfrm>
          <a:prstGeom prst="rect">
            <a:avLst/>
          </a:prstGeom>
          <a:ln w="0">
            <a:noFill/>
          </a:ln>
        </p:spPr>
      </p:pic>
      <p:sp>
        <p:nvSpPr>
          <p:cNvPr id="199" name=""/>
          <p:cNvSpPr/>
          <p:nvPr/>
        </p:nvSpPr>
        <p:spPr>
          <a:xfrm>
            <a:off x="6037200" y="4604040"/>
            <a:ext cx="180000" cy="231840"/>
          </a:xfrm>
          <a:prstGeom prst="rect">
            <a:avLst/>
          </a:prstGeom>
          <a:noFill/>
          <a:ln w="0">
            <a:noFill/>
          </a:ln>
        </p:spPr>
        <p:style>
          <a:lnRef idx="0"/>
          <a:fillRef idx="0"/>
          <a:effectRef idx="0"/>
          <a:fontRef idx="minor"/>
        </p:style>
      </p:sp>
      <p:sp>
        <p:nvSpPr>
          <p:cNvPr id="200" name=""/>
          <p:cNvSpPr/>
          <p:nvPr/>
        </p:nvSpPr>
        <p:spPr>
          <a:xfrm>
            <a:off x="6037200" y="4604040"/>
            <a:ext cx="180000" cy="23184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Rectangle 4"/>
          <p:cNvSpPr/>
          <p:nvPr/>
        </p:nvSpPr>
        <p:spPr>
          <a:xfrm>
            <a:off x="1440" y="0"/>
            <a:ext cx="12187800" cy="685692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202" name="Título 5"/>
          <p:cNvSpPr/>
          <p:nvPr/>
        </p:nvSpPr>
        <p:spPr>
          <a:xfrm>
            <a:off x="866160" y="225000"/>
            <a:ext cx="9983160" cy="961920"/>
          </a:xfrm>
          <a:prstGeom prst="rect">
            <a:avLst/>
          </a:prstGeom>
          <a:noFill/>
          <a:ln w="0">
            <a:noFill/>
          </a:ln>
        </p:spPr>
        <p:style>
          <a:lnRef idx="0"/>
          <a:fillRef idx="0"/>
          <a:effectRef idx="0"/>
          <a:fontRef idx="minor"/>
        </p:style>
        <p:txBody>
          <a:bodyPr lIns="90000" rIns="90000" tIns="45000" bIns="45000" anchor="b">
            <a:normAutofit fontScale="54000"/>
          </a:bodyPr>
          <a:p>
            <a:pPr algn="ctr">
              <a:lnSpc>
                <a:spcPct val="90000"/>
              </a:lnSpc>
              <a:buNone/>
              <a:tabLst>
                <a:tab algn="l" pos="0"/>
              </a:tabLst>
            </a:pPr>
            <a:r>
              <a:rPr b="1" lang="es-ES" sz="6000" spc="-1" strike="noStrike">
                <a:solidFill>
                  <a:srgbClr val="000000"/>
                </a:solidFill>
                <a:latin typeface="Calibri Light"/>
                <a:ea typeface="DejaVu Sans"/>
              </a:rPr>
              <a:t>Evaluando el modelo Regresión Logística​</a:t>
            </a:r>
            <a:endParaRPr b="0" lang="es-CO" sz="6000" spc="-1" strike="noStrike">
              <a:latin typeface="Arial"/>
            </a:endParaRPr>
          </a:p>
        </p:txBody>
      </p:sp>
      <p:sp>
        <p:nvSpPr>
          <p:cNvPr id="203" name=""/>
          <p:cNvSpPr/>
          <p:nvPr/>
        </p:nvSpPr>
        <p:spPr>
          <a:xfrm>
            <a:off x="6037200" y="4604040"/>
            <a:ext cx="180000" cy="231840"/>
          </a:xfrm>
          <a:prstGeom prst="rect">
            <a:avLst/>
          </a:prstGeom>
          <a:noFill/>
          <a:ln w="0">
            <a:noFill/>
          </a:ln>
        </p:spPr>
        <p:style>
          <a:lnRef idx="0"/>
          <a:fillRef idx="0"/>
          <a:effectRef idx="0"/>
          <a:fontRef idx="minor"/>
        </p:style>
      </p:sp>
      <p:sp>
        <p:nvSpPr>
          <p:cNvPr id="204" name=""/>
          <p:cNvSpPr/>
          <p:nvPr/>
        </p:nvSpPr>
        <p:spPr>
          <a:xfrm>
            <a:off x="6037200" y="4604040"/>
            <a:ext cx="180000" cy="231840"/>
          </a:xfrm>
          <a:prstGeom prst="rect">
            <a:avLst/>
          </a:prstGeom>
          <a:noFill/>
          <a:ln w="0">
            <a:noFill/>
          </a:ln>
        </p:spPr>
        <p:style>
          <a:lnRef idx="0"/>
          <a:fillRef idx="0"/>
          <a:effectRef idx="0"/>
          <a:fontRef idx="minor"/>
        </p:style>
      </p:sp>
      <p:pic>
        <p:nvPicPr>
          <p:cNvPr id="205" name="" descr=""/>
          <p:cNvPicPr/>
          <p:nvPr/>
        </p:nvPicPr>
        <p:blipFill>
          <a:blip r:embed="rId1"/>
          <a:stretch/>
        </p:blipFill>
        <p:spPr>
          <a:xfrm>
            <a:off x="900000" y="1620000"/>
            <a:ext cx="10209960" cy="377928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Rectangle 5"/>
          <p:cNvSpPr/>
          <p:nvPr/>
        </p:nvSpPr>
        <p:spPr>
          <a:xfrm>
            <a:off x="1440" y="0"/>
            <a:ext cx="12187800" cy="685692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207" name="Título 6"/>
          <p:cNvSpPr/>
          <p:nvPr/>
        </p:nvSpPr>
        <p:spPr>
          <a:xfrm>
            <a:off x="866160" y="225000"/>
            <a:ext cx="9983160" cy="961920"/>
          </a:xfrm>
          <a:prstGeom prst="rect">
            <a:avLst/>
          </a:prstGeom>
          <a:noFill/>
          <a:ln w="0">
            <a:noFill/>
          </a:ln>
        </p:spPr>
        <p:style>
          <a:lnRef idx="0"/>
          <a:fillRef idx="0"/>
          <a:effectRef idx="0"/>
          <a:fontRef idx="minor"/>
        </p:style>
        <p:txBody>
          <a:bodyPr lIns="90000" rIns="90000" tIns="45000" bIns="45000" anchor="b">
            <a:normAutofit fontScale="54000"/>
          </a:bodyPr>
          <a:p>
            <a:pPr algn="ctr">
              <a:lnSpc>
                <a:spcPct val="90000"/>
              </a:lnSpc>
              <a:buNone/>
              <a:tabLst>
                <a:tab algn="l" pos="0"/>
              </a:tabLst>
            </a:pPr>
            <a:r>
              <a:rPr b="1" lang="es-ES" sz="6000" spc="-1" strike="noStrike">
                <a:solidFill>
                  <a:srgbClr val="000000"/>
                </a:solidFill>
                <a:latin typeface="Calibri Light"/>
                <a:ea typeface="DejaVu Sans"/>
              </a:rPr>
              <a:t>Evaluando el modelo Regresión Logística​</a:t>
            </a:r>
            <a:endParaRPr b="0" lang="es-CO" sz="6000" spc="-1" strike="noStrike">
              <a:latin typeface="Arial"/>
            </a:endParaRPr>
          </a:p>
        </p:txBody>
      </p:sp>
      <p:sp>
        <p:nvSpPr>
          <p:cNvPr id="208" name=""/>
          <p:cNvSpPr/>
          <p:nvPr/>
        </p:nvSpPr>
        <p:spPr>
          <a:xfrm>
            <a:off x="6037200" y="4604040"/>
            <a:ext cx="180000" cy="231840"/>
          </a:xfrm>
          <a:prstGeom prst="rect">
            <a:avLst/>
          </a:prstGeom>
          <a:noFill/>
          <a:ln w="0">
            <a:noFill/>
          </a:ln>
        </p:spPr>
        <p:style>
          <a:lnRef idx="0"/>
          <a:fillRef idx="0"/>
          <a:effectRef idx="0"/>
          <a:fontRef idx="minor"/>
        </p:style>
      </p:sp>
      <p:sp>
        <p:nvSpPr>
          <p:cNvPr id="209" name=""/>
          <p:cNvSpPr/>
          <p:nvPr/>
        </p:nvSpPr>
        <p:spPr>
          <a:xfrm>
            <a:off x="6037200" y="4604040"/>
            <a:ext cx="180000" cy="231840"/>
          </a:xfrm>
          <a:prstGeom prst="rect">
            <a:avLst/>
          </a:prstGeom>
          <a:noFill/>
          <a:ln w="0">
            <a:noFill/>
          </a:ln>
        </p:spPr>
        <p:style>
          <a:lnRef idx="0"/>
          <a:fillRef idx="0"/>
          <a:effectRef idx="0"/>
          <a:fontRef idx="minor"/>
        </p:style>
      </p:sp>
      <p:pic>
        <p:nvPicPr>
          <p:cNvPr id="210" name="" descr=""/>
          <p:cNvPicPr/>
          <p:nvPr/>
        </p:nvPicPr>
        <p:blipFill>
          <a:blip r:embed="rId1"/>
          <a:stretch/>
        </p:blipFill>
        <p:spPr>
          <a:xfrm>
            <a:off x="1205280" y="1800000"/>
            <a:ext cx="9723600" cy="359928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710640" y="0"/>
            <a:ext cx="10099080" cy="1136520"/>
          </a:xfrm>
          <a:prstGeom prst="rect">
            <a:avLst/>
          </a:prstGeom>
          <a:noFill/>
          <a:ln w="0">
            <a:noFill/>
          </a:ln>
        </p:spPr>
        <p:txBody>
          <a:bodyPr lIns="90000" rIns="90000" tIns="45000" bIns="45000" anchor="ctr">
            <a:noAutofit/>
          </a:bodyPr>
          <a:p>
            <a:pPr algn="ctr">
              <a:lnSpc>
                <a:spcPct val="90000"/>
              </a:lnSpc>
              <a:buNone/>
            </a:pPr>
            <a:r>
              <a:rPr b="1" lang="es-ES" sz="4400" spc="-1" strike="noStrike">
                <a:solidFill>
                  <a:srgbClr val="000000"/>
                </a:solidFill>
                <a:latin typeface="Calibri Light"/>
              </a:rPr>
              <a:t>Flujo de trabajo para clasificación</a:t>
            </a:r>
            <a:endParaRPr b="0" lang="es-CO" sz="4400" spc="-1" strike="noStrike">
              <a:latin typeface="Arial"/>
            </a:endParaRPr>
          </a:p>
        </p:txBody>
      </p:sp>
      <p:grpSp>
        <p:nvGrpSpPr>
          <p:cNvPr id="125" name="Group 3"/>
          <p:cNvGrpSpPr/>
          <p:nvPr/>
        </p:nvGrpSpPr>
        <p:grpSpPr>
          <a:xfrm>
            <a:off x="316800" y="2007720"/>
            <a:ext cx="11775240" cy="2772000"/>
            <a:chOff x="316800" y="2007720"/>
            <a:chExt cx="11775240" cy="2772000"/>
          </a:xfrm>
        </p:grpSpPr>
        <p:sp>
          <p:nvSpPr>
            <p:cNvPr id="126" name="TextBox 4"/>
            <p:cNvSpPr/>
            <p:nvPr/>
          </p:nvSpPr>
          <p:spPr>
            <a:xfrm>
              <a:off x="417960" y="2820240"/>
              <a:ext cx="1363680" cy="1186920"/>
            </a:xfrm>
            <a:prstGeom prst="rect">
              <a:avLst/>
            </a:prstGeom>
            <a:solidFill>
              <a:srgbClr val="20eef6"/>
            </a:solidFill>
            <a:ln w="0">
              <a:noFill/>
            </a:ln>
          </p:spPr>
          <p:style>
            <a:lnRef idx="0"/>
            <a:fillRef idx="0"/>
            <a:effectRef idx="0"/>
            <a:fontRef idx="minor"/>
          </p:style>
          <p:txBody>
            <a:bodyPr lIns="90000" rIns="90000" tIns="45000" bIns="45000" anchor="t">
              <a:spAutoFit/>
            </a:bodyPr>
            <a:p>
              <a:pPr algn="ctr">
                <a:lnSpc>
                  <a:spcPct val="100000"/>
                </a:lnSpc>
                <a:buNone/>
              </a:pPr>
              <a:r>
                <a:rPr b="1" lang="en-CO" sz="1800" spc="-1" strike="noStrike">
                  <a:solidFill>
                    <a:srgbClr val="000000"/>
                  </a:solidFill>
                  <a:latin typeface="Calibri"/>
                  <a:ea typeface="DejaVu Sans"/>
                </a:rPr>
                <a:t>Problema Clasificación</a:t>
              </a:r>
              <a:endParaRPr b="0" lang="es-CO" sz="1800" spc="-1" strike="noStrike">
                <a:latin typeface="Arial"/>
              </a:endParaRPr>
            </a:p>
          </p:txBody>
        </p:sp>
        <p:sp>
          <p:nvSpPr>
            <p:cNvPr id="127" name="TextBox 5"/>
            <p:cNvSpPr/>
            <p:nvPr/>
          </p:nvSpPr>
          <p:spPr>
            <a:xfrm>
              <a:off x="316800" y="3960000"/>
              <a:ext cx="1565280" cy="819720"/>
            </a:xfrm>
            <a:prstGeom prst="rect">
              <a:avLst/>
            </a:prstGeom>
            <a:noFill/>
            <a:ln w="19050">
              <a:solidFill>
                <a:srgbClr val="002060"/>
              </a:solidFill>
              <a:round/>
            </a:ln>
          </p:spPr>
          <p:style>
            <a:lnRef idx="0"/>
            <a:fillRef idx="0"/>
            <a:effectRef idx="0"/>
            <a:fontRef idx="minor"/>
          </p:style>
          <p:txBody>
            <a:bodyPr lIns="90000" rIns="90000" tIns="45000" bIns="45000" anchor="t">
              <a:spAutoFit/>
            </a:bodyPr>
            <a:p>
              <a:pPr>
                <a:lnSpc>
                  <a:spcPct val="100000"/>
                </a:lnSpc>
                <a:buNone/>
              </a:pPr>
              <a:r>
                <a:rPr b="0" lang="en-CO" sz="1200" spc="-1" strike="noStrike">
                  <a:solidFill>
                    <a:srgbClr val="000000"/>
                  </a:solidFill>
                  <a:latin typeface="Calibri"/>
                  <a:ea typeface="DejaVu Sans"/>
                </a:rPr>
                <a:t>- Binaria (0 y 1)</a:t>
              </a:r>
              <a:endParaRPr b="0" lang="es-CO" sz="1200" spc="-1" strike="noStrike">
                <a:latin typeface="Arial"/>
              </a:endParaRPr>
            </a:p>
            <a:p>
              <a:pPr>
                <a:lnSpc>
                  <a:spcPct val="100000"/>
                </a:lnSpc>
                <a:buNone/>
              </a:pPr>
              <a:r>
                <a:rPr b="0" lang="en-CO" sz="1200" spc="-1" strike="noStrike">
                  <a:solidFill>
                    <a:srgbClr val="000000"/>
                  </a:solidFill>
                  <a:latin typeface="Calibri"/>
                  <a:ea typeface="DejaVu Sans"/>
                </a:rPr>
                <a:t>- Multiclase (manzana, pera, naranja)</a:t>
              </a:r>
              <a:endParaRPr b="0" lang="es-CO" sz="1200" spc="-1" strike="noStrike">
                <a:latin typeface="Arial"/>
              </a:endParaRPr>
            </a:p>
          </p:txBody>
        </p:sp>
        <p:sp>
          <p:nvSpPr>
            <p:cNvPr id="128" name="Straight Arrow Connector 6"/>
            <p:cNvSpPr/>
            <p:nvPr/>
          </p:nvSpPr>
          <p:spPr>
            <a:xfrm flipH="1">
              <a:off x="1097640" y="3466440"/>
              <a:ext cx="360" cy="492480"/>
            </a:xfrm>
            <a:custGeom>
              <a:avLst/>
              <a:gdLst/>
              <a:ahLst/>
              <a:rect l="l" t="t" r="r" b="b"/>
              <a:pathLst>
                <a:path w="21600" h="21600">
                  <a:moveTo>
                    <a:pt x="0" y="0"/>
                  </a:moveTo>
                  <a:lnTo>
                    <a:pt x="21600" y="21600"/>
                  </a:lnTo>
                </a:path>
              </a:pathLst>
            </a:custGeom>
            <a:noFill/>
            <a:ln w="19050">
              <a:solidFill>
                <a:srgbClr val="002060"/>
              </a:solidFill>
              <a:tailEnd len="med" type="triangle" w="med"/>
            </a:ln>
          </p:spPr>
          <p:style>
            <a:lnRef idx="1">
              <a:schemeClr val="accent1"/>
            </a:lnRef>
            <a:fillRef idx="0">
              <a:schemeClr val="accent1"/>
            </a:fillRef>
            <a:effectRef idx="0">
              <a:schemeClr val="accent1"/>
            </a:effectRef>
            <a:fontRef idx="minor"/>
          </p:style>
        </p:sp>
        <p:sp>
          <p:nvSpPr>
            <p:cNvPr id="129" name="TextBox 7"/>
            <p:cNvSpPr/>
            <p:nvPr/>
          </p:nvSpPr>
          <p:spPr>
            <a:xfrm>
              <a:off x="2353320" y="2910240"/>
              <a:ext cx="1363680" cy="638280"/>
            </a:xfrm>
            <a:prstGeom prst="rect">
              <a:avLst/>
            </a:prstGeom>
            <a:solidFill>
              <a:srgbClr val="20eef6"/>
            </a:solidFill>
            <a:ln w="0">
              <a:noFill/>
            </a:ln>
          </p:spPr>
          <p:style>
            <a:lnRef idx="0"/>
            <a:fillRef idx="0"/>
            <a:effectRef idx="0"/>
            <a:fontRef idx="minor"/>
          </p:style>
          <p:txBody>
            <a:bodyPr lIns="90000" rIns="90000" tIns="45000" bIns="45000" anchor="t">
              <a:spAutoFit/>
            </a:bodyPr>
            <a:p>
              <a:pPr algn="ctr">
                <a:lnSpc>
                  <a:spcPct val="100000"/>
                </a:lnSpc>
                <a:buNone/>
              </a:pPr>
              <a:r>
                <a:rPr b="1" lang="en-CO" sz="1800" spc="-1" strike="noStrike">
                  <a:solidFill>
                    <a:srgbClr val="000000"/>
                  </a:solidFill>
                  <a:latin typeface="Calibri"/>
                  <a:ea typeface="DejaVu Sans"/>
                </a:rPr>
                <a:t>Datos</a:t>
              </a:r>
              <a:endParaRPr b="0" lang="es-CO" sz="1800" spc="-1" strike="noStrike">
                <a:latin typeface="Arial"/>
              </a:endParaRPr>
            </a:p>
            <a:p>
              <a:pPr algn="ctr">
                <a:lnSpc>
                  <a:spcPct val="100000"/>
                </a:lnSpc>
                <a:buNone/>
              </a:pPr>
              <a:endParaRPr b="0" lang="es-CO" sz="1800" spc="-1" strike="noStrike">
                <a:latin typeface="Arial"/>
              </a:endParaRPr>
            </a:p>
          </p:txBody>
        </p:sp>
        <p:sp>
          <p:nvSpPr>
            <p:cNvPr id="130" name="Straight Arrow Connector 8"/>
            <p:cNvSpPr/>
            <p:nvPr/>
          </p:nvSpPr>
          <p:spPr>
            <a:xfrm flipV="1">
              <a:off x="1782720" y="3138840"/>
              <a:ext cx="569880" cy="2880"/>
            </a:xfrm>
            <a:custGeom>
              <a:avLst/>
              <a:gdLst/>
              <a:ahLst/>
              <a:rect l="l" t="t" r="r" b="b"/>
              <a:pathLst>
                <a:path w="21600" h="21600">
                  <a:moveTo>
                    <a:pt x="0" y="0"/>
                  </a:moveTo>
                  <a:lnTo>
                    <a:pt x="21600" y="21600"/>
                  </a:lnTo>
                </a:path>
              </a:pathLst>
            </a:custGeom>
            <a:noFill/>
            <a:ln w="19050">
              <a:solidFill>
                <a:srgbClr val="002060"/>
              </a:solidFill>
              <a:tailEnd len="med" type="triangle" w="med"/>
            </a:ln>
          </p:spPr>
          <p:style>
            <a:lnRef idx="1">
              <a:schemeClr val="accent1"/>
            </a:lnRef>
            <a:fillRef idx="0">
              <a:schemeClr val="accent1"/>
            </a:fillRef>
            <a:effectRef idx="0">
              <a:schemeClr val="accent1"/>
            </a:effectRef>
            <a:fontRef idx="minor"/>
          </p:style>
        </p:sp>
        <p:sp>
          <p:nvSpPr>
            <p:cNvPr id="131" name="TextBox 9"/>
            <p:cNvSpPr/>
            <p:nvPr/>
          </p:nvSpPr>
          <p:spPr>
            <a:xfrm>
              <a:off x="4239720" y="2288520"/>
              <a:ext cx="1657440" cy="638280"/>
            </a:xfrm>
            <a:prstGeom prst="rect">
              <a:avLst/>
            </a:prstGeom>
            <a:solidFill>
              <a:srgbClr val="20eef6"/>
            </a:solidFill>
            <a:ln w="0">
              <a:noFill/>
            </a:ln>
          </p:spPr>
          <p:style>
            <a:lnRef idx="0"/>
            <a:fillRef idx="0"/>
            <a:effectRef idx="0"/>
            <a:fontRef idx="minor"/>
          </p:style>
          <p:txBody>
            <a:bodyPr lIns="90000" rIns="90000" tIns="45000" bIns="45000" anchor="t">
              <a:spAutoFit/>
            </a:bodyPr>
            <a:p>
              <a:pPr algn="ctr">
                <a:lnSpc>
                  <a:spcPct val="100000"/>
                </a:lnSpc>
                <a:buNone/>
              </a:pPr>
              <a:r>
                <a:rPr b="1" lang="en-CO" sz="1800" spc="-1" strike="noStrike">
                  <a:solidFill>
                    <a:srgbClr val="000000"/>
                  </a:solidFill>
                  <a:latin typeface="Calibri"/>
                  <a:ea typeface="DejaVu Sans"/>
                </a:rPr>
                <a:t>Entrenamiento</a:t>
              </a:r>
              <a:endParaRPr b="0" lang="es-CO" sz="1800" spc="-1" strike="noStrike">
                <a:latin typeface="Arial"/>
              </a:endParaRPr>
            </a:p>
          </p:txBody>
        </p:sp>
        <p:sp>
          <p:nvSpPr>
            <p:cNvPr id="132" name="TextBox 10"/>
            <p:cNvSpPr/>
            <p:nvPr/>
          </p:nvSpPr>
          <p:spPr>
            <a:xfrm>
              <a:off x="4239720" y="3626280"/>
              <a:ext cx="1450440" cy="363960"/>
            </a:xfrm>
            <a:prstGeom prst="rect">
              <a:avLst/>
            </a:prstGeom>
            <a:solidFill>
              <a:srgbClr val="20eef6"/>
            </a:solidFill>
            <a:ln w="0">
              <a:noFill/>
            </a:ln>
          </p:spPr>
          <p:style>
            <a:lnRef idx="0"/>
            <a:fillRef idx="0"/>
            <a:effectRef idx="0"/>
            <a:fontRef idx="minor"/>
          </p:style>
          <p:txBody>
            <a:bodyPr lIns="90000" rIns="90000" tIns="45000" bIns="45000" anchor="t">
              <a:spAutoFit/>
            </a:bodyPr>
            <a:p>
              <a:pPr algn="ctr">
                <a:lnSpc>
                  <a:spcPct val="100000"/>
                </a:lnSpc>
                <a:buNone/>
              </a:pPr>
              <a:r>
                <a:rPr b="1" lang="en-CO" sz="1800" spc="-1" strike="noStrike">
                  <a:solidFill>
                    <a:srgbClr val="000000"/>
                  </a:solidFill>
                  <a:latin typeface="Calibri"/>
                  <a:ea typeface="DejaVu Sans"/>
                </a:rPr>
                <a:t>Pruebas</a:t>
              </a:r>
              <a:endParaRPr b="0" lang="es-CO" sz="1800" spc="-1" strike="noStrike">
                <a:latin typeface="Arial"/>
              </a:endParaRPr>
            </a:p>
          </p:txBody>
        </p:sp>
        <p:sp>
          <p:nvSpPr>
            <p:cNvPr id="133" name="TextBox 11"/>
            <p:cNvSpPr/>
            <p:nvPr/>
          </p:nvSpPr>
          <p:spPr>
            <a:xfrm>
              <a:off x="2205000" y="3952440"/>
              <a:ext cx="1657800" cy="819720"/>
            </a:xfrm>
            <a:prstGeom prst="rect">
              <a:avLst/>
            </a:prstGeom>
            <a:noFill/>
            <a:ln w="19050">
              <a:solidFill>
                <a:srgbClr val="002060"/>
              </a:solidFill>
              <a:round/>
            </a:ln>
          </p:spPr>
          <p:style>
            <a:lnRef idx="0"/>
            <a:fillRef idx="0"/>
            <a:effectRef idx="0"/>
            <a:fontRef idx="minor"/>
          </p:style>
          <p:txBody>
            <a:bodyPr lIns="90000" rIns="90000" tIns="45000" bIns="45000" anchor="t">
              <a:spAutoFit/>
            </a:bodyPr>
            <a:p>
              <a:pPr marL="171360" indent="-171360">
                <a:lnSpc>
                  <a:spcPct val="100000"/>
                </a:lnSpc>
                <a:buClr>
                  <a:srgbClr val="000000"/>
                </a:buClr>
                <a:buFont typeface="StarSymbol"/>
                <a:buChar char="-"/>
              </a:pPr>
              <a:r>
                <a:rPr b="0" lang="en-CO" sz="1200" spc="-1" strike="noStrike">
                  <a:solidFill>
                    <a:srgbClr val="000000"/>
                  </a:solidFill>
                  <a:latin typeface="Calibri"/>
                  <a:ea typeface="DejaVu Sans"/>
                </a:rPr>
                <a:t>EDA</a:t>
              </a:r>
              <a:endParaRPr b="0" lang="es-CO" sz="1200" spc="-1" strike="noStrike">
                <a:latin typeface="Arial"/>
              </a:endParaRPr>
            </a:p>
            <a:p>
              <a:pPr marL="171360" indent="-171360">
                <a:lnSpc>
                  <a:spcPct val="100000"/>
                </a:lnSpc>
                <a:buClr>
                  <a:srgbClr val="000000"/>
                </a:buClr>
                <a:buFont typeface="StarSymbol"/>
                <a:buChar char="-"/>
              </a:pPr>
              <a:r>
                <a:rPr b="0" lang="en-CO" sz="1200" spc="-1" strike="noStrike">
                  <a:solidFill>
                    <a:srgbClr val="000000"/>
                  </a:solidFill>
                  <a:latin typeface="Calibri"/>
                  <a:ea typeface="DejaVu Sans"/>
                </a:rPr>
                <a:t>Preprocesamiento</a:t>
              </a:r>
              <a:endParaRPr b="0" lang="es-CO" sz="1200" spc="-1" strike="noStrike">
                <a:latin typeface="Arial"/>
              </a:endParaRPr>
            </a:p>
            <a:p>
              <a:pPr marL="171360" indent="-171360">
                <a:lnSpc>
                  <a:spcPct val="100000"/>
                </a:lnSpc>
                <a:buClr>
                  <a:srgbClr val="000000"/>
                </a:buClr>
                <a:buFont typeface="StarSymbol"/>
                <a:buChar char="-"/>
              </a:pPr>
              <a:r>
                <a:rPr b="0" lang="en-CO" sz="1200" spc="-1" strike="noStrike">
                  <a:solidFill>
                    <a:srgbClr val="000000"/>
                  </a:solidFill>
                  <a:latin typeface="Calibri"/>
                  <a:ea typeface="DejaVu Sans"/>
                </a:rPr>
                <a:t>Balanceo</a:t>
              </a:r>
              <a:endParaRPr b="0" lang="es-CO" sz="1200" spc="-1" strike="noStrike">
                <a:latin typeface="Arial"/>
              </a:endParaRPr>
            </a:p>
          </p:txBody>
        </p:sp>
        <p:sp>
          <p:nvSpPr>
            <p:cNvPr id="134" name="Straight Arrow Connector 12"/>
            <p:cNvSpPr/>
            <p:nvPr/>
          </p:nvSpPr>
          <p:spPr>
            <a:xfrm flipH="1">
              <a:off x="3033000" y="3368520"/>
              <a:ext cx="360" cy="582840"/>
            </a:xfrm>
            <a:custGeom>
              <a:avLst/>
              <a:gdLst/>
              <a:ahLst/>
              <a:rect l="l" t="t" r="r" b="b"/>
              <a:pathLst>
                <a:path w="21600" h="21600">
                  <a:moveTo>
                    <a:pt x="0" y="0"/>
                  </a:moveTo>
                  <a:lnTo>
                    <a:pt x="21600" y="21600"/>
                  </a:lnTo>
                </a:path>
              </a:pathLst>
            </a:custGeom>
            <a:noFill/>
            <a:ln w="19050">
              <a:solidFill>
                <a:srgbClr val="002060"/>
              </a:solidFill>
              <a:tailEnd len="med" type="triangle" w="med"/>
            </a:ln>
          </p:spPr>
          <p:style>
            <a:lnRef idx="1">
              <a:schemeClr val="accent1"/>
            </a:lnRef>
            <a:fillRef idx="0">
              <a:schemeClr val="accent1"/>
            </a:fillRef>
            <a:effectRef idx="0">
              <a:schemeClr val="accent1"/>
            </a:effectRef>
            <a:fontRef idx="minor"/>
          </p:style>
        </p:sp>
        <p:sp>
          <p:nvSpPr>
            <p:cNvPr id="135" name="Straight Arrow Connector 13"/>
            <p:cNvSpPr/>
            <p:nvPr/>
          </p:nvSpPr>
          <p:spPr>
            <a:xfrm flipV="1">
              <a:off x="3718080" y="2471760"/>
              <a:ext cx="520560" cy="664920"/>
            </a:xfrm>
            <a:custGeom>
              <a:avLst/>
              <a:gdLst/>
              <a:ahLst/>
              <a:rect l="l" t="t" r="r" b="b"/>
              <a:pathLst>
                <a:path w="21600" h="21600">
                  <a:moveTo>
                    <a:pt x="0" y="0"/>
                  </a:moveTo>
                  <a:lnTo>
                    <a:pt x="21600" y="21600"/>
                  </a:lnTo>
                </a:path>
              </a:pathLst>
            </a:custGeom>
            <a:noFill/>
            <a:ln w="19050">
              <a:solidFill>
                <a:srgbClr val="002060"/>
              </a:solidFill>
              <a:tailEnd len="med" type="triangle" w="med"/>
            </a:ln>
          </p:spPr>
          <p:style>
            <a:lnRef idx="1">
              <a:schemeClr val="accent1"/>
            </a:lnRef>
            <a:fillRef idx="0">
              <a:schemeClr val="accent1"/>
            </a:fillRef>
            <a:effectRef idx="0">
              <a:schemeClr val="accent1"/>
            </a:effectRef>
            <a:fontRef idx="minor"/>
          </p:style>
        </p:sp>
        <p:sp>
          <p:nvSpPr>
            <p:cNvPr id="136" name="Straight Arrow Connector 14"/>
            <p:cNvSpPr/>
            <p:nvPr/>
          </p:nvSpPr>
          <p:spPr>
            <a:xfrm>
              <a:off x="3718080" y="3139560"/>
              <a:ext cx="520560" cy="670680"/>
            </a:xfrm>
            <a:custGeom>
              <a:avLst/>
              <a:gdLst/>
              <a:ahLst/>
              <a:rect l="l" t="t" r="r" b="b"/>
              <a:pathLst>
                <a:path w="21600" h="21600">
                  <a:moveTo>
                    <a:pt x="0" y="0"/>
                  </a:moveTo>
                  <a:lnTo>
                    <a:pt x="21600" y="21600"/>
                  </a:lnTo>
                </a:path>
              </a:pathLst>
            </a:custGeom>
            <a:noFill/>
            <a:ln w="19050">
              <a:solidFill>
                <a:srgbClr val="002060"/>
              </a:solidFill>
              <a:tailEnd len="med" type="triangle" w="med"/>
            </a:ln>
          </p:spPr>
          <p:style>
            <a:lnRef idx="1">
              <a:schemeClr val="accent1"/>
            </a:lnRef>
            <a:fillRef idx="0">
              <a:schemeClr val="accent1"/>
            </a:fillRef>
            <a:effectRef idx="0">
              <a:schemeClr val="accent1"/>
            </a:effectRef>
            <a:fontRef idx="minor"/>
          </p:style>
        </p:sp>
        <p:sp>
          <p:nvSpPr>
            <p:cNvPr id="137" name="TextBox 15"/>
            <p:cNvSpPr/>
            <p:nvPr/>
          </p:nvSpPr>
          <p:spPr>
            <a:xfrm>
              <a:off x="6729480" y="2232720"/>
              <a:ext cx="1450440" cy="638280"/>
            </a:xfrm>
            <a:prstGeom prst="rect">
              <a:avLst/>
            </a:prstGeom>
            <a:solidFill>
              <a:srgbClr val="20eef6"/>
            </a:solidFill>
            <a:ln w="0">
              <a:noFill/>
            </a:ln>
          </p:spPr>
          <p:style>
            <a:lnRef idx="0"/>
            <a:fillRef idx="0"/>
            <a:effectRef idx="0"/>
            <a:fontRef idx="minor"/>
          </p:style>
          <p:txBody>
            <a:bodyPr lIns="90000" rIns="90000" tIns="45000" bIns="45000" anchor="t">
              <a:spAutoFit/>
            </a:bodyPr>
            <a:p>
              <a:pPr algn="ctr">
                <a:lnSpc>
                  <a:spcPct val="100000"/>
                </a:lnSpc>
                <a:buNone/>
              </a:pPr>
              <a:r>
                <a:rPr b="1" lang="en-CO" sz="1800" spc="-1" strike="noStrike">
                  <a:solidFill>
                    <a:srgbClr val="000000"/>
                  </a:solidFill>
                  <a:latin typeface="Calibri"/>
                  <a:ea typeface="DejaVu Sans"/>
                </a:rPr>
                <a:t>Modelo</a:t>
              </a:r>
              <a:endParaRPr b="0" lang="es-CO" sz="1800" spc="-1" strike="noStrike">
                <a:latin typeface="Arial"/>
              </a:endParaRPr>
            </a:p>
            <a:p>
              <a:pPr algn="ctr">
                <a:lnSpc>
                  <a:spcPct val="100000"/>
                </a:lnSpc>
                <a:buNone/>
              </a:pPr>
              <a:endParaRPr b="0" lang="es-CO" sz="1800" spc="-1" strike="noStrike">
                <a:latin typeface="Arial"/>
              </a:endParaRPr>
            </a:p>
          </p:txBody>
        </p:sp>
        <p:sp>
          <p:nvSpPr>
            <p:cNvPr id="138" name="TextBox 16"/>
            <p:cNvSpPr/>
            <p:nvPr/>
          </p:nvSpPr>
          <p:spPr>
            <a:xfrm>
              <a:off x="6728400" y="3531960"/>
              <a:ext cx="1450440" cy="638280"/>
            </a:xfrm>
            <a:prstGeom prst="rect">
              <a:avLst/>
            </a:prstGeom>
            <a:solidFill>
              <a:srgbClr val="20eef6"/>
            </a:solidFill>
            <a:ln w="0">
              <a:noFill/>
            </a:ln>
          </p:spPr>
          <p:style>
            <a:lnRef idx="0"/>
            <a:fillRef idx="0"/>
            <a:effectRef idx="0"/>
            <a:fontRef idx="minor"/>
          </p:style>
          <p:txBody>
            <a:bodyPr lIns="90000" rIns="90000" tIns="45000" bIns="45000" anchor="t">
              <a:spAutoFit/>
            </a:bodyPr>
            <a:p>
              <a:pPr algn="ctr">
                <a:lnSpc>
                  <a:spcPct val="100000"/>
                </a:lnSpc>
                <a:buNone/>
              </a:pPr>
              <a:r>
                <a:rPr b="1" lang="en-CO" sz="1800" spc="-1" strike="noStrike">
                  <a:solidFill>
                    <a:srgbClr val="000000"/>
                  </a:solidFill>
                  <a:latin typeface="Calibri"/>
                  <a:ea typeface="DejaVu Sans"/>
                </a:rPr>
                <a:t>Métricas</a:t>
              </a:r>
              <a:endParaRPr b="0" lang="es-CO" sz="1800" spc="-1" strike="noStrike">
                <a:latin typeface="Arial"/>
              </a:endParaRPr>
            </a:p>
            <a:p>
              <a:pPr algn="ctr">
                <a:lnSpc>
                  <a:spcPct val="100000"/>
                </a:lnSpc>
                <a:buNone/>
              </a:pPr>
              <a:endParaRPr b="0" lang="es-CO" sz="1800" spc="-1" strike="noStrike">
                <a:latin typeface="Arial"/>
              </a:endParaRPr>
            </a:p>
          </p:txBody>
        </p:sp>
        <p:sp>
          <p:nvSpPr>
            <p:cNvPr id="139" name="TextBox 17"/>
            <p:cNvSpPr/>
            <p:nvPr/>
          </p:nvSpPr>
          <p:spPr>
            <a:xfrm>
              <a:off x="8841240" y="2007720"/>
              <a:ext cx="1174320" cy="1002240"/>
            </a:xfrm>
            <a:prstGeom prst="rect">
              <a:avLst/>
            </a:prstGeom>
            <a:noFill/>
            <a:ln w="19050">
              <a:solidFill>
                <a:srgbClr val="002060"/>
              </a:solidFill>
              <a:round/>
            </a:ln>
          </p:spPr>
          <p:style>
            <a:lnRef idx="0"/>
            <a:fillRef idx="0"/>
            <a:effectRef idx="0"/>
            <a:fontRef idx="minor"/>
          </p:style>
          <p:txBody>
            <a:bodyPr lIns="90000" rIns="90000" tIns="45000" bIns="45000" anchor="t">
              <a:spAutoFit/>
            </a:bodyPr>
            <a:p>
              <a:pPr marL="171360" indent="-171360">
                <a:lnSpc>
                  <a:spcPct val="100000"/>
                </a:lnSpc>
                <a:buClr>
                  <a:srgbClr val="000000"/>
                </a:buClr>
                <a:buFont typeface="StarSymbol"/>
                <a:buChar char="-"/>
              </a:pPr>
              <a:r>
                <a:rPr b="0" lang="en-CO" sz="1200" spc="-1" strike="noStrike">
                  <a:solidFill>
                    <a:srgbClr val="000000"/>
                  </a:solidFill>
                  <a:latin typeface="Calibri"/>
                  <a:ea typeface="DejaVu Sans"/>
                </a:rPr>
                <a:t>NB</a:t>
              </a:r>
              <a:endParaRPr b="0" lang="es-CO" sz="1200" spc="-1" strike="noStrike">
                <a:latin typeface="Arial"/>
              </a:endParaRPr>
            </a:p>
            <a:p>
              <a:pPr marL="171360" indent="-171360">
                <a:lnSpc>
                  <a:spcPct val="100000"/>
                </a:lnSpc>
                <a:buClr>
                  <a:srgbClr val="000000"/>
                </a:buClr>
                <a:buFont typeface="StarSymbol"/>
                <a:buChar char="-"/>
              </a:pPr>
              <a:r>
                <a:rPr b="0" lang="en-CO" sz="1200" spc="-1" strike="noStrike">
                  <a:solidFill>
                    <a:srgbClr val="000000"/>
                  </a:solidFill>
                  <a:latin typeface="Calibri"/>
                  <a:ea typeface="DejaVu Sans"/>
                </a:rPr>
                <a:t>SVM</a:t>
              </a:r>
              <a:endParaRPr b="0" lang="es-CO" sz="1200" spc="-1" strike="noStrike">
                <a:latin typeface="Arial"/>
              </a:endParaRPr>
            </a:p>
            <a:p>
              <a:pPr marL="171360" indent="-171360">
                <a:lnSpc>
                  <a:spcPct val="100000"/>
                </a:lnSpc>
                <a:buClr>
                  <a:srgbClr val="000000"/>
                </a:buClr>
                <a:buFont typeface="StarSymbol"/>
                <a:buChar char="-"/>
              </a:pPr>
              <a:r>
                <a:rPr b="0" lang="en-CO" sz="1200" spc="-1" strike="noStrike">
                  <a:solidFill>
                    <a:srgbClr val="000000"/>
                  </a:solidFill>
                  <a:latin typeface="Calibri"/>
                  <a:ea typeface="DejaVu Sans"/>
                </a:rPr>
                <a:t>DT</a:t>
              </a:r>
              <a:endParaRPr b="0" lang="es-CO" sz="1200" spc="-1" strike="noStrike">
                <a:latin typeface="Arial"/>
              </a:endParaRPr>
            </a:p>
            <a:p>
              <a:pPr marL="171360" indent="-171360">
                <a:lnSpc>
                  <a:spcPct val="100000"/>
                </a:lnSpc>
                <a:buClr>
                  <a:srgbClr val="000000"/>
                </a:buClr>
                <a:buFont typeface="StarSymbol"/>
                <a:buChar char="-"/>
              </a:pPr>
              <a:r>
                <a:rPr b="0" lang="en-CO" sz="1200" spc="-1" strike="noStrike">
                  <a:solidFill>
                    <a:srgbClr val="000000"/>
                  </a:solidFill>
                  <a:latin typeface="Calibri"/>
                  <a:ea typeface="DejaVu Sans"/>
                </a:rPr>
                <a:t>RF</a:t>
              </a:r>
              <a:endParaRPr b="0" lang="es-CO" sz="1200" spc="-1" strike="noStrike">
                <a:latin typeface="Arial"/>
              </a:endParaRPr>
            </a:p>
            <a:p>
              <a:pPr marL="171360" indent="-171360">
                <a:lnSpc>
                  <a:spcPct val="100000"/>
                </a:lnSpc>
                <a:buClr>
                  <a:srgbClr val="000000"/>
                </a:buClr>
                <a:buFont typeface="StarSymbol"/>
                <a:buChar char="-"/>
              </a:pPr>
              <a:r>
                <a:rPr b="0" lang="en-CO" sz="1200" spc="-1" strike="noStrike">
                  <a:solidFill>
                    <a:srgbClr val="000000"/>
                  </a:solidFill>
                  <a:latin typeface="Calibri"/>
                  <a:ea typeface="DejaVu Sans"/>
                </a:rPr>
                <a:t>Otros…</a:t>
              </a:r>
              <a:endParaRPr b="0" lang="es-CO" sz="1200" spc="-1" strike="noStrike">
                <a:latin typeface="Arial"/>
              </a:endParaRPr>
            </a:p>
          </p:txBody>
        </p:sp>
        <p:sp>
          <p:nvSpPr>
            <p:cNvPr id="140" name="TextBox 18"/>
            <p:cNvSpPr/>
            <p:nvPr/>
          </p:nvSpPr>
          <p:spPr>
            <a:xfrm>
              <a:off x="8839440" y="3235320"/>
              <a:ext cx="1174320" cy="1184760"/>
            </a:xfrm>
            <a:prstGeom prst="rect">
              <a:avLst/>
            </a:prstGeom>
            <a:noFill/>
            <a:ln w="19050">
              <a:solidFill>
                <a:srgbClr val="002060"/>
              </a:solidFill>
              <a:round/>
            </a:ln>
          </p:spPr>
          <p:style>
            <a:lnRef idx="0"/>
            <a:fillRef idx="0"/>
            <a:effectRef idx="0"/>
            <a:fontRef idx="minor"/>
          </p:style>
          <p:txBody>
            <a:bodyPr lIns="90000" rIns="90000" tIns="45000" bIns="45000" anchor="t">
              <a:spAutoFit/>
            </a:bodyPr>
            <a:p>
              <a:pPr marL="171360" indent="-171360">
                <a:lnSpc>
                  <a:spcPct val="100000"/>
                </a:lnSpc>
                <a:buClr>
                  <a:srgbClr val="000000"/>
                </a:buClr>
                <a:buFont typeface="StarSymbol"/>
                <a:buChar char="-"/>
              </a:pPr>
              <a:r>
                <a:rPr b="0" lang="en-CO" sz="1200" spc="-1" strike="noStrike">
                  <a:solidFill>
                    <a:srgbClr val="000000"/>
                  </a:solidFill>
                  <a:latin typeface="Calibri"/>
                  <a:ea typeface="DejaVu Sans"/>
                </a:rPr>
                <a:t>Matriz de confusión</a:t>
              </a:r>
              <a:endParaRPr b="0" lang="es-CO" sz="1200" spc="-1" strike="noStrike">
                <a:latin typeface="Arial"/>
              </a:endParaRPr>
            </a:p>
            <a:p>
              <a:pPr marL="171360" indent="-171360">
                <a:lnSpc>
                  <a:spcPct val="100000"/>
                </a:lnSpc>
                <a:buClr>
                  <a:srgbClr val="000000"/>
                </a:buClr>
                <a:buFont typeface="StarSymbol"/>
                <a:buChar char="-"/>
              </a:pPr>
              <a:r>
                <a:rPr b="0" lang="en-CO" sz="1200" spc="-1" strike="noStrike">
                  <a:solidFill>
                    <a:srgbClr val="000000"/>
                  </a:solidFill>
                  <a:latin typeface="Calibri"/>
                  <a:ea typeface="DejaVu Sans"/>
                </a:rPr>
                <a:t>Accuracy</a:t>
              </a:r>
              <a:endParaRPr b="0" lang="es-CO" sz="1200" spc="-1" strike="noStrike">
                <a:latin typeface="Arial"/>
              </a:endParaRPr>
            </a:p>
            <a:p>
              <a:pPr marL="171360" indent="-171360">
                <a:lnSpc>
                  <a:spcPct val="100000"/>
                </a:lnSpc>
                <a:buClr>
                  <a:srgbClr val="000000"/>
                </a:buClr>
                <a:buFont typeface="StarSymbol"/>
                <a:buChar char="-"/>
              </a:pPr>
              <a:r>
                <a:rPr b="0" lang="en-CO" sz="1200" spc="-1" strike="noStrike">
                  <a:solidFill>
                    <a:srgbClr val="000000"/>
                  </a:solidFill>
                  <a:latin typeface="Calibri"/>
                  <a:ea typeface="DejaVu Sans"/>
                </a:rPr>
                <a:t>Precision</a:t>
              </a:r>
              <a:endParaRPr b="0" lang="es-CO" sz="1200" spc="-1" strike="noStrike">
                <a:latin typeface="Arial"/>
              </a:endParaRPr>
            </a:p>
            <a:p>
              <a:pPr marL="171360" indent="-171360">
                <a:lnSpc>
                  <a:spcPct val="100000"/>
                </a:lnSpc>
                <a:buClr>
                  <a:srgbClr val="000000"/>
                </a:buClr>
                <a:buFont typeface="StarSymbol"/>
                <a:buChar char="-"/>
              </a:pPr>
              <a:r>
                <a:rPr b="0" lang="en-CO" sz="1200" spc="-1" strike="noStrike">
                  <a:solidFill>
                    <a:srgbClr val="000000"/>
                  </a:solidFill>
                  <a:latin typeface="Calibri"/>
                  <a:ea typeface="DejaVu Sans"/>
                </a:rPr>
                <a:t>Recall</a:t>
              </a:r>
              <a:endParaRPr b="0" lang="es-CO" sz="1200" spc="-1" strike="noStrike">
                <a:latin typeface="Arial"/>
              </a:endParaRPr>
            </a:p>
            <a:p>
              <a:pPr marL="171360" indent="-171360">
                <a:lnSpc>
                  <a:spcPct val="100000"/>
                </a:lnSpc>
                <a:buClr>
                  <a:srgbClr val="000000"/>
                </a:buClr>
                <a:buFont typeface="StarSymbol"/>
                <a:buChar char="-"/>
              </a:pPr>
              <a:r>
                <a:rPr b="0" lang="en-CO" sz="1200" spc="-1" strike="noStrike">
                  <a:solidFill>
                    <a:srgbClr val="000000"/>
                  </a:solidFill>
                  <a:latin typeface="Calibri"/>
                  <a:ea typeface="DejaVu Sans"/>
                </a:rPr>
                <a:t>F1 Score</a:t>
              </a:r>
              <a:endParaRPr b="0" lang="es-CO" sz="1200" spc="-1" strike="noStrike">
                <a:latin typeface="Arial"/>
              </a:endParaRPr>
            </a:p>
          </p:txBody>
        </p:sp>
        <p:sp>
          <p:nvSpPr>
            <p:cNvPr id="141" name="TextBox 19"/>
            <p:cNvSpPr/>
            <p:nvPr/>
          </p:nvSpPr>
          <p:spPr>
            <a:xfrm>
              <a:off x="10442520" y="2170440"/>
              <a:ext cx="1649520" cy="637200"/>
            </a:xfrm>
            <a:prstGeom prst="rect">
              <a:avLst/>
            </a:prstGeom>
            <a:noFill/>
            <a:ln w="19050">
              <a:solidFill>
                <a:srgbClr val="002060"/>
              </a:solidFill>
              <a:round/>
            </a:ln>
          </p:spPr>
          <p:style>
            <a:lnRef idx="0"/>
            <a:fillRef idx="0"/>
            <a:effectRef idx="0"/>
            <a:fontRef idx="minor"/>
          </p:style>
          <p:txBody>
            <a:bodyPr lIns="90000" rIns="90000" tIns="45000" bIns="45000" anchor="t">
              <a:spAutoFit/>
            </a:bodyPr>
            <a:p>
              <a:pPr marL="171360" indent="-171360">
                <a:lnSpc>
                  <a:spcPct val="100000"/>
                </a:lnSpc>
                <a:buClr>
                  <a:srgbClr val="000000"/>
                </a:buClr>
                <a:buFont typeface="StarSymbol"/>
                <a:buChar char="-"/>
              </a:pPr>
              <a:r>
                <a:rPr b="0" lang="en-CO" sz="1200" spc="-1" strike="noStrike">
                  <a:solidFill>
                    <a:srgbClr val="000000"/>
                  </a:solidFill>
                  <a:latin typeface="Calibri"/>
                  <a:ea typeface="DejaVu Sans"/>
                </a:rPr>
                <a:t>Mejores características</a:t>
              </a:r>
              <a:endParaRPr b="0" lang="es-CO" sz="1200" spc="-1" strike="noStrike">
                <a:latin typeface="Arial"/>
              </a:endParaRPr>
            </a:p>
            <a:p>
              <a:pPr marL="171360" indent="-171360">
                <a:lnSpc>
                  <a:spcPct val="100000"/>
                </a:lnSpc>
                <a:buClr>
                  <a:srgbClr val="000000"/>
                </a:buClr>
                <a:buFont typeface="StarSymbol"/>
                <a:buChar char="-"/>
              </a:pPr>
              <a:r>
                <a:rPr b="0" lang="en-CO" sz="1200" spc="-1" strike="noStrike">
                  <a:solidFill>
                    <a:srgbClr val="000000"/>
                  </a:solidFill>
                  <a:latin typeface="Calibri"/>
                  <a:ea typeface="DejaVu Sans"/>
                </a:rPr>
                <a:t>Hiperparámetros</a:t>
              </a:r>
              <a:endParaRPr b="0" lang="es-CO" sz="1200" spc="-1" strike="noStrike">
                <a:latin typeface="Arial"/>
              </a:endParaRPr>
            </a:p>
          </p:txBody>
        </p:sp>
        <p:sp>
          <p:nvSpPr>
            <p:cNvPr id="142" name="Straight Arrow Connector 20"/>
            <p:cNvSpPr/>
            <p:nvPr/>
          </p:nvSpPr>
          <p:spPr>
            <a:xfrm flipV="1">
              <a:off x="5898600" y="2461320"/>
              <a:ext cx="829800" cy="10080"/>
            </a:xfrm>
            <a:custGeom>
              <a:avLst/>
              <a:gdLst/>
              <a:ahLst/>
              <a:rect l="l" t="t" r="r" b="b"/>
              <a:pathLst>
                <a:path w="21600" h="21600">
                  <a:moveTo>
                    <a:pt x="0" y="0"/>
                  </a:moveTo>
                  <a:lnTo>
                    <a:pt x="21600" y="21600"/>
                  </a:lnTo>
                </a:path>
              </a:pathLst>
            </a:custGeom>
            <a:noFill/>
            <a:ln w="19050">
              <a:solidFill>
                <a:srgbClr val="002060"/>
              </a:solidFill>
              <a:tailEnd len="med" type="triangle" w="med"/>
            </a:ln>
          </p:spPr>
          <p:style>
            <a:lnRef idx="1">
              <a:schemeClr val="accent1"/>
            </a:lnRef>
            <a:fillRef idx="0">
              <a:schemeClr val="accent1"/>
            </a:fillRef>
            <a:effectRef idx="0">
              <a:schemeClr val="accent1"/>
            </a:effectRef>
            <a:fontRef idx="minor"/>
          </p:style>
        </p:sp>
        <p:sp>
          <p:nvSpPr>
            <p:cNvPr id="143" name="Straight Arrow Connector 21"/>
            <p:cNvSpPr/>
            <p:nvPr/>
          </p:nvSpPr>
          <p:spPr>
            <a:xfrm flipV="1">
              <a:off x="5690160" y="3772800"/>
              <a:ext cx="1037160" cy="360"/>
            </a:xfrm>
            <a:custGeom>
              <a:avLst/>
              <a:gdLst/>
              <a:ahLst/>
              <a:rect l="l" t="t" r="r" b="b"/>
              <a:pathLst>
                <a:path w="21600" h="21600">
                  <a:moveTo>
                    <a:pt x="0" y="0"/>
                  </a:moveTo>
                  <a:lnTo>
                    <a:pt x="21600" y="21600"/>
                  </a:lnTo>
                </a:path>
              </a:pathLst>
            </a:custGeom>
            <a:noFill/>
            <a:ln w="19050">
              <a:solidFill>
                <a:srgbClr val="002060"/>
              </a:solidFill>
              <a:tailEnd len="med" type="triangle" w="med"/>
            </a:ln>
          </p:spPr>
          <p:style>
            <a:lnRef idx="1">
              <a:schemeClr val="accent1"/>
            </a:lnRef>
            <a:fillRef idx="0">
              <a:schemeClr val="accent1"/>
            </a:fillRef>
            <a:effectRef idx="0">
              <a:schemeClr val="accent1"/>
            </a:effectRef>
            <a:fontRef idx="minor"/>
          </p:style>
        </p:sp>
        <p:sp>
          <p:nvSpPr>
            <p:cNvPr id="144" name="Straight Arrow Connector 22"/>
            <p:cNvSpPr/>
            <p:nvPr/>
          </p:nvSpPr>
          <p:spPr>
            <a:xfrm>
              <a:off x="8178840" y="2452680"/>
              <a:ext cx="659160" cy="360"/>
            </a:xfrm>
            <a:custGeom>
              <a:avLst/>
              <a:gdLst/>
              <a:ahLst/>
              <a:rect l="l" t="t" r="r" b="b"/>
              <a:pathLst>
                <a:path w="21600" h="21600">
                  <a:moveTo>
                    <a:pt x="0" y="0"/>
                  </a:moveTo>
                  <a:lnTo>
                    <a:pt x="21600" y="21600"/>
                  </a:lnTo>
                </a:path>
              </a:pathLst>
            </a:custGeom>
            <a:noFill/>
            <a:ln w="19050">
              <a:solidFill>
                <a:srgbClr val="002060"/>
              </a:solidFill>
              <a:tailEnd len="med" type="triangle" w="med"/>
            </a:ln>
          </p:spPr>
          <p:style>
            <a:lnRef idx="1">
              <a:schemeClr val="accent1"/>
            </a:lnRef>
            <a:fillRef idx="0">
              <a:schemeClr val="accent1"/>
            </a:fillRef>
            <a:effectRef idx="0">
              <a:schemeClr val="accent1"/>
            </a:effectRef>
            <a:fontRef idx="minor"/>
          </p:style>
        </p:sp>
        <p:sp>
          <p:nvSpPr>
            <p:cNvPr id="145" name="Straight Arrow Connector 23"/>
            <p:cNvSpPr/>
            <p:nvPr/>
          </p:nvSpPr>
          <p:spPr>
            <a:xfrm>
              <a:off x="8178840" y="3761280"/>
              <a:ext cx="659160" cy="360"/>
            </a:xfrm>
            <a:custGeom>
              <a:avLst/>
              <a:gdLst/>
              <a:ahLst/>
              <a:rect l="l" t="t" r="r" b="b"/>
              <a:pathLst>
                <a:path w="21600" h="21600">
                  <a:moveTo>
                    <a:pt x="0" y="0"/>
                  </a:moveTo>
                  <a:lnTo>
                    <a:pt x="21600" y="21600"/>
                  </a:lnTo>
                </a:path>
              </a:pathLst>
            </a:custGeom>
            <a:noFill/>
            <a:ln w="19050">
              <a:solidFill>
                <a:srgbClr val="002060"/>
              </a:solidFill>
              <a:tailEnd len="med" type="triangle" w="med"/>
            </a:ln>
          </p:spPr>
          <p:style>
            <a:lnRef idx="1">
              <a:schemeClr val="accent1"/>
            </a:lnRef>
            <a:fillRef idx="0">
              <a:schemeClr val="accent1"/>
            </a:fillRef>
            <a:effectRef idx="0">
              <a:schemeClr val="accent1"/>
            </a:effectRef>
            <a:fontRef idx="minor"/>
          </p:style>
        </p:sp>
        <p:sp>
          <p:nvSpPr>
            <p:cNvPr id="146" name="Straight Arrow Connector 24"/>
            <p:cNvSpPr/>
            <p:nvPr/>
          </p:nvSpPr>
          <p:spPr>
            <a:xfrm>
              <a:off x="10014840" y="2452680"/>
              <a:ext cx="426600" cy="360"/>
            </a:xfrm>
            <a:custGeom>
              <a:avLst/>
              <a:gdLst/>
              <a:ahLst/>
              <a:rect l="l" t="t" r="r" b="b"/>
              <a:pathLst>
                <a:path w="21600" h="21600">
                  <a:moveTo>
                    <a:pt x="0" y="0"/>
                  </a:moveTo>
                  <a:lnTo>
                    <a:pt x="21600" y="21600"/>
                  </a:lnTo>
                </a:path>
              </a:pathLst>
            </a:custGeom>
            <a:noFill/>
            <a:ln w="19050">
              <a:solidFill>
                <a:srgbClr val="002060"/>
              </a:solidFill>
              <a:tailEnd len="med" type="triangle" w="med"/>
            </a:ln>
          </p:spPr>
          <p:style>
            <a:lnRef idx="1">
              <a:schemeClr val="accent1"/>
            </a:lnRef>
            <a:fillRef idx="0">
              <a:schemeClr val="accent1"/>
            </a:fillRef>
            <a:effectRef idx="0">
              <a:schemeClr val="accent1"/>
            </a:effectRef>
            <a:fontRef idx="minor"/>
          </p:style>
        </p:sp>
        <p:sp>
          <p:nvSpPr>
            <p:cNvPr id="147" name="Straight Arrow Connector 25"/>
            <p:cNvSpPr/>
            <p:nvPr/>
          </p:nvSpPr>
          <p:spPr>
            <a:xfrm flipH="1">
              <a:off x="7452720" y="2665800"/>
              <a:ext cx="360" cy="865080"/>
            </a:xfrm>
            <a:custGeom>
              <a:avLst/>
              <a:gdLst/>
              <a:ahLst/>
              <a:rect l="l" t="t" r="r" b="b"/>
              <a:pathLst>
                <a:path w="21600" h="21600">
                  <a:moveTo>
                    <a:pt x="0" y="0"/>
                  </a:moveTo>
                  <a:lnTo>
                    <a:pt x="21600" y="21600"/>
                  </a:lnTo>
                </a:path>
              </a:pathLst>
            </a:custGeom>
            <a:noFill/>
            <a:ln w="19050">
              <a:solidFill>
                <a:srgbClr val="002060"/>
              </a:solidFill>
              <a:tailEnd len="med" type="triangle" w="med"/>
            </a:ln>
          </p:spPr>
          <p:style>
            <a:lnRef idx="1">
              <a:schemeClr val="accent1"/>
            </a:lnRef>
            <a:fillRef idx="0">
              <a:schemeClr val="accent1"/>
            </a:fillRef>
            <a:effectRef idx="0">
              <a:schemeClr val="accent1"/>
            </a:effectRef>
            <a:fontRef idx="minor"/>
          </p:style>
        </p:sp>
      </p:gr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Rectangle 6"/>
          <p:cNvSpPr/>
          <p:nvPr/>
        </p:nvSpPr>
        <p:spPr>
          <a:xfrm>
            <a:off x="1440" y="0"/>
            <a:ext cx="12187800" cy="685692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212" name="Título 7"/>
          <p:cNvSpPr/>
          <p:nvPr/>
        </p:nvSpPr>
        <p:spPr>
          <a:xfrm>
            <a:off x="866160" y="225000"/>
            <a:ext cx="9983160" cy="961920"/>
          </a:xfrm>
          <a:prstGeom prst="rect">
            <a:avLst/>
          </a:prstGeom>
          <a:noFill/>
          <a:ln w="0">
            <a:noFill/>
          </a:ln>
        </p:spPr>
        <p:style>
          <a:lnRef idx="0"/>
          <a:fillRef idx="0"/>
          <a:effectRef idx="0"/>
          <a:fontRef idx="minor"/>
        </p:style>
        <p:txBody>
          <a:bodyPr lIns="90000" rIns="90000" tIns="45000" bIns="45000" anchor="b">
            <a:normAutofit fontScale="54000"/>
          </a:bodyPr>
          <a:p>
            <a:pPr algn="ctr">
              <a:lnSpc>
                <a:spcPct val="90000"/>
              </a:lnSpc>
              <a:buNone/>
              <a:tabLst>
                <a:tab algn="l" pos="0"/>
              </a:tabLst>
            </a:pPr>
            <a:r>
              <a:rPr b="1" lang="es-ES" sz="6000" spc="-1" strike="noStrike">
                <a:solidFill>
                  <a:srgbClr val="000000"/>
                </a:solidFill>
                <a:latin typeface="Calibri Light"/>
                <a:ea typeface="DejaVu Sans"/>
              </a:rPr>
              <a:t>Evaluando el modelo Regresión Logística​</a:t>
            </a:r>
            <a:endParaRPr b="0" lang="es-CO" sz="6000" spc="-1" strike="noStrike">
              <a:latin typeface="Arial"/>
            </a:endParaRPr>
          </a:p>
        </p:txBody>
      </p:sp>
      <p:sp>
        <p:nvSpPr>
          <p:cNvPr id="213" name=""/>
          <p:cNvSpPr/>
          <p:nvPr/>
        </p:nvSpPr>
        <p:spPr>
          <a:xfrm>
            <a:off x="6037200" y="4604040"/>
            <a:ext cx="180000" cy="231840"/>
          </a:xfrm>
          <a:prstGeom prst="rect">
            <a:avLst/>
          </a:prstGeom>
          <a:noFill/>
          <a:ln w="0">
            <a:noFill/>
          </a:ln>
        </p:spPr>
        <p:style>
          <a:lnRef idx="0"/>
          <a:fillRef idx="0"/>
          <a:effectRef idx="0"/>
          <a:fontRef idx="minor"/>
        </p:style>
      </p:sp>
      <p:sp>
        <p:nvSpPr>
          <p:cNvPr id="214" name=""/>
          <p:cNvSpPr/>
          <p:nvPr/>
        </p:nvSpPr>
        <p:spPr>
          <a:xfrm>
            <a:off x="6037200" y="4604040"/>
            <a:ext cx="180000" cy="231840"/>
          </a:xfrm>
          <a:prstGeom prst="rect">
            <a:avLst/>
          </a:prstGeom>
          <a:noFill/>
          <a:ln w="0">
            <a:noFill/>
          </a:ln>
        </p:spPr>
        <p:style>
          <a:lnRef idx="0"/>
          <a:fillRef idx="0"/>
          <a:effectRef idx="0"/>
          <a:fontRef idx="minor"/>
        </p:style>
      </p:sp>
      <p:pic>
        <p:nvPicPr>
          <p:cNvPr id="215" name="" descr=""/>
          <p:cNvPicPr/>
          <p:nvPr/>
        </p:nvPicPr>
        <p:blipFill>
          <a:blip r:embed="rId1"/>
          <a:stretch/>
        </p:blipFill>
        <p:spPr>
          <a:xfrm>
            <a:off x="720000" y="1800000"/>
            <a:ext cx="11118600" cy="341928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Rectangle 7"/>
          <p:cNvSpPr/>
          <p:nvPr/>
        </p:nvSpPr>
        <p:spPr>
          <a:xfrm>
            <a:off x="1440" y="0"/>
            <a:ext cx="12187800" cy="685692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217" name="Título 8"/>
          <p:cNvSpPr/>
          <p:nvPr/>
        </p:nvSpPr>
        <p:spPr>
          <a:xfrm>
            <a:off x="866160" y="225000"/>
            <a:ext cx="9983160" cy="961920"/>
          </a:xfrm>
          <a:prstGeom prst="rect">
            <a:avLst/>
          </a:prstGeom>
          <a:noFill/>
          <a:ln w="0">
            <a:noFill/>
          </a:ln>
        </p:spPr>
        <p:style>
          <a:lnRef idx="0"/>
          <a:fillRef idx="0"/>
          <a:effectRef idx="0"/>
          <a:fontRef idx="minor"/>
        </p:style>
        <p:txBody>
          <a:bodyPr lIns="90000" rIns="90000" tIns="45000" bIns="45000" anchor="b">
            <a:normAutofit fontScale="54000"/>
          </a:bodyPr>
          <a:p>
            <a:pPr algn="ctr">
              <a:lnSpc>
                <a:spcPct val="90000"/>
              </a:lnSpc>
              <a:buNone/>
              <a:tabLst>
                <a:tab algn="l" pos="0"/>
              </a:tabLst>
            </a:pPr>
            <a:r>
              <a:rPr b="1" lang="es-ES" sz="6000" spc="-1" strike="noStrike">
                <a:solidFill>
                  <a:srgbClr val="000000"/>
                </a:solidFill>
                <a:latin typeface="Calibri Light"/>
                <a:ea typeface="DejaVu Sans"/>
              </a:rPr>
              <a:t>Evaluando el modelo Regresión Logística​</a:t>
            </a:r>
            <a:endParaRPr b="0" lang="es-CO" sz="6000" spc="-1" strike="noStrike">
              <a:latin typeface="Arial"/>
            </a:endParaRPr>
          </a:p>
        </p:txBody>
      </p:sp>
      <p:sp>
        <p:nvSpPr>
          <p:cNvPr id="218" name=""/>
          <p:cNvSpPr/>
          <p:nvPr/>
        </p:nvSpPr>
        <p:spPr>
          <a:xfrm>
            <a:off x="6037200" y="4604040"/>
            <a:ext cx="180000" cy="231840"/>
          </a:xfrm>
          <a:prstGeom prst="rect">
            <a:avLst/>
          </a:prstGeom>
          <a:noFill/>
          <a:ln w="0">
            <a:noFill/>
          </a:ln>
        </p:spPr>
        <p:style>
          <a:lnRef idx="0"/>
          <a:fillRef idx="0"/>
          <a:effectRef idx="0"/>
          <a:fontRef idx="minor"/>
        </p:style>
      </p:sp>
      <p:sp>
        <p:nvSpPr>
          <p:cNvPr id="219" name=""/>
          <p:cNvSpPr/>
          <p:nvPr/>
        </p:nvSpPr>
        <p:spPr>
          <a:xfrm>
            <a:off x="6037200" y="4604040"/>
            <a:ext cx="180000" cy="231840"/>
          </a:xfrm>
          <a:prstGeom prst="rect">
            <a:avLst/>
          </a:prstGeom>
          <a:noFill/>
          <a:ln w="0">
            <a:noFill/>
          </a:ln>
        </p:spPr>
        <p:style>
          <a:lnRef idx="0"/>
          <a:fillRef idx="0"/>
          <a:effectRef idx="0"/>
          <a:fontRef idx="minor"/>
        </p:style>
      </p:sp>
      <p:pic>
        <p:nvPicPr>
          <p:cNvPr id="220" name="" descr=""/>
          <p:cNvPicPr/>
          <p:nvPr/>
        </p:nvPicPr>
        <p:blipFill>
          <a:blip r:embed="rId1"/>
          <a:stretch/>
        </p:blipFill>
        <p:spPr>
          <a:xfrm>
            <a:off x="1082520" y="1912320"/>
            <a:ext cx="10753200" cy="330696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PlaceHolder 1"/>
          <p:cNvSpPr>
            <a:spLocks noGrp="1"/>
          </p:cNvSpPr>
          <p:nvPr>
            <p:ph type="title"/>
          </p:nvPr>
        </p:nvSpPr>
        <p:spPr>
          <a:xfrm>
            <a:off x="838080" y="2329920"/>
            <a:ext cx="10514520" cy="1324440"/>
          </a:xfrm>
          <a:prstGeom prst="rect">
            <a:avLst/>
          </a:prstGeom>
          <a:noFill/>
          <a:ln w="0">
            <a:noFill/>
          </a:ln>
        </p:spPr>
        <p:txBody>
          <a:bodyPr lIns="90000" rIns="90000" tIns="45000" bIns="45000" anchor="ctr">
            <a:noAutofit/>
          </a:bodyPr>
          <a:p>
            <a:pPr algn="ctr">
              <a:lnSpc>
                <a:spcPct val="90000"/>
              </a:lnSpc>
              <a:buNone/>
            </a:pPr>
            <a:r>
              <a:rPr b="0" lang="es-ES" sz="4400" spc="-1" strike="noStrike">
                <a:solidFill>
                  <a:srgbClr val="000000"/>
                </a:solidFill>
                <a:latin typeface="Calibri Light"/>
              </a:rPr>
              <a:t>PREGUNTAS</a:t>
            </a:r>
            <a:endParaRPr b="0" lang="es-CO" sz="4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Rectangle 8"/>
          <p:cNvSpPr/>
          <p:nvPr/>
        </p:nvSpPr>
        <p:spPr>
          <a:xfrm>
            <a:off x="1440" y="0"/>
            <a:ext cx="12187800" cy="685692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149" name="Título 1"/>
          <p:cNvSpPr/>
          <p:nvPr/>
        </p:nvSpPr>
        <p:spPr>
          <a:xfrm>
            <a:off x="866160" y="155520"/>
            <a:ext cx="9983160" cy="973440"/>
          </a:xfrm>
          <a:prstGeom prst="rect">
            <a:avLst/>
          </a:prstGeom>
          <a:noFill/>
          <a:ln w="0">
            <a:noFill/>
          </a:ln>
        </p:spPr>
        <p:style>
          <a:lnRef idx="0"/>
          <a:fillRef idx="0"/>
          <a:effectRef idx="0"/>
          <a:fontRef idx="minor"/>
        </p:style>
        <p:txBody>
          <a:bodyPr lIns="90000" rIns="90000" tIns="45000" bIns="45000" anchor="b">
            <a:normAutofit fontScale="85000"/>
          </a:bodyPr>
          <a:p>
            <a:pPr algn="ctr">
              <a:lnSpc>
                <a:spcPct val="90000"/>
              </a:lnSpc>
              <a:buNone/>
              <a:tabLst>
                <a:tab algn="l" pos="0"/>
              </a:tabLst>
            </a:pPr>
            <a:r>
              <a:rPr b="1" lang="es-ES" sz="4400" spc="-1" strike="noStrike">
                <a:solidFill>
                  <a:srgbClr val="000000"/>
                </a:solidFill>
                <a:latin typeface="Calibri Light"/>
                <a:ea typeface="DejaVu Sans"/>
              </a:rPr>
              <a:t>¿Qué es el aprendizaje supervisado?</a:t>
            </a:r>
            <a:endParaRPr b="0" lang="es-CO" sz="4400" spc="-1" strike="noStrike">
              <a:latin typeface="Arial"/>
            </a:endParaRPr>
          </a:p>
        </p:txBody>
      </p:sp>
      <p:sp>
        <p:nvSpPr>
          <p:cNvPr id="150" name="TextBox 1"/>
          <p:cNvSpPr/>
          <p:nvPr/>
        </p:nvSpPr>
        <p:spPr>
          <a:xfrm>
            <a:off x="99000" y="1620720"/>
            <a:ext cx="5732280" cy="4358520"/>
          </a:xfrm>
          <a:prstGeom prst="rect">
            <a:avLst/>
          </a:prstGeom>
          <a:noFill/>
          <a:ln w="0">
            <a:noFill/>
          </a:ln>
        </p:spPr>
        <p:style>
          <a:lnRef idx="0"/>
          <a:fillRef idx="0"/>
          <a:effectRef idx="0"/>
          <a:fontRef idx="minor"/>
        </p:style>
        <p:txBody>
          <a:bodyPr lIns="90000" rIns="90000" tIns="45000" bIns="45000" anchor="t">
            <a:spAutoFit/>
          </a:bodyPr>
          <a:p>
            <a:pPr marL="285840" indent="-285840" algn="just">
              <a:lnSpc>
                <a:spcPct val="100000"/>
              </a:lnSpc>
              <a:buClr>
                <a:srgbClr val="000000"/>
              </a:buClr>
              <a:buFont typeface="Arial"/>
              <a:buChar char="•"/>
            </a:pPr>
            <a:r>
              <a:rPr b="0" lang="es-CO" sz="2000" spc="-1" strike="noStrike">
                <a:solidFill>
                  <a:srgbClr val="000000"/>
                </a:solidFill>
                <a:latin typeface="Arial"/>
                <a:ea typeface="Arial"/>
              </a:rPr>
              <a:t>El aprendizaje supervisado es un enfoque fundamental del aprendizaje automático (machine learning).</a:t>
            </a:r>
            <a:endParaRPr b="0" lang="es-CO" sz="2000" spc="-1" strike="noStrike">
              <a:latin typeface="Arial"/>
            </a:endParaRPr>
          </a:p>
          <a:p>
            <a:pPr marL="285840" indent="-285840" algn="just">
              <a:lnSpc>
                <a:spcPct val="100000"/>
              </a:lnSpc>
              <a:buClr>
                <a:srgbClr val="000000"/>
              </a:buClr>
              <a:buFont typeface="Arial"/>
              <a:buChar char="•"/>
            </a:pPr>
            <a:r>
              <a:rPr b="0" lang="es-CO" sz="2000" spc="-1" strike="noStrike">
                <a:solidFill>
                  <a:srgbClr val="000000"/>
                </a:solidFill>
                <a:latin typeface="Arial"/>
                <a:ea typeface="Arial"/>
              </a:rPr>
              <a:t>un modelo o algoritmo se entrena utilizando un conjunto de datos que contiene datos de entrada junto con sus correspondientes salidas deseadas o etiquetas. </a:t>
            </a:r>
            <a:endParaRPr b="0" lang="es-CO" sz="2000" spc="-1" strike="noStrike">
              <a:latin typeface="Arial"/>
            </a:endParaRPr>
          </a:p>
          <a:p>
            <a:pPr marL="285840" indent="-285840" algn="just">
              <a:lnSpc>
                <a:spcPct val="100000"/>
              </a:lnSpc>
              <a:buClr>
                <a:srgbClr val="000000"/>
              </a:buClr>
              <a:buFont typeface="Arial"/>
              <a:buChar char="•"/>
            </a:pPr>
            <a:r>
              <a:rPr b="0" lang="es-CO" sz="2000" spc="-1" strike="noStrike">
                <a:solidFill>
                  <a:srgbClr val="000000"/>
                </a:solidFill>
                <a:latin typeface="Arial"/>
                <a:ea typeface="Arial"/>
              </a:rPr>
              <a:t>El objetivo principal del aprendizaje supervisado es aprender una relación funcional entre las entradas y las salidas de manera que el modelo pueda hacer predicciones precisas sobre nuevas entradas basadas en el patrón aprendido de los datos de entrenamiento.</a:t>
            </a:r>
            <a:endParaRPr b="0" lang="es-CO" sz="2000" spc="-1" strike="noStrike">
              <a:latin typeface="Arial"/>
            </a:endParaRPr>
          </a:p>
        </p:txBody>
      </p:sp>
      <p:pic>
        <p:nvPicPr>
          <p:cNvPr id="151" name="Picture 2" descr="Tipos de aprendizaje del Deep Learning"/>
          <p:cNvPicPr/>
          <p:nvPr/>
        </p:nvPicPr>
        <p:blipFill>
          <a:blip r:embed="rId1"/>
          <a:stretch/>
        </p:blipFill>
        <p:spPr>
          <a:xfrm>
            <a:off x="6685200" y="1709280"/>
            <a:ext cx="4779000" cy="324864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Rectangle 8"/>
          <p:cNvSpPr/>
          <p:nvPr/>
        </p:nvSpPr>
        <p:spPr>
          <a:xfrm>
            <a:off x="1440" y="0"/>
            <a:ext cx="12187800" cy="685692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153" name="Título 1"/>
          <p:cNvSpPr/>
          <p:nvPr/>
        </p:nvSpPr>
        <p:spPr>
          <a:xfrm>
            <a:off x="866160" y="155520"/>
            <a:ext cx="9983160" cy="973440"/>
          </a:xfrm>
          <a:prstGeom prst="rect">
            <a:avLst/>
          </a:prstGeom>
          <a:noFill/>
          <a:ln w="0">
            <a:noFill/>
          </a:ln>
        </p:spPr>
        <p:style>
          <a:lnRef idx="0"/>
          <a:fillRef idx="0"/>
          <a:effectRef idx="0"/>
          <a:fontRef idx="minor"/>
        </p:style>
        <p:txBody>
          <a:bodyPr lIns="90000" rIns="90000" tIns="45000" bIns="45000" anchor="b">
            <a:normAutofit fontScale="85000"/>
          </a:bodyPr>
          <a:p>
            <a:pPr algn="ctr">
              <a:lnSpc>
                <a:spcPct val="90000"/>
              </a:lnSpc>
              <a:buNone/>
              <a:tabLst>
                <a:tab algn="l" pos="0"/>
              </a:tabLst>
            </a:pPr>
            <a:r>
              <a:rPr b="1" lang="es-ES" sz="4400" spc="-1" strike="noStrike">
                <a:solidFill>
                  <a:srgbClr val="000000"/>
                </a:solidFill>
                <a:latin typeface="Calibri Light"/>
                <a:ea typeface="DejaVu Sans"/>
              </a:rPr>
              <a:t>¿Qué es el aprendizaje supervisado?</a:t>
            </a:r>
            <a:endParaRPr b="0" lang="es-CO" sz="4400" spc="-1" strike="noStrike">
              <a:latin typeface="Arial"/>
            </a:endParaRPr>
          </a:p>
        </p:txBody>
      </p:sp>
      <p:sp>
        <p:nvSpPr>
          <p:cNvPr id="154" name="TextBox 4"/>
          <p:cNvSpPr/>
          <p:nvPr/>
        </p:nvSpPr>
        <p:spPr>
          <a:xfrm>
            <a:off x="99000" y="1863720"/>
            <a:ext cx="11935440" cy="359100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1" lang="es-CO" sz="2400" spc="-1" strike="noStrike">
                <a:solidFill>
                  <a:srgbClr val="000000"/>
                </a:solidFill>
                <a:latin typeface="Arial"/>
                <a:ea typeface="Arial"/>
              </a:rPr>
              <a:t>Características del aprendizaje supervisado</a:t>
            </a:r>
            <a:endParaRPr b="0" lang="es-CO" sz="2400" spc="-1" strike="noStrike">
              <a:latin typeface="Arial"/>
            </a:endParaRPr>
          </a:p>
          <a:p>
            <a:pPr algn="just">
              <a:lnSpc>
                <a:spcPct val="100000"/>
              </a:lnSpc>
              <a:buNone/>
            </a:pPr>
            <a:endParaRPr b="0" lang="es-CO" sz="2400" spc="-1" strike="noStrike">
              <a:latin typeface="Arial"/>
            </a:endParaRPr>
          </a:p>
          <a:p>
            <a:pPr algn="just">
              <a:lnSpc>
                <a:spcPct val="115000"/>
              </a:lnSpc>
              <a:buNone/>
            </a:pPr>
            <a:r>
              <a:rPr b="1" lang="es-CO" sz="2000" spc="-1" strike="noStrike">
                <a:solidFill>
                  <a:srgbClr val="000000"/>
                </a:solidFill>
                <a:latin typeface="Arial"/>
                <a:ea typeface="Arial"/>
              </a:rPr>
              <a:t>1. Datos de Entrenamiento Etiquetados:</a:t>
            </a:r>
            <a:r>
              <a:rPr b="0" lang="es-CO" sz="2000" spc="-1" strike="noStrike">
                <a:solidFill>
                  <a:srgbClr val="000000"/>
                </a:solidFill>
                <a:latin typeface="Arial"/>
                <a:ea typeface="Arial"/>
              </a:rPr>
              <a:t> En el aprendizaje supervisado, se proporcionan ejemplos de datos de entrenamiento que constan de pares de entrada-salida. Estas salidas deseadas se denominan etiquetas o respuestas correctas.</a:t>
            </a:r>
            <a:endParaRPr b="0" lang="es-CO" sz="2000" spc="-1" strike="noStrike">
              <a:latin typeface="Arial"/>
            </a:endParaRPr>
          </a:p>
          <a:p>
            <a:pPr algn="just">
              <a:lnSpc>
                <a:spcPct val="115000"/>
              </a:lnSpc>
              <a:buNone/>
            </a:pPr>
            <a:r>
              <a:rPr b="0" lang="es-CO" sz="2000" spc="-1" strike="noStrike">
                <a:solidFill>
                  <a:srgbClr val="000000"/>
                </a:solidFill>
                <a:latin typeface="Arial"/>
                <a:ea typeface="Arial"/>
              </a:rPr>
              <a:t> </a:t>
            </a:r>
            <a:endParaRPr b="0" lang="es-CO" sz="2000" spc="-1" strike="noStrike">
              <a:latin typeface="Arial"/>
            </a:endParaRPr>
          </a:p>
          <a:p>
            <a:pPr algn="just">
              <a:lnSpc>
                <a:spcPct val="115000"/>
              </a:lnSpc>
              <a:buNone/>
            </a:pPr>
            <a:r>
              <a:rPr b="1" lang="es-CO" sz="2000" spc="-1" strike="noStrike">
                <a:solidFill>
                  <a:srgbClr val="000000"/>
                </a:solidFill>
                <a:latin typeface="Arial"/>
                <a:ea typeface="Arial"/>
              </a:rPr>
              <a:t>2. Aprendizaje de Patrones:</a:t>
            </a:r>
            <a:r>
              <a:rPr b="0" lang="es-CO" sz="2000" spc="-1" strike="noStrike">
                <a:solidFill>
                  <a:srgbClr val="000000"/>
                </a:solidFill>
                <a:latin typeface="Arial"/>
                <a:ea typeface="Arial"/>
              </a:rPr>
              <a:t> El modelo se entrena para identificar patrones y relaciones entre las entradas y las salidas. El objetivo es aprender una función matemática que mapee las entradas a las salidas de manera efectiva.</a:t>
            </a:r>
            <a:endParaRPr b="0" lang="es-CO" sz="2000" spc="-1" strike="noStrike">
              <a:latin typeface="Arial"/>
            </a:endParaRPr>
          </a:p>
          <a:p>
            <a:pPr algn="just">
              <a:lnSpc>
                <a:spcPct val="115000"/>
              </a:lnSpc>
              <a:buNone/>
            </a:pPr>
            <a:endParaRPr b="0" lang="es-CO"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Rectangle 8"/>
          <p:cNvSpPr/>
          <p:nvPr/>
        </p:nvSpPr>
        <p:spPr>
          <a:xfrm>
            <a:off x="1440" y="0"/>
            <a:ext cx="12187800" cy="685692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156" name="Título 1"/>
          <p:cNvSpPr/>
          <p:nvPr/>
        </p:nvSpPr>
        <p:spPr>
          <a:xfrm>
            <a:off x="866160" y="155520"/>
            <a:ext cx="9983160" cy="973440"/>
          </a:xfrm>
          <a:prstGeom prst="rect">
            <a:avLst/>
          </a:prstGeom>
          <a:noFill/>
          <a:ln w="0">
            <a:noFill/>
          </a:ln>
        </p:spPr>
        <p:style>
          <a:lnRef idx="0"/>
          <a:fillRef idx="0"/>
          <a:effectRef idx="0"/>
          <a:fontRef idx="minor"/>
        </p:style>
        <p:txBody>
          <a:bodyPr lIns="90000" rIns="90000" tIns="45000" bIns="45000" anchor="b">
            <a:normAutofit fontScale="85000"/>
          </a:bodyPr>
          <a:p>
            <a:pPr algn="ctr">
              <a:lnSpc>
                <a:spcPct val="90000"/>
              </a:lnSpc>
              <a:buNone/>
              <a:tabLst>
                <a:tab algn="l" pos="0"/>
              </a:tabLst>
            </a:pPr>
            <a:r>
              <a:rPr b="1" lang="es-ES" sz="4400" spc="-1" strike="noStrike">
                <a:solidFill>
                  <a:srgbClr val="000000"/>
                </a:solidFill>
                <a:latin typeface="Calibri Light"/>
                <a:ea typeface="DejaVu Sans"/>
              </a:rPr>
              <a:t>¿Qué es el aprendizaje supervisado?</a:t>
            </a:r>
            <a:endParaRPr b="0" lang="es-CO" sz="4400" spc="-1" strike="noStrike">
              <a:latin typeface="Arial"/>
            </a:endParaRPr>
          </a:p>
        </p:txBody>
      </p:sp>
      <p:sp>
        <p:nvSpPr>
          <p:cNvPr id="157" name="TextBox 2"/>
          <p:cNvSpPr/>
          <p:nvPr/>
        </p:nvSpPr>
        <p:spPr>
          <a:xfrm>
            <a:off x="99000" y="1863720"/>
            <a:ext cx="11935440" cy="368100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1" lang="es-CO" sz="2400" spc="-1" strike="noStrike">
                <a:solidFill>
                  <a:srgbClr val="000000"/>
                </a:solidFill>
                <a:latin typeface="Arial"/>
                <a:ea typeface="Arial"/>
              </a:rPr>
              <a:t>Características del aprendizaje supervisado</a:t>
            </a:r>
            <a:endParaRPr b="0" lang="es-CO" sz="2400" spc="-1" strike="noStrike">
              <a:latin typeface="Arial"/>
            </a:endParaRPr>
          </a:p>
          <a:p>
            <a:pPr algn="just">
              <a:lnSpc>
                <a:spcPct val="115000"/>
              </a:lnSpc>
              <a:buNone/>
            </a:pPr>
            <a:endParaRPr b="0" lang="es-CO" sz="2400" spc="-1" strike="noStrike">
              <a:latin typeface="Arial"/>
            </a:endParaRPr>
          </a:p>
          <a:p>
            <a:pPr algn="just">
              <a:lnSpc>
                <a:spcPct val="115000"/>
              </a:lnSpc>
              <a:buNone/>
            </a:pPr>
            <a:r>
              <a:rPr b="1" lang="es-CO" sz="2000" spc="-1" strike="noStrike">
                <a:solidFill>
                  <a:srgbClr val="000000"/>
                </a:solidFill>
                <a:latin typeface="Arial"/>
                <a:ea typeface="Arial"/>
              </a:rPr>
              <a:t>3. Predicciones y Generalización:</a:t>
            </a:r>
            <a:r>
              <a:rPr b="0" lang="es-CO" sz="2000" spc="-1" strike="noStrike">
                <a:solidFill>
                  <a:srgbClr val="000000"/>
                </a:solidFill>
                <a:latin typeface="Arial"/>
                <a:ea typeface="Arial"/>
              </a:rPr>
              <a:t> Una vez entrenado, el modelo puede realizar predicciones sobre nuevas entradas que no se vieron durante el entrenamiento. El objetivo es que el modelo generalice a partir de los datos de entrenamiento para hacer predicciones precisas en datos previamente desconocidos.</a:t>
            </a:r>
            <a:endParaRPr b="0" lang="es-CO" sz="2000" spc="-1" strike="noStrike">
              <a:latin typeface="Arial"/>
            </a:endParaRPr>
          </a:p>
          <a:p>
            <a:pPr algn="just">
              <a:lnSpc>
                <a:spcPct val="115000"/>
              </a:lnSpc>
              <a:buNone/>
            </a:pPr>
            <a:r>
              <a:rPr b="0" lang="es-CO" sz="2000" spc="-1" strike="noStrike">
                <a:solidFill>
                  <a:srgbClr val="000000"/>
                </a:solidFill>
                <a:latin typeface="Arial"/>
                <a:ea typeface="Arial"/>
              </a:rPr>
              <a:t> </a:t>
            </a:r>
            <a:endParaRPr b="0" lang="es-CO" sz="2000" spc="-1" strike="noStrike">
              <a:latin typeface="Arial"/>
            </a:endParaRPr>
          </a:p>
          <a:p>
            <a:pPr algn="just">
              <a:lnSpc>
                <a:spcPct val="115000"/>
              </a:lnSpc>
              <a:buNone/>
            </a:pPr>
            <a:r>
              <a:rPr b="1" lang="es-CO" sz="2000" spc="-1" strike="noStrike">
                <a:solidFill>
                  <a:srgbClr val="000000"/>
                </a:solidFill>
                <a:latin typeface="Arial"/>
                <a:ea typeface="Arial"/>
              </a:rPr>
              <a:t>4. Tipos de Problemas:</a:t>
            </a:r>
            <a:r>
              <a:rPr b="0" lang="es-CO" sz="2000" spc="-1" strike="noStrike">
                <a:solidFill>
                  <a:srgbClr val="000000"/>
                </a:solidFill>
                <a:latin typeface="Arial"/>
                <a:ea typeface="Arial"/>
              </a:rPr>
              <a:t> El aprendizaje supervisado se utiliza en una variedad de problemas, como clasificación (donde se asigna una etiqueta a una entrada), regresión (donde se predice un valor numérico), y otros problemas de predicción y toma de decisiones.</a:t>
            </a:r>
            <a:endParaRPr b="0" lang="es-CO" sz="2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Rectangle 8"/>
          <p:cNvSpPr/>
          <p:nvPr/>
        </p:nvSpPr>
        <p:spPr>
          <a:xfrm>
            <a:off x="1440" y="0"/>
            <a:ext cx="12187800" cy="685692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159" name="Título 1"/>
          <p:cNvSpPr/>
          <p:nvPr/>
        </p:nvSpPr>
        <p:spPr>
          <a:xfrm>
            <a:off x="866160" y="155520"/>
            <a:ext cx="9983160" cy="973440"/>
          </a:xfrm>
          <a:prstGeom prst="rect">
            <a:avLst/>
          </a:prstGeom>
          <a:noFill/>
          <a:ln w="0">
            <a:noFill/>
          </a:ln>
        </p:spPr>
        <p:style>
          <a:lnRef idx="0"/>
          <a:fillRef idx="0"/>
          <a:effectRef idx="0"/>
          <a:fontRef idx="minor"/>
        </p:style>
        <p:txBody>
          <a:bodyPr lIns="90000" rIns="90000" tIns="45000" bIns="45000" anchor="b">
            <a:normAutofit fontScale="85000"/>
          </a:bodyPr>
          <a:p>
            <a:pPr algn="ctr">
              <a:lnSpc>
                <a:spcPct val="90000"/>
              </a:lnSpc>
              <a:buNone/>
              <a:tabLst>
                <a:tab algn="l" pos="0"/>
              </a:tabLst>
            </a:pPr>
            <a:r>
              <a:rPr b="1" lang="es-ES" sz="4400" spc="-1" strike="noStrike">
                <a:solidFill>
                  <a:srgbClr val="000000"/>
                </a:solidFill>
                <a:latin typeface="Calibri Light"/>
                <a:ea typeface="DejaVu Sans"/>
              </a:rPr>
              <a:t>¿Qué es el aprendizaje supervisado?</a:t>
            </a:r>
            <a:endParaRPr b="0" lang="es-CO" sz="4400" spc="-1" strike="noStrike">
              <a:latin typeface="Arial"/>
            </a:endParaRPr>
          </a:p>
        </p:txBody>
      </p:sp>
      <p:sp>
        <p:nvSpPr>
          <p:cNvPr id="160" name="TextBox 2"/>
          <p:cNvSpPr/>
          <p:nvPr/>
        </p:nvSpPr>
        <p:spPr>
          <a:xfrm>
            <a:off x="99000" y="1863720"/>
            <a:ext cx="11935440" cy="297972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1" lang="es-CO" sz="2400" spc="-1" strike="noStrike">
                <a:solidFill>
                  <a:srgbClr val="000000"/>
                </a:solidFill>
                <a:latin typeface="Arial"/>
                <a:ea typeface="Arial"/>
              </a:rPr>
              <a:t>Ejemplos de aplicaciones de aprendizaje supervisado</a:t>
            </a:r>
            <a:endParaRPr b="0" lang="es-CO" sz="2400" spc="-1" strike="noStrike">
              <a:latin typeface="Arial"/>
            </a:endParaRPr>
          </a:p>
          <a:p>
            <a:pPr algn="just">
              <a:lnSpc>
                <a:spcPct val="115000"/>
              </a:lnSpc>
              <a:buNone/>
            </a:pPr>
            <a:endParaRPr b="0" lang="es-CO" sz="2400" spc="-1" strike="noStrike">
              <a:latin typeface="Arial"/>
            </a:endParaRPr>
          </a:p>
          <a:p>
            <a:pPr marL="343080" indent="-343080" algn="just">
              <a:lnSpc>
                <a:spcPct val="115000"/>
              </a:lnSpc>
              <a:buClr>
                <a:srgbClr val="000000"/>
              </a:buClr>
              <a:buFont typeface="Symbol"/>
              <a:buChar char=""/>
            </a:pPr>
            <a:r>
              <a:rPr b="0" lang="es-CO" sz="2000" spc="-1" strike="noStrike">
                <a:solidFill>
                  <a:srgbClr val="000000"/>
                </a:solidFill>
                <a:latin typeface="Arial"/>
                <a:ea typeface="Arial"/>
              </a:rPr>
              <a:t>Clasificación de correo electrónico como spam o no spam.</a:t>
            </a:r>
            <a:endParaRPr b="0" lang="es-CO" sz="2000" spc="-1" strike="noStrike">
              <a:latin typeface="Arial"/>
            </a:endParaRPr>
          </a:p>
          <a:p>
            <a:pPr marL="343080" indent="-343080" algn="just">
              <a:lnSpc>
                <a:spcPct val="115000"/>
              </a:lnSpc>
              <a:buClr>
                <a:srgbClr val="000000"/>
              </a:buClr>
              <a:buFont typeface="Symbol"/>
              <a:buChar char=""/>
            </a:pPr>
            <a:r>
              <a:rPr b="0" lang="es-CO" sz="2000" spc="-1" strike="noStrike">
                <a:solidFill>
                  <a:srgbClr val="000000"/>
                </a:solidFill>
                <a:latin typeface="Arial"/>
                <a:ea typeface="Arial"/>
              </a:rPr>
              <a:t>Predicción de precios de bienes raíces en función de características como tamaño, ubicación y número de habitaciones.</a:t>
            </a:r>
            <a:endParaRPr b="0" lang="es-CO" sz="2000" spc="-1" strike="noStrike">
              <a:latin typeface="Arial"/>
            </a:endParaRPr>
          </a:p>
          <a:p>
            <a:pPr marL="343080" indent="-343080" algn="just">
              <a:lnSpc>
                <a:spcPct val="115000"/>
              </a:lnSpc>
              <a:buClr>
                <a:srgbClr val="000000"/>
              </a:buClr>
              <a:buFont typeface="Symbol"/>
              <a:buChar char=""/>
            </a:pPr>
            <a:r>
              <a:rPr b="0" lang="es-CO" sz="2000" spc="-1" strike="noStrike">
                <a:solidFill>
                  <a:srgbClr val="000000"/>
                </a:solidFill>
                <a:latin typeface="Arial"/>
                <a:ea typeface="Arial"/>
              </a:rPr>
              <a:t>Diagnóstico médico basado en síntomas y resultados de pruebas.</a:t>
            </a:r>
            <a:endParaRPr b="0" lang="es-CO" sz="2000" spc="-1" strike="noStrike">
              <a:latin typeface="Arial"/>
            </a:endParaRPr>
          </a:p>
          <a:p>
            <a:pPr marL="343080" indent="-343080" algn="just">
              <a:lnSpc>
                <a:spcPct val="115000"/>
              </a:lnSpc>
              <a:buClr>
                <a:srgbClr val="000000"/>
              </a:buClr>
              <a:buFont typeface="Symbol"/>
              <a:buChar char=""/>
            </a:pPr>
            <a:r>
              <a:rPr b="0" lang="es-CO" sz="2000" spc="-1" strike="noStrike">
                <a:solidFill>
                  <a:srgbClr val="000000"/>
                </a:solidFill>
                <a:latin typeface="Arial"/>
                <a:ea typeface="Arial"/>
              </a:rPr>
              <a:t>Reconocimiento de dígitos escritos a mano en aplicaciones de reconocimiento de caracteres.</a:t>
            </a:r>
            <a:endParaRPr b="0" lang="es-CO" sz="2000" spc="-1" strike="noStrike">
              <a:latin typeface="Arial"/>
            </a:endParaRPr>
          </a:p>
          <a:p>
            <a:pPr algn="just">
              <a:lnSpc>
                <a:spcPct val="115000"/>
              </a:lnSpc>
              <a:buNone/>
            </a:pPr>
            <a:endParaRPr b="0" lang="es-CO" sz="20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Rectangle 8"/>
          <p:cNvSpPr/>
          <p:nvPr/>
        </p:nvSpPr>
        <p:spPr>
          <a:xfrm>
            <a:off x="1440" y="0"/>
            <a:ext cx="12187800" cy="685692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162" name="Título 1"/>
          <p:cNvSpPr/>
          <p:nvPr/>
        </p:nvSpPr>
        <p:spPr>
          <a:xfrm>
            <a:off x="866160" y="155520"/>
            <a:ext cx="9983160" cy="973440"/>
          </a:xfrm>
          <a:prstGeom prst="rect">
            <a:avLst/>
          </a:prstGeom>
          <a:noFill/>
          <a:ln w="0">
            <a:noFill/>
          </a:ln>
        </p:spPr>
        <p:style>
          <a:lnRef idx="0"/>
          <a:fillRef idx="0"/>
          <a:effectRef idx="0"/>
          <a:fontRef idx="minor"/>
        </p:style>
        <p:txBody>
          <a:bodyPr lIns="90000" rIns="90000" tIns="45000" bIns="45000" anchor="b">
            <a:normAutofit fontScale="85000"/>
          </a:bodyPr>
          <a:p>
            <a:pPr algn="ctr">
              <a:lnSpc>
                <a:spcPct val="90000"/>
              </a:lnSpc>
              <a:buNone/>
              <a:tabLst>
                <a:tab algn="l" pos="0"/>
              </a:tabLst>
            </a:pPr>
            <a:r>
              <a:rPr b="1" lang="es-ES" sz="4400" spc="-1" strike="noStrike">
                <a:solidFill>
                  <a:srgbClr val="000000"/>
                </a:solidFill>
                <a:latin typeface="Calibri Light"/>
                <a:ea typeface="DejaVu Sans"/>
              </a:rPr>
              <a:t>¿Qué es el aprendizaje supervisado?</a:t>
            </a:r>
            <a:endParaRPr b="0" lang="es-CO" sz="4400" spc="-1" strike="noStrike">
              <a:latin typeface="Arial"/>
            </a:endParaRPr>
          </a:p>
        </p:txBody>
      </p:sp>
      <p:sp>
        <p:nvSpPr>
          <p:cNvPr id="163" name="TextBox 1"/>
          <p:cNvSpPr/>
          <p:nvPr/>
        </p:nvSpPr>
        <p:spPr>
          <a:xfrm>
            <a:off x="99000" y="1863720"/>
            <a:ext cx="11935440" cy="364572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1" lang="es-CO" sz="2400" spc="-1" strike="noStrike">
                <a:solidFill>
                  <a:srgbClr val="000000"/>
                </a:solidFill>
                <a:latin typeface="Arial"/>
                <a:ea typeface="Arial"/>
              </a:rPr>
              <a:t>Conclusiones</a:t>
            </a:r>
            <a:endParaRPr b="0" lang="es-CO" sz="2400" spc="-1" strike="noStrike">
              <a:latin typeface="Arial"/>
            </a:endParaRPr>
          </a:p>
          <a:p>
            <a:pPr algn="just">
              <a:lnSpc>
                <a:spcPct val="115000"/>
              </a:lnSpc>
              <a:buNone/>
            </a:pPr>
            <a:endParaRPr b="0" lang="es-CO" sz="2000" spc="-1" strike="noStrike">
              <a:latin typeface="Arial"/>
            </a:endParaRPr>
          </a:p>
          <a:p>
            <a:pPr marL="343080" indent="-343080" algn="just">
              <a:lnSpc>
                <a:spcPct val="115000"/>
              </a:lnSpc>
              <a:buClr>
                <a:srgbClr val="000000"/>
              </a:buClr>
              <a:buFont typeface="Arial"/>
              <a:buChar char="•"/>
            </a:pPr>
            <a:r>
              <a:rPr b="0" lang="es-CO" sz="2000" spc="-1" strike="noStrike">
                <a:solidFill>
                  <a:srgbClr val="000000"/>
                </a:solidFill>
                <a:latin typeface="Arial"/>
                <a:ea typeface="Arial"/>
              </a:rPr>
              <a:t>El aprendizaje supervisado es una de las formas más utilizadas y poderosas de aprendizaje automático.</a:t>
            </a:r>
            <a:endParaRPr b="0" lang="es-CO" sz="2000" spc="-1" strike="noStrike">
              <a:latin typeface="Arial"/>
            </a:endParaRPr>
          </a:p>
          <a:p>
            <a:pPr algn="just">
              <a:lnSpc>
                <a:spcPct val="115000"/>
              </a:lnSpc>
              <a:buNone/>
            </a:pPr>
            <a:endParaRPr b="0" lang="es-CO" sz="2000" spc="-1" strike="noStrike">
              <a:latin typeface="Arial"/>
            </a:endParaRPr>
          </a:p>
          <a:p>
            <a:pPr marL="343080" indent="-343080" algn="just">
              <a:lnSpc>
                <a:spcPct val="115000"/>
              </a:lnSpc>
              <a:buClr>
                <a:srgbClr val="000000"/>
              </a:buClr>
              <a:buFont typeface="Arial"/>
              <a:buChar char="•"/>
            </a:pPr>
            <a:r>
              <a:rPr b="0" lang="es-CO" sz="2000" spc="-1" strike="noStrike">
                <a:solidFill>
                  <a:srgbClr val="000000"/>
                </a:solidFill>
                <a:latin typeface="Arial"/>
                <a:ea typeface="Arial"/>
              </a:rPr>
              <a:t>Permite a las máquinas aprender de manera efectiva a partir de datos etiquetados.</a:t>
            </a:r>
            <a:endParaRPr b="0" lang="es-CO" sz="2000" spc="-1" strike="noStrike">
              <a:latin typeface="Arial"/>
            </a:endParaRPr>
          </a:p>
          <a:p>
            <a:pPr algn="just">
              <a:lnSpc>
                <a:spcPct val="115000"/>
              </a:lnSpc>
              <a:buNone/>
            </a:pPr>
            <a:endParaRPr b="0" lang="es-CO" sz="2000" spc="-1" strike="noStrike">
              <a:latin typeface="Arial"/>
            </a:endParaRPr>
          </a:p>
          <a:p>
            <a:pPr marL="343080" indent="-343080" algn="just">
              <a:lnSpc>
                <a:spcPct val="115000"/>
              </a:lnSpc>
              <a:buClr>
                <a:srgbClr val="000000"/>
              </a:buClr>
              <a:buFont typeface="Arial"/>
              <a:buChar char="•"/>
            </a:pPr>
            <a:r>
              <a:rPr b="0" lang="es-CO" sz="2000" spc="-1" strike="noStrike">
                <a:solidFill>
                  <a:srgbClr val="000000"/>
                </a:solidFill>
                <a:latin typeface="Arial"/>
                <a:ea typeface="Arial"/>
              </a:rPr>
              <a:t>También permite realizar tareas de toma de decisiones en una amplia variedad de dominios.</a:t>
            </a:r>
            <a:endParaRPr b="0" lang="es-CO" sz="2000" spc="-1" strike="noStrike">
              <a:latin typeface="Arial"/>
            </a:endParaRPr>
          </a:p>
          <a:p>
            <a:pPr algn="just">
              <a:lnSpc>
                <a:spcPct val="115000"/>
              </a:lnSpc>
              <a:buNone/>
            </a:pPr>
            <a:r>
              <a:rPr b="1" lang="es-CO" sz="1800" spc="-1" strike="noStrike">
                <a:solidFill>
                  <a:srgbClr val="000000"/>
                </a:solidFill>
                <a:latin typeface="Arial"/>
                <a:ea typeface="Arial"/>
              </a:rPr>
              <a:t> </a:t>
            </a:r>
            <a:endParaRPr b="0" lang="es-CO" sz="1800" spc="-1" strike="noStrike">
              <a:latin typeface="Arial"/>
            </a:endParaRPr>
          </a:p>
          <a:p>
            <a:pPr algn="just">
              <a:lnSpc>
                <a:spcPct val="115000"/>
              </a:lnSpc>
              <a:buNone/>
            </a:pPr>
            <a:endParaRPr b="0" lang="es-CO" sz="2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Rectangle 8"/>
          <p:cNvSpPr/>
          <p:nvPr/>
        </p:nvSpPr>
        <p:spPr>
          <a:xfrm>
            <a:off x="1440" y="0"/>
            <a:ext cx="12187800" cy="685692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165" name="Título 1"/>
          <p:cNvSpPr/>
          <p:nvPr/>
        </p:nvSpPr>
        <p:spPr>
          <a:xfrm>
            <a:off x="866160" y="155520"/>
            <a:ext cx="9983160" cy="973440"/>
          </a:xfrm>
          <a:prstGeom prst="rect">
            <a:avLst/>
          </a:prstGeom>
          <a:noFill/>
          <a:ln w="0">
            <a:noFill/>
          </a:ln>
        </p:spPr>
        <p:style>
          <a:lnRef idx="0"/>
          <a:fillRef idx="0"/>
          <a:effectRef idx="0"/>
          <a:fontRef idx="minor"/>
        </p:style>
        <p:txBody>
          <a:bodyPr lIns="90000" rIns="90000" tIns="45000" bIns="45000" anchor="b">
            <a:normAutofit fontScale="75000"/>
          </a:bodyPr>
          <a:p>
            <a:pPr algn="ctr">
              <a:lnSpc>
                <a:spcPct val="90000"/>
              </a:lnSpc>
              <a:buNone/>
              <a:tabLst>
                <a:tab algn="l" pos="0"/>
              </a:tabLst>
            </a:pPr>
            <a:r>
              <a:rPr b="1" lang="es-ES" sz="4400" spc="-1" strike="noStrike">
                <a:solidFill>
                  <a:srgbClr val="000000"/>
                </a:solidFill>
                <a:latin typeface="Calibri Light"/>
                <a:ea typeface="DejaVu Sans"/>
              </a:rPr>
              <a:t>¿Qué son los algoritmos de Clasificación?</a:t>
            </a:r>
            <a:endParaRPr b="0" lang="es-CO" sz="4400" spc="-1" strike="noStrike">
              <a:latin typeface="Arial"/>
            </a:endParaRPr>
          </a:p>
        </p:txBody>
      </p:sp>
      <p:sp>
        <p:nvSpPr>
          <p:cNvPr id="166" name="CuadroTexto 4"/>
          <p:cNvSpPr/>
          <p:nvPr/>
        </p:nvSpPr>
        <p:spPr>
          <a:xfrm>
            <a:off x="613080" y="1791360"/>
            <a:ext cx="5131800" cy="374868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tabLst>
                <a:tab algn="l" pos="0"/>
              </a:tabLst>
            </a:pPr>
            <a:r>
              <a:rPr b="0" lang="es-CO" sz="2000" spc="-1" strike="noStrike">
                <a:solidFill>
                  <a:srgbClr val="000000"/>
                </a:solidFill>
                <a:latin typeface="Arial"/>
                <a:ea typeface="Arial"/>
              </a:rPr>
              <a:t>Los algoritmos de clasificación son una categoría de técnicas de aprendizaje automático que se utilizan para asignar etiquetas o categorías a datos de entrada en función de ciertas características o atributos. </a:t>
            </a:r>
            <a:endParaRPr b="0" lang="es-CO" sz="2000" spc="-1" strike="noStrike">
              <a:latin typeface="Arial"/>
            </a:endParaRPr>
          </a:p>
          <a:p>
            <a:pPr algn="just">
              <a:lnSpc>
                <a:spcPct val="100000"/>
              </a:lnSpc>
              <a:buNone/>
              <a:tabLst>
                <a:tab algn="l" pos="0"/>
              </a:tabLst>
            </a:pPr>
            <a:endParaRPr b="0" lang="es-CO" sz="2000" spc="-1" strike="noStrike">
              <a:latin typeface="Arial"/>
            </a:endParaRPr>
          </a:p>
          <a:p>
            <a:pPr algn="just">
              <a:lnSpc>
                <a:spcPct val="100000"/>
              </a:lnSpc>
              <a:buNone/>
              <a:tabLst>
                <a:tab algn="l" pos="0"/>
              </a:tabLst>
            </a:pPr>
            <a:r>
              <a:rPr b="0" lang="es-CO" sz="2000" spc="-1" strike="noStrike">
                <a:solidFill>
                  <a:srgbClr val="000000"/>
                </a:solidFill>
                <a:latin typeface="Arial"/>
                <a:ea typeface="Arial"/>
              </a:rPr>
              <a:t>Estos algoritmos son ampliamente utilizados en una variedad de aplicaciones para tomar decisiones automatizadas y realizar tareas de organización y categorización. </a:t>
            </a:r>
            <a:endParaRPr b="0" lang="es-CO" sz="2000" spc="-1" strike="noStrike">
              <a:latin typeface="Arial"/>
            </a:endParaRPr>
          </a:p>
        </p:txBody>
      </p:sp>
      <p:pic>
        <p:nvPicPr>
          <p:cNvPr id="167" name="Picture 2" descr="4 tipos de tareas de clasificación en el Machine learning - eLearning Actual"/>
          <p:cNvPicPr/>
          <p:nvPr/>
        </p:nvPicPr>
        <p:blipFill>
          <a:blip r:embed="rId1"/>
          <a:stretch/>
        </p:blipFill>
        <p:spPr>
          <a:xfrm>
            <a:off x="7060680" y="1701360"/>
            <a:ext cx="3948840" cy="394884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Rectangle 8"/>
          <p:cNvSpPr/>
          <p:nvPr/>
        </p:nvSpPr>
        <p:spPr>
          <a:xfrm>
            <a:off x="1440" y="0"/>
            <a:ext cx="12187800" cy="6856920"/>
          </a:xfrm>
          <a:prstGeom prst="rect">
            <a:avLst/>
          </a:prstGeom>
          <a:noFill/>
          <a:ln>
            <a:noFill/>
          </a:ln>
        </p:spPr>
        <p:style>
          <a:lnRef idx="2">
            <a:schemeClr val="accent1">
              <a:shade val="50000"/>
            </a:schemeClr>
          </a:lnRef>
          <a:fillRef idx="1">
            <a:schemeClr val="accent1"/>
          </a:fillRef>
          <a:effectRef idx="0">
            <a:schemeClr val="accent1"/>
          </a:effectRef>
          <a:fontRef idx="minor"/>
        </p:style>
      </p:sp>
      <p:sp>
        <p:nvSpPr>
          <p:cNvPr id="169" name="Título 1"/>
          <p:cNvSpPr/>
          <p:nvPr/>
        </p:nvSpPr>
        <p:spPr>
          <a:xfrm>
            <a:off x="866160" y="155520"/>
            <a:ext cx="9983160" cy="973440"/>
          </a:xfrm>
          <a:prstGeom prst="rect">
            <a:avLst/>
          </a:prstGeom>
          <a:noFill/>
          <a:ln w="0">
            <a:noFill/>
          </a:ln>
        </p:spPr>
        <p:style>
          <a:lnRef idx="0"/>
          <a:fillRef idx="0"/>
          <a:effectRef idx="0"/>
          <a:fontRef idx="minor"/>
        </p:style>
        <p:txBody>
          <a:bodyPr lIns="90000" rIns="90000" tIns="45000" bIns="45000" anchor="b">
            <a:normAutofit fontScale="75000"/>
          </a:bodyPr>
          <a:p>
            <a:pPr algn="ctr">
              <a:lnSpc>
                <a:spcPct val="90000"/>
              </a:lnSpc>
              <a:buNone/>
              <a:tabLst>
                <a:tab algn="l" pos="0"/>
              </a:tabLst>
            </a:pPr>
            <a:r>
              <a:rPr b="1" lang="es-ES" sz="4400" spc="-1" strike="noStrike">
                <a:solidFill>
                  <a:srgbClr val="000000"/>
                </a:solidFill>
                <a:latin typeface="Calibri Light"/>
                <a:ea typeface="DejaVu Sans"/>
              </a:rPr>
              <a:t>¿Qué son los algoritmos de Clasificación?</a:t>
            </a:r>
            <a:endParaRPr b="0" lang="es-CO" sz="4400" spc="-1" strike="noStrike">
              <a:latin typeface="Arial"/>
            </a:endParaRPr>
          </a:p>
        </p:txBody>
      </p:sp>
      <p:sp>
        <p:nvSpPr>
          <p:cNvPr id="170" name="CuadroTexto 4"/>
          <p:cNvSpPr/>
          <p:nvPr/>
        </p:nvSpPr>
        <p:spPr>
          <a:xfrm>
            <a:off x="852480" y="1285560"/>
            <a:ext cx="10486080" cy="486000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tabLst>
                <a:tab algn="l" pos="0"/>
              </a:tabLst>
            </a:pPr>
            <a:r>
              <a:rPr b="1" lang="es-CO" sz="2400" spc="-1" strike="noStrike">
                <a:solidFill>
                  <a:srgbClr val="000000"/>
                </a:solidFill>
                <a:latin typeface="Arial"/>
                <a:ea typeface="Arial"/>
              </a:rPr>
              <a:t>Aplicaciones:</a:t>
            </a:r>
            <a:endParaRPr b="0" lang="es-CO" sz="2400" spc="-1" strike="noStrike">
              <a:latin typeface="Arial"/>
            </a:endParaRPr>
          </a:p>
          <a:p>
            <a:pPr algn="just">
              <a:lnSpc>
                <a:spcPct val="100000"/>
              </a:lnSpc>
              <a:buNone/>
              <a:tabLst>
                <a:tab algn="l" pos="0"/>
              </a:tabLst>
            </a:pPr>
            <a:endParaRPr b="0" lang="es-CO" sz="2000" spc="-1" strike="noStrike">
              <a:latin typeface="Arial"/>
            </a:endParaRPr>
          </a:p>
          <a:p>
            <a:pPr algn="just">
              <a:lnSpc>
                <a:spcPct val="115000"/>
              </a:lnSpc>
              <a:buNone/>
              <a:tabLst>
                <a:tab algn="l" pos="0"/>
              </a:tabLst>
            </a:pPr>
            <a:r>
              <a:rPr b="1" lang="es-CO" sz="1800" spc="-1" strike="noStrike">
                <a:solidFill>
                  <a:srgbClr val="000000"/>
                </a:solidFill>
                <a:latin typeface="Arial"/>
                <a:ea typeface="Arial"/>
              </a:rPr>
              <a:t>1. Clasificación de Documentos:</a:t>
            </a:r>
            <a:r>
              <a:rPr b="0" lang="es-CO" sz="1800" spc="-1" strike="noStrike">
                <a:solidFill>
                  <a:srgbClr val="000000"/>
                </a:solidFill>
                <a:latin typeface="Arial"/>
                <a:ea typeface="Arial"/>
              </a:rPr>
              <a:t> Los algoritmos de clasificación se utilizan en el procesamiento de texto y la minería de texto para categorizar documentos, correos electrónicos o mensajes en diferentes categorías, como spam o no spam, categorías de noticias, opiniones positivas o negativas, etc.</a:t>
            </a:r>
            <a:endParaRPr b="0" lang="es-CO" sz="1800" spc="-1" strike="noStrike">
              <a:latin typeface="Arial"/>
            </a:endParaRPr>
          </a:p>
          <a:p>
            <a:pPr algn="just">
              <a:lnSpc>
                <a:spcPct val="115000"/>
              </a:lnSpc>
              <a:buNone/>
              <a:tabLst>
                <a:tab algn="l" pos="0"/>
              </a:tabLst>
            </a:pPr>
            <a:r>
              <a:rPr b="0" lang="es-CO" sz="1800" spc="-1" strike="noStrike">
                <a:solidFill>
                  <a:srgbClr val="000000"/>
                </a:solidFill>
                <a:latin typeface="Arial"/>
                <a:ea typeface="Arial"/>
              </a:rPr>
              <a:t> </a:t>
            </a:r>
            <a:endParaRPr b="0" lang="es-CO" sz="1800" spc="-1" strike="noStrike">
              <a:latin typeface="Arial"/>
            </a:endParaRPr>
          </a:p>
          <a:p>
            <a:pPr algn="just">
              <a:lnSpc>
                <a:spcPct val="115000"/>
              </a:lnSpc>
              <a:buNone/>
              <a:tabLst>
                <a:tab algn="l" pos="0"/>
              </a:tabLst>
            </a:pPr>
            <a:r>
              <a:rPr b="1" lang="es-CO" sz="1800" spc="-1" strike="noStrike">
                <a:solidFill>
                  <a:srgbClr val="000000"/>
                </a:solidFill>
                <a:latin typeface="Arial"/>
                <a:ea typeface="Arial"/>
              </a:rPr>
              <a:t>2. Detección de Fraudes:</a:t>
            </a:r>
            <a:r>
              <a:rPr b="0" lang="es-CO" sz="1800" spc="-1" strike="noStrike">
                <a:solidFill>
                  <a:srgbClr val="000000"/>
                </a:solidFill>
                <a:latin typeface="Arial"/>
                <a:ea typeface="Arial"/>
              </a:rPr>
              <a:t> En el sector financiero, los algoritmos de clasificación se emplean para detectar actividades fraudulentas, como transacciones de tarjetas de crédito fraudulentas o solicitudes de préstamos sospechosas, clasificándolas como legítimas o fraudulentas.</a:t>
            </a:r>
            <a:endParaRPr b="0" lang="es-CO" sz="1800" spc="-1" strike="noStrike">
              <a:latin typeface="Arial"/>
            </a:endParaRPr>
          </a:p>
          <a:p>
            <a:pPr algn="just">
              <a:lnSpc>
                <a:spcPct val="115000"/>
              </a:lnSpc>
              <a:buNone/>
              <a:tabLst>
                <a:tab algn="l" pos="0"/>
              </a:tabLst>
            </a:pPr>
            <a:r>
              <a:rPr b="0" lang="es-CO" sz="1800" spc="-1" strike="noStrike">
                <a:solidFill>
                  <a:srgbClr val="000000"/>
                </a:solidFill>
                <a:latin typeface="Arial"/>
                <a:ea typeface="Arial"/>
              </a:rPr>
              <a:t> </a:t>
            </a:r>
            <a:endParaRPr b="0" lang="es-CO" sz="1800" spc="-1" strike="noStrike">
              <a:latin typeface="Arial"/>
            </a:endParaRPr>
          </a:p>
          <a:p>
            <a:pPr algn="just">
              <a:lnSpc>
                <a:spcPct val="115000"/>
              </a:lnSpc>
              <a:buNone/>
              <a:tabLst>
                <a:tab algn="l" pos="0"/>
              </a:tabLst>
            </a:pPr>
            <a:r>
              <a:rPr b="1" lang="es-CO" sz="1800" spc="-1" strike="noStrike">
                <a:solidFill>
                  <a:srgbClr val="000000"/>
                </a:solidFill>
                <a:latin typeface="Arial"/>
                <a:ea typeface="Arial"/>
              </a:rPr>
              <a:t>3. Recomendación de Contenido:</a:t>
            </a:r>
            <a:r>
              <a:rPr b="0" lang="es-CO" sz="1800" spc="-1" strike="noStrike">
                <a:solidFill>
                  <a:srgbClr val="000000"/>
                </a:solidFill>
                <a:latin typeface="Arial"/>
                <a:ea typeface="Arial"/>
              </a:rPr>
              <a:t> Los sistemas de recomendación, como los utilizados por plataformas de streaming de video o sitios de comercio electrónico, utilizan algoritmos de clasificación para sugerir productos, películas, música u otros contenidos basados en el historial y las preferencias del usuario.</a:t>
            </a:r>
            <a:endParaRPr b="0" lang="es-CO"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4710</TotalTime>
  <Application>LibreOffice/7.3.7.2$Linux_X86_64 LibreOffice_project/30$Build-2</Application>
  <AppVersion>15.0000</AppVersion>
  <Words>2527</Words>
  <Paragraphs>368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2020-09-21T02:20:33Z</dcterms:created>
  <dc:creator>VICTOR MANUEL RUBIANO ZAMBRANO</dc:creator>
  <dc:description/>
  <dc:language>es-CO</dc:language>
  <cp:lastModifiedBy/>
  <cp:lastPrinted>2021-04-19T13:22:47Z</cp:lastPrinted>
  <dcterms:modified xsi:type="dcterms:W3CDTF">2024-04-30T10:36:52Z</dcterms:modified>
  <cp:revision>445</cp:revision>
  <dc:subject/>
  <dc:title>Presentación de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Widescreen</vt:lpwstr>
  </property>
  <property fmtid="{D5CDD505-2E9C-101B-9397-08002B2CF9AE}" pid="4" name="Slides">
    <vt:i4>28</vt:i4>
  </property>
</Properties>
</file>