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9" r:id="rId3"/>
    <p:sldId id="257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60" r:id="rId16"/>
  </p:sldIdLst>
  <p:sldSz cx="9144000" cy="5143500" type="screen16x9"/>
  <p:notesSz cx="6858000" cy="9144000"/>
  <p:embeddedFontLst>
    <p:embeddedFont>
      <p:font typeface="Fira Sans Condensed SemiBold" panose="020B0603050000020004" pitchFamily="34" charset="0"/>
      <p:regular r:id="rId18"/>
      <p:bold r:id="rId19"/>
      <p:italic r:id="rId20"/>
      <p:boldItalic r:id="rId21"/>
    </p:embeddedFont>
    <p:embeddedFont>
      <p:font typeface="Fira Sans Extra Condensed SemiBold" panose="020B060402020202020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3A2E6B-7094-4677-BD4E-A6F7ADD8985E}">
  <a:tblStyle styleId="{333A2E6B-7094-4677-BD4E-A6F7ADD898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82fb82d2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82fb82d2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609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82fb82d2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82fb82d2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847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82fb82d2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82fb82d2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069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82fb82d2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82fb82d2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295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82fb82d2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82fb82d2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106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82fb82d2a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82fb82d2a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b82fb82d2a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b82fb82d2a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82fb82d2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82fb82d2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82fb82d2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82fb82d2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66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82fb82d2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82fb82d2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929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82fb82d2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82fb82d2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840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82fb82d2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82fb82d2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101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82fb82d2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82fb82d2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078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82fb82d2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82fb82d2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32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8200" y="568975"/>
            <a:ext cx="3526500" cy="26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4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36150" y="3161100"/>
            <a:ext cx="33306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52387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63867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u="sng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5"/>
          <p:cNvCxnSpPr/>
          <p:nvPr/>
        </p:nvCxnSpPr>
        <p:spPr>
          <a:xfrm>
            <a:off x="9525" y="4733925"/>
            <a:ext cx="916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" name="Google Shape;48;p15"/>
          <p:cNvGrpSpPr/>
          <p:nvPr/>
        </p:nvGrpSpPr>
        <p:grpSpPr>
          <a:xfrm>
            <a:off x="6776590" y="976498"/>
            <a:ext cx="1909980" cy="1839313"/>
            <a:chOff x="5069863" y="1095675"/>
            <a:chExt cx="1909980" cy="1839313"/>
          </a:xfrm>
        </p:grpSpPr>
        <p:sp>
          <p:nvSpPr>
            <p:cNvPr id="49" name="Google Shape;49;p15"/>
            <p:cNvSpPr/>
            <p:nvPr/>
          </p:nvSpPr>
          <p:spPr>
            <a:xfrm>
              <a:off x="5231238" y="1095675"/>
              <a:ext cx="590898" cy="1165763"/>
            </a:xfrm>
            <a:custGeom>
              <a:avLst/>
              <a:gdLst/>
              <a:ahLst/>
              <a:cxnLst/>
              <a:rect l="l" t="t" r="r" b="b"/>
              <a:pathLst>
                <a:path w="14778" h="29155" extrusionOk="0">
                  <a:moveTo>
                    <a:pt x="0" y="0"/>
                  </a:moveTo>
                  <a:lnTo>
                    <a:pt x="0" y="29155"/>
                  </a:lnTo>
                  <a:lnTo>
                    <a:pt x="14778" y="29155"/>
                  </a:lnTo>
                  <a:lnTo>
                    <a:pt x="147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5944790" y="1111669"/>
              <a:ext cx="590898" cy="466865"/>
            </a:xfrm>
            <a:custGeom>
              <a:avLst/>
              <a:gdLst/>
              <a:ahLst/>
              <a:cxnLst/>
              <a:rect l="l" t="t" r="r" b="b"/>
              <a:pathLst>
                <a:path w="14778" h="11676" extrusionOk="0">
                  <a:moveTo>
                    <a:pt x="0" y="1"/>
                  </a:moveTo>
                  <a:lnTo>
                    <a:pt x="0" y="11676"/>
                  </a:lnTo>
                  <a:lnTo>
                    <a:pt x="14778" y="11676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5069863" y="2468123"/>
              <a:ext cx="784306" cy="466865"/>
            </a:xfrm>
            <a:custGeom>
              <a:avLst/>
              <a:gdLst/>
              <a:ahLst/>
              <a:cxnLst/>
              <a:rect l="l" t="t" r="r" b="b"/>
              <a:pathLst>
                <a:path w="19615" h="11676" extrusionOk="0">
                  <a:moveTo>
                    <a:pt x="0" y="0"/>
                  </a:moveTo>
                  <a:lnTo>
                    <a:pt x="0" y="11675"/>
                  </a:lnTo>
                  <a:lnTo>
                    <a:pt x="19614" y="11675"/>
                  </a:lnTo>
                  <a:lnTo>
                    <a:pt x="19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5944790" y="2292034"/>
              <a:ext cx="629564" cy="626925"/>
            </a:xfrm>
            <a:custGeom>
              <a:avLst/>
              <a:gdLst/>
              <a:ahLst/>
              <a:cxnLst/>
              <a:rect l="l" t="t" r="r" b="b"/>
              <a:pathLst>
                <a:path w="15745" h="15679" extrusionOk="0">
                  <a:moveTo>
                    <a:pt x="0" y="1"/>
                  </a:moveTo>
                  <a:lnTo>
                    <a:pt x="0" y="15679"/>
                  </a:lnTo>
                  <a:lnTo>
                    <a:pt x="15745" y="15679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5944790" y="1681199"/>
              <a:ext cx="1035052" cy="466865"/>
            </a:xfrm>
            <a:custGeom>
              <a:avLst/>
              <a:gdLst/>
              <a:ahLst/>
              <a:cxnLst/>
              <a:rect l="l" t="t" r="r" b="b"/>
              <a:pathLst>
                <a:path w="25886" h="11676" extrusionOk="0">
                  <a:moveTo>
                    <a:pt x="0" y="0"/>
                  </a:moveTo>
                  <a:lnTo>
                    <a:pt x="0" y="11675"/>
                  </a:lnTo>
                  <a:lnTo>
                    <a:pt x="25886" y="11675"/>
                  </a:lnTo>
                  <a:lnTo>
                    <a:pt x="258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15"/>
          <p:cNvGrpSpPr/>
          <p:nvPr/>
        </p:nvGrpSpPr>
        <p:grpSpPr>
          <a:xfrm>
            <a:off x="5364821" y="2670248"/>
            <a:ext cx="3330523" cy="2057999"/>
            <a:chOff x="5364821" y="2571750"/>
            <a:chExt cx="3330523" cy="2057999"/>
          </a:xfrm>
        </p:grpSpPr>
        <p:sp>
          <p:nvSpPr>
            <p:cNvPr id="55" name="Google Shape;55;p15"/>
            <p:cNvSpPr/>
            <p:nvPr/>
          </p:nvSpPr>
          <p:spPr>
            <a:xfrm>
              <a:off x="5554845" y="2571750"/>
              <a:ext cx="2996162" cy="1875170"/>
            </a:xfrm>
            <a:custGeom>
              <a:avLst/>
              <a:gdLst/>
              <a:ahLst/>
              <a:cxnLst/>
              <a:rect l="l" t="t" r="r" b="b"/>
              <a:pathLst>
                <a:path w="83094" h="52005" extrusionOk="0">
                  <a:moveTo>
                    <a:pt x="2102" y="0"/>
                  </a:moveTo>
                  <a:cubicBezTo>
                    <a:pt x="935" y="0"/>
                    <a:pt x="1" y="968"/>
                    <a:pt x="1" y="2135"/>
                  </a:cubicBezTo>
                  <a:lnTo>
                    <a:pt x="1" y="52004"/>
                  </a:lnTo>
                  <a:lnTo>
                    <a:pt x="83094" y="52004"/>
                  </a:lnTo>
                  <a:lnTo>
                    <a:pt x="83094" y="2135"/>
                  </a:lnTo>
                  <a:cubicBezTo>
                    <a:pt x="83094" y="968"/>
                    <a:pt x="82126" y="0"/>
                    <a:pt x="809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5695579" y="2704046"/>
              <a:ext cx="2715923" cy="1623777"/>
            </a:xfrm>
            <a:custGeom>
              <a:avLst/>
              <a:gdLst/>
              <a:ahLst/>
              <a:cxnLst/>
              <a:rect l="l" t="t" r="r" b="b"/>
              <a:pathLst>
                <a:path w="75322" h="45033" extrusionOk="0">
                  <a:moveTo>
                    <a:pt x="1" y="1"/>
                  </a:moveTo>
                  <a:lnTo>
                    <a:pt x="1" y="45033"/>
                  </a:lnTo>
                  <a:lnTo>
                    <a:pt x="75321" y="45033"/>
                  </a:lnTo>
                  <a:lnTo>
                    <a:pt x="753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5364821" y="4428837"/>
              <a:ext cx="3330523" cy="200912"/>
            </a:xfrm>
            <a:custGeom>
              <a:avLst/>
              <a:gdLst/>
              <a:ahLst/>
              <a:cxnLst/>
              <a:rect l="l" t="t" r="r" b="b"/>
              <a:pathLst>
                <a:path w="92367" h="5572" extrusionOk="0">
                  <a:moveTo>
                    <a:pt x="0" y="1"/>
                  </a:moveTo>
                  <a:cubicBezTo>
                    <a:pt x="0" y="3070"/>
                    <a:pt x="2502" y="5571"/>
                    <a:pt x="5604" y="5571"/>
                  </a:cubicBezTo>
                  <a:lnTo>
                    <a:pt x="86762" y="5571"/>
                  </a:lnTo>
                  <a:cubicBezTo>
                    <a:pt x="89865" y="5571"/>
                    <a:pt x="92366" y="3070"/>
                    <a:pt x="92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6669823" y="4430063"/>
              <a:ext cx="665189" cy="52932"/>
            </a:xfrm>
            <a:custGeom>
              <a:avLst/>
              <a:gdLst/>
              <a:ahLst/>
              <a:cxnLst/>
              <a:rect l="l" t="t" r="r" b="b"/>
              <a:pathLst>
                <a:path w="18448" h="1468" extrusionOk="0">
                  <a:moveTo>
                    <a:pt x="1" y="0"/>
                  </a:moveTo>
                  <a:cubicBezTo>
                    <a:pt x="1" y="801"/>
                    <a:pt x="668" y="1468"/>
                    <a:pt x="1469" y="1468"/>
                  </a:cubicBezTo>
                  <a:lnTo>
                    <a:pt x="16980" y="1468"/>
                  </a:lnTo>
                  <a:cubicBezTo>
                    <a:pt x="17780" y="1468"/>
                    <a:pt x="18447" y="834"/>
                    <a:pt x="18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5901252" y="2915742"/>
              <a:ext cx="716895" cy="1157121"/>
            </a:xfrm>
            <a:custGeom>
              <a:avLst/>
              <a:gdLst/>
              <a:ahLst/>
              <a:cxnLst/>
              <a:rect l="l" t="t" r="r" b="b"/>
              <a:pathLst>
                <a:path w="19882" h="32091" extrusionOk="0">
                  <a:moveTo>
                    <a:pt x="1" y="0"/>
                  </a:moveTo>
                  <a:lnTo>
                    <a:pt x="1" y="32090"/>
                  </a:lnTo>
                  <a:lnTo>
                    <a:pt x="19882" y="32090"/>
                  </a:lnTo>
                  <a:lnTo>
                    <a:pt x="19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7684994" y="2922953"/>
              <a:ext cx="517209" cy="517245"/>
            </a:xfrm>
            <a:custGeom>
              <a:avLst/>
              <a:gdLst/>
              <a:ahLst/>
              <a:cxnLst/>
              <a:rect l="l" t="t" r="r" b="b"/>
              <a:pathLst>
                <a:path w="14344" h="14345" extrusionOk="0">
                  <a:moveTo>
                    <a:pt x="0" y="1"/>
                  </a:moveTo>
                  <a:lnTo>
                    <a:pt x="0" y="14344"/>
                  </a:lnTo>
                  <a:lnTo>
                    <a:pt x="14344" y="14344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7775210" y="3019192"/>
              <a:ext cx="336813" cy="336813"/>
            </a:xfrm>
            <a:custGeom>
              <a:avLst/>
              <a:gdLst/>
              <a:ahLst/>
              <a:cxnLst/>
              <a:rect l="l" t="t" r="r" b="b"/>
              <a:pathLst>
                <a:path w="9341" h="9341" extrusionOk="0">
                  <a:moveTo>
                    <a:pt x="4670" y="0"/>
                  </a:moveTo>
                  <a:cubicBezTo>
                    <a:pt x="2068" y="0"/>
                    <a:pt x="0" y="2102"/>
                    <a:pt x="0" y="4670"/>
                  </a:cubicBezTo>
                  <a:cubicBezTo>
                    <a:pt x="0" y="7272"/>
                    <a:pt x="2068" y="9340"/>
                    <a:pt x="4670" y="9340"/>
                  </a:cubicBezTo>
                  <a:cubicBezTo>
                    <a:pt x="7239" y="9340"/>
                    <a:pt x="9340" y="7272"/>
                    <a:pt x="9340" y="4670"/>
                  </a:cubicBezTo>
                  <a:cubicBezTo>
                    <a:pt x="9340" y="2102"/>
                    <a:pt x="7239" y="0"/>
                    <a:pt x="4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7783611" y="3020418"/>
              <a:ext cx="348856" cy="336741"/>
            </a:xfrm>
            <a:custGeom>
              <a:avLst/>
              <a:gdLst/>
              <a:ahLst/>
              <a:cxnLst/>
              <a:rect l="l" t="t" r="r" b="b"/>
              <a:pathLst>
                <a:path w="9675" h="9339" extrusionOk="0">
                  <a:moveTo>
                    <a:pt x="4422" y="1"/>
                  </a:moveTo>
                  <a:cubicBezTo>
                    <a:pt x="3939" y="1"/>
                    <a:pt x="3449" y="75"/>
                    <a:pt x="2969" y="233"/>
                  </a:cubicBezTo>
                  <a:cubicBezTo>
                    <a:pt x="1802" y="600"/>
                    <a:pt x="835" y="1401"/>
                    <a:pt x="301" y="2468"/>
                  </a:cubicBezTo>
                  <a:lnTo>
                    <a:pt x="4437" y="4636"/>
                  </a:lnTo>
                  <a:lnTo>
                    <a:pt x="1" y="6137"/>
                  </a:lnTo>
                  <a:cubicBezTo>
                    <a:pt x="644" y="8093"/>
                    <a:pt x="2513" y="9339"/>
                    <a:pt x="4485" y="9339"/>
                  </a:cubicBezTo>
                  <a:cubicBezTo>
                    <a:pt x="4969" y="9339"/>
                    <a:pt x="5459" y="9264"/>
                    <a:pt x="5938" y="9106"/>
                  </a:cubicBezTo>
                  <a:cubicBezTo>
                    <a:pt x="8340" y="8305"/>
                    <a:pt x="9674" y="5604"/>
                    <a:pt x="8874" y="3202"/>
                  </a:cubicBezTo>
                  <a:cubicBezTo>
                    <a:pt x="8258" y="1246"/>
                    <a:pt x="6394" y="1"/>
                    <a:pt x="4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6693910" y="2915742"/>
              <a:ext cx="914130" cy="1246111"/>
            </a:xfrm>
            <a:custGeom>
              <a:avLst/>
              <a:gdLst/>
              <a:ahLst/>
              <a:cxnLst/>
              <a:rect l="l" t="t" r="r" b="b"/>
              <a:pathLst>
                <a:path w="25352" h="34559" extrusionOk="0">
                  <a:moveTo>
                    <a:pt x="0" y="0"/>
                  </a:moveTo>
                  <a:lnTo>
                    <a:pt x="0" y="34559"/>
                  </a:lnTo>
                  <a:lnTo>
                    <a:pt x="25352" y="34559"/>
                  </a:lnTo>
                  <a:lnTo>
                    <a:pt x="253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6754018" y="2987894"/>
              <a:ext cx="792688" cy="43341"/>
            </a:xfrm>
            <a:custGeom>
              <a:avLst/>
              <a:gdLst/>
              <a:ahLst/>
              <a:cxnLst/>
              <a:rect l="l" t="t" r="r" b="b"/>
              <a:pathLst>
                <a:path w="21984" h="1202" extrusionOk="0">
                  <a:moveTo>
                    <a:pt x="1" y="1"/>
                  </a:moveTo>
                  <a:lnTo>
                    <a:pt x="1" y="1202"/>
                  </a:lnTo>
                  <a:lnTo>
                    <a:pt x="21983" y="1202"/>
                  </a:lnTo>
                  <a:lnTo>
                    <a:pt x="219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6754018" y="3084132"/>
              <a:ext cx="216561" cy="43341"/>
            </a:xfrm>
            <a:custGeom>
              <a:avLst/>
              <a:gdLst/>
              <a:ahLst/>
              <a:cxnLst/>
              <a:rect l="l" t="t" r="r" b="b"/>
              <a:pathLst>
                <a:path w="6006" h="1202" extrusionOk="0">
                  <a:moveTo>
                    <a:pt x="1" y="0"/>
                  </a:moveTo>
                  <a:lnTo>
                    <a:pt x="1" y="1201"/>
                  </a:lnTo>
                  <a:lnTo>
                    <a:pt x="6005" y="1201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6754018" y="3175539"/>
              <a:ext cx="216561" cy="44531"/>
            </a:xfrm>
            <a:custGeom>
              <a:avLst/>
              <a:gdLst/>
              <a:ahLst/>
              <a:cxnLst/>
              <a:rect l="l" t="t" r="r" b="b"/>
              <a:pathLst>
                <a:path w="6006" h="1235" extrusionOk="0">
                  <a:moveTo>
                    <a:pt x="1" y="1"/>
                  </a:moveTo>
                  <a:lnTo>
                    <a:pt x="1" y="1235"/>
                  </a:lnTo>
                  <a:lnTo>
                    <a:pt x="6005" y="1235"/>
                  </a:lnTo>
                  <a:lnTo>
                    <a:pt x="60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754018" y="3269361"/>
              <a:ext cx="216561" cy="43341"/>
            </a:xfrm>
            <a:custGeom>
              <a:avLst/>
              <a:gdLst/>
              <a:ahLst/>
              <a:cxnLst/>
              <a:rect l="l" t="t" r="r" b="b"/>
              <a:pathLst>
                <a:path w="6006" h="1202" extrusionOk="0">
                  <a:moveTo>
                    <a:pt x="1" y="0"/>
                  </a:moveTo>
                  <a:lnTo>
                    <a:pt x="1" y="1201"/>
                  </a:lnTo>
                  <a:lnTo>
                    <a:pt x="6005" y="1201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010245" y="3084132"/>
              <a:ext cx="484721" cy="43341"/>
            </a:xfrm>
            <a:custGeom>
              <a:avLst/>
              <a:gdLst/>
              <a:ahLst/>
              <a:cxnLst/>
              <a:rect l="l" t="t" r="r" b="b"/>
              <a:pathLst>
                <a:path w="13443" h="1202" extrusionOk="0">
                  <a:moveTo>
                    <a:pt x="0" y="0"/>
                  </a:moveTo>
                  <a:lnTo>
                    <a:pt x="0" y="1201"/>
                  </a:lnTo>
                  <a:lnTo>
                    <a:pt x="13443" y="1201"/>
                  </a:lnTo>
                  <a:lnTo>
                    <a:pt x="134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010245" y="3175539"/>
              <a:ext cx="484721" cy="44531"/>
            </a:xfrm>
            <a:custGeom>
              <a:avLst/>
              <a:gdLst/>
              <a:ahLst/>
              <a:cxnLst/>
              <a:rect l="l" t="t" r="r" b="b"/>
              <a:pathLst>
                <a:path w="13443" h="1235" extrusionOk="0">
                  <a:moveTo>
                    <a:pt x="0" y="1"/>
                  </a:moveTo>
                  <a:lnTo>
                    <a:pt x="0" y="1235"/>
                  </a:lnTo>
                  <a:lnTo>
                    <a:pt x="13443" y="1235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6787696" y="3678293"/>
              <a:ext cx="728938" cy="37320"/>
            </a:xfrm>
            <a:custGeom>
              <a:avLst/>
              <a:gdLst/>
              <a:ahLst/>
              <a:cxnLst/>
              <a:rect l="l" t="t" r="r" b="b"/>
              <a:pathLst>
                <a:path w="20216" h="1035" extrusionOk="0">
                  <a:moveTo>
                    <a:pt x="1" y="1"/>
                  </a:moveTo>
                  <a:lnTo>
                    <a:pt x="1" y="1035"/>
                  </a:lnTo>
                  <a:lnTo>
                    <a:pt x="20215" y="1035"/>
                  </a:lnTo>
                  <a:lnTo>
                    <a:pt x="20215" y="1"/>
                  </a:lnTo>
                  <a:close/>
                </a:path>
              </a:pathLst>
            </a:custGeom>
            <a:solidFill>
              <a:srgbClr val="7B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6787696" y="3762488"/>
              <a:ext cx="728938" cy="37320"/>
            </a:xfrm>
            <a:custGeom>
              <a:avLst/>
              <a:gdLst/>
              <a:ahLst/>
              <a:cxnLst/>
              <a:rect l="l" t="t" r="r" b="b"/>
              <a:pathLst>
                <a:path w="20216" h="1035" extrusionOk="0">
                  <a:moveTo>
                    <a:pt x="1" y="1"/>
                  </a:moveTo>
                  <a:lnTo>
                    <a:pt x="1" y="1035"/>
                  </a:lnTo>
                  <a:lnTo>
                    <a:pt x="20215" y="1035"/>
                  </a:lnTo>
                  <a:lnTo>
                    <a:pt x="202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6787696" y="3858726"/>
              <a:ext cx="728938" cy="37320"/>
            </a:xfrm>
            <a:custGeom>
              <a:avLst/>
              <a:gdLst/>
              <a:ahLst/>
              <a:cxnLst/>
              <a:rect l="l" t="t" r="r" b="b"/>
              <a:pathLst>
                <a:path w="20216" h="1035" extrusionOk="0">
                  <a:moveTo>
                    <a:pt x="1" y="1"/>
                  </a:moveTo>
                  <a:lnTo>
                    <a:pt x="1" y="1035"/>
                  </a:lnTo>
                  <a:lnTo>
                    <a:pt x="20215" y="1035"/>
                  </a:lnTo>
                  <a:lnTo>
                    <a:pt x="202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6787696" y="3942922"/>
              <a:ext cx="728938" cy="37320"/>
            </a:xfrm>
            <a:custGeom>
              <a:avLst/>
              <a:gdLst/>
              <a:ahLst/>
              <a:cxnLst/>
              <a:rect l="l" t="t" r="r" b="b"/>
              <a:pathLst>
                <a:path w="20216" h="1035" extrusionOk="0">
                  <a:moveTo>
                    <a:pt x="1" y="1"/>
                  </a:moveTo>
                  <a:lnTo>
                    <a:pt x="1" y="1035"/>
                  </a:lnTo>
                  <a:lnTo>
                    <a:pt x="20215" y="1035"/>
                  </a:lnTo>
                  <a:lnTo>
                    <a:pt x="202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6787696" y="3678293"/>
              <a:ext cx="728938" cy="37320"/>
            </a:xfrm>
            <a:custGeom>
              <a:avLst/>
              <a:gdLst/>
              <a:ahLst/>
              <a:cxnLst/>
              <a:rect l="l" t="t" r="r" b="b"/>
              <a:pathLst>
                <a:path w="20216" h="1035" extrusionOk="0">
                  <a:moveTo>
                    <a:pt x="1" y="1"/>
                  </a:moveTo>
                  <a:lnTo>
                    <a:pt x="1" y="1035"/>
                  </a:lnTo>
                  <a:lnTo>
                    <a:pt x="20215" y="1035"/>
                  </a:lnTo>
                  <a:lnTo>
                    <a:pt x="202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7696" y="3762488"/>
              <a:ext cx="261056" cy="37320"/>
            </a:xfrm>
            <a:custGeom>
              <a:avLst/>
              <a:gdLst/>
              <a:ahLst/>
              <a:cxnLst/>
              <a:rect l="l" t="t" r="r" b="b"/>
              <a:pathLst>
                <a:path w="7240" h="1035" extrusionOk="0">
                  <a:moveTo>
                    <a:pt x="1" y="1"/>
                  </a:moveTo>
                  <a:lnTo>
                    <a:pt x="1" y="1035"/>
                  </a:lnTo>
                  <a:lnTo>
                    <a:pt x="7239" y="103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787696" y="3858726"/>
              <a:ext cx="394577" cy="37320"/>
            </a:xfrm>
            <a:custGeom>
              <a:avLst/>
              <a:gdLst/>
              <a:ahLst/>
              <a:cxnLst/>
              <a:rect l="l" t="t" r="r" b="b"/>
              <a:pathLst>
                <a:path w="10943" h="1035" extrusionOk="0">
                  <a:moveTo>
                    <a:pt x="1" y="1"/>
                  </a:moveTo>
                  <a:lnTo>
                    <a:pt x="1" y="1035"/>
                  </a:lnTo>
                  <a:lnTo>
                    <a:pt x="10942" y="1035"/>
                  </a:lnTo>
                  <a:lnTo>
                    <a:pt x="10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787696" y="3942922"/>
              <a:ext cx="121550" cy="37320"/>
            </a:xfrm>
            <a:custGeom>
              <a:avLst/>
              <a:gdLst/>
              <a:ahLst/>
              <a:cxnLst/>
              <a:rect l="l" t="t" r="r" b="b"/>
              <a:pathLst>
                <a:path w="3371" h="1035" extrusionOk="0">
                  <a:moveTo>
                    <a:pt x="1" y="1"/>
                  </a:moveTo>
                  <a:lnTo>
                    <a:pt x="1" y="1035"/>
                  </a:lnTo>
                  <a:lnTo>
                    <a:pt x="3370" y="1035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752828" y="3407679"/>
              <a:ext cx="170840" cy="170840"/>
            </a:xfrm>
            <a:custGeom>
              <a:avLst/>
              <a:gdLst/>
              <a:ahLst/>
              <a:cxnLst/>
              <a:rect l="l" t="t" r="r" b="b"/>
              <a:pathLst>
                <a:path w="4738" h="4738" extrusionOk="0">
                  <a:moveTo>
                    <a:pt x="2369" y="468"/>
                  </a:moveTo>
                  <a:cubicBezTo>
                    <a:pt x="2869" y="468"/>
                    <a:pt x="3336" y="668"/>
                    <a:pt x="3670" y="935"/>
                  </a:cubicBezTo>
                  <a:cubicBezTo>
                    <a:pt x="4037" y="1301"/>
                    <a:pt x="4237" y="1768"/>
                    <a:pt x="4237" y="2336"/>
                  </a:cubicBezTo>
                  <a:cubicBezTo>
                    <a:pt x="4237" y="2836"/>
                    <a:pt x="4070" y="3303"/>
                    <a:pt x="3703" y="3670"/>
                  </a:cubicBezTo>
                  <a:cubicBezTo>
                    <a:pt x="3370" y="4003"/>
                    <a:pt x="2869" y="4204"/>
                    <a:pt x="2369" y="4204"/>
                  </a:cubicBezTo>
                  <a:cubicBezTo>
                    <a:pt x="1869" y="4204"/>
                    <a:pt x="1402" y="4037"/>
                    <a:pt x="1035" y="3670"/>
                  </a:cubicBezTo>
                  <a:cubicBezTo>
                    <a:pt x="701" y="3336"/>
                    <a:pt x="501" y="2836"/>
                    <a:pt x="501" y="2336"/>
                  </a:cubicBezTo>
                  <a:cubicBezTo>
                    <a:pt x="501" y="1835"/>
                    <a:pt x="668" y="1368"/>
                    <a:pt x="1035" y="1001"/>
                  </a:cubicBezTo>
                  <a:cubicBezTo>
                    <a:pt x="1368" y="668"/>
                    <a:pt x="1869" y="468"/>
                    <a:pt x="2369" y="468"/>
                  </a:cubicBezTo>
                  <a:close/>
                  <a:moveTo>
                    <a:pt x="2369" y="1"/>
                  </a:moveTo>
                  <a:cubicBezTo>
                    <a:pt x="1735" y="1"/>
                    <a:pt x="1168" y="234"/>
                    <a:pt x="701" y="701"/>
                  </a:cubicBezTo>
                  <a:cubicBezTo>
                    <a:pt x="234" y="1168"/>
                    <a:pt x="1" y="1735"/>
                    <a:pt x="1" y="2369"/>
                  </a:cubicBezTo>
                  <a:cubicBezTo>
                    <a:pt x="1" y="3003"/>
                    <a:pt x="234" y="3570"/>
                    <a:pt x="701" y="4037"/>
                  </a:cubicBezTo>
                  <a:cubicBezTo>
                    <a:pt x="1168" y="4504"/>
                    <a:pt x="1735" y="4737"/>
                    <a:pt x="2369" y="4737"/>
                  </a:cubicBezTo>
                  <a:cubicBezTo>
                    <a:pt x="3003" y="4737"/>
                    <a:pt x="3637" y="4504"/>
                    <a:pt x="4037" y="4037"/>
                  </a:cubicBezTo>
                  <a:cubicBezTo>
                    <a:pt x="4504" y="3570"/>
                    <a:pt x="4737" y="3003"/>
                    <a:pt x="4737" y="2369"/>
                  </a:cubicBezTo>
                  <a:cubicBezTo>
                    <a:pt x="4737" y="1702"/>
                    <a:pt x="4470" y="1135"/>
                    <a:pt x="4003" y="668"/>
                  </a:cubicBezTo>
                  <a:cubicBezTo>
                    <a:pt x="3536" y="234"/>
                    <a:pt x="3003" y="1"/>
                    <a:pt x="2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6838213" y="3407679"/>
              <a:ext cx="85456" cy="85420"/>
            </a:xfrm>
            <a:custGeom>
              <a:avLst/>
              <a:gdLst/>
              <a:ahLst/>
              <a:cxnLst/>
              <a:rect l="l" t="t" r="r" b="b"/>
              <a:pathLst>
                <a:path w="2370" h="2369" extrusionOk="0">
                  <a:moveTo>
                    <a:pt x="1" y="1"/>
                  </a:moveTo>
                  <a:lnTo>
                    <a:pt x="1" y="468"/>
                  </a:lnTo>
                  <a:cubicBezTo>
                    <a:pt x="501" y="468"/>
                    <a:pt x="968" y="668"/>
                    <a:pt x="1335" y="1001"/>
                  </a:cubicBezTo>
                  <a:cubicBezTo>
                    <a:pt x="1702" y="1335"/>
                    <a:pt x="1936" y="1835"/>
                    <a:pt x="1936" y="2369"/>
                  </a:cubicBezTo>
                  <a:lnTo>
                    <a:pt x="2369" y="2369"/>
                  </a:lnTo>
                  <a:cubicBezTo>
                    <a:pt x="2369" y="1702"/>
                    <a:pt x="2136" y="1135"/>
                    <a:pt x="1635" y="668"/>
                  </a:cubicBezTo>
                  <a:cubicBezTo>
                    <a:pt x="1168" y="234"/>
                    <a:pt x="63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62108" y="3407679"/>
              <a:ext cx="170840" cy="170840"/>
            </a:xfrm>
            <a:custGeom>
              <a:avLst/>
              <a:gdLst/>
              <a:ahLst/>
              <a:cxnLst/>
              <a:rect l="l" t="t" r="r" b="b"/>
              <a:pathLst>
                <a:path w="4738" h="4738" extrusionOk="0">
                  <a:moveTo>
                    <a:pt x="2369" y="468"/>
                  </a:moveTo>
                  <a:cubicBezTo>
                    <a:pt x="2869" y="468"/>
                    <a:pt x="3336" y="668"/>
                    <a:pt x="3670" y="935"/>
                  </a:cubicBezTo>
                  <a:cubicBezTo>
                    <a:pt x="4037" y="1301"/>
                    <a:pt x="4237" y="1768"/>
                    <a:pt x="4237" y="2336"/>
                  </a:cubicBezTo>
                  <a:cubicBezTo>
                    <a:pt x="4237" y="2836"/>
                    <a:pt x="4070" y="3303"/>
                    <a:pt x="3703" y="3670"/>
                  </a:cubicBezTo>
                  <a:cubicBezTo>
                    <a:pt x="3370" y="4003"/>
                    <a:pt x="2869" y="4204"/>
                    <a:pt x="2369" y="4204"/>
                  </a:cubicBezTo>
                  <a:cubicBezTo>
                    <a:pt x="1869" y="4204"/>
                    <a:pt x="1402" y="4037"/>
                    <a:pt x="1035" y="3670"/>
                  </a:cubicBezTo>
                  <a:cubicBezTo>
                    <a:pt x="701" y="3336"/>
                    <a:pt x="501" y="2836"/>
                    <a:pt x="501" y="2336"/>
                  </a:cubicBezTo>
                  <a:cubicBezTo>
                    <a:pt x="501" y="1835"/>
                    <a:pt x="668" y="1368"/>
                    <a:pt x="1035" y="1001"/>
                  </a:cubicBezTo>
                  <a:cubicBezTo>
                    <a:pt x="1368" y="668"/>
                    <a:pt x="1869" y="468"/>
                    <a:pt x="2369" y="468"/>
                  </a:cubicBezTo>
                  <a:close/>
                  <a:moveTo>
                    <a:pt x="2369" y="1"/>
                  </a:moveTo>
                  <a:cubicBezTo>
                    <a:pt x="1735" y="1"/>
                    <a:pt x="1168" y="234"/>
                    <a:pt x="701" y="701"/>
                  </a:cubicBezTo>
                  <a:cubicBezTo>
                    <a:pt x="234" y="1168"/>
                    <a:pt x="1" y="1735"/>
                    <a:pt x="1" y="2369"/>
                  </a:cubicBezTo>
                  <a:cubicBezTo>
                    <a:pt x="1" y="3003"/>
                    <a:pt x="234" y="3570"/>
                    <a:pt x="701" y="4037"/>
                  </a:cubicBezTo>
                  <a:cubicBezTo>
                    <a:pt x="1168" y="4504"/>
                    <a:pt x="1735" y="4737"/>
                    <a:pt x="2369" y="4737"/>
                  </a:cubicBezTo>
                  <a:cubicBezTo>
                    <a:pt x="3003" y="4737"/>
                    <a:pt x="3603" y="4504"/>
                    <a:pt x="4037" y="4037"/>
                  </a:cubicBezTo>
                  <a:cubicBezTo>
                    <a:pt x="4504" y="3570"/>
                    <a:pt x="4737" y="3003"/>
                    <a:pt x="4737" y="2369"/>
                  </a:cubicBezTo>
                  <a:cubicBezTo>
                    <a:pt x="4737" y="1702"/>
                    <a:pt x="4437" y="1135"/>
                    <a:pt x="4004" y="668"/>
                  </a:cubicBezTo>
                  <a:cubicBezTo>
                    <a:pt x="3537" y="234"/>
                    <a:pt x="3003" y="1"/>
                    <a:pt x="2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7046302" y="3408869"/>
              <a:ext cx="85456" cy="169651"/>
            </a:xfrm>
            <a:custGeom>
              <a:avLst/>
              <a:gdLst/>
              <a:ahLst/>
              <a:cxnLst/>
              <a:rect l="l" t="t" r="r" b="b"/>
              <a:pathLst>
                <a:path w="2370" h="4705" extrusionOk="0">
                  <a:moveTo>
                    <a:pt x="1" y="1"/>
                  </a:moveTo>
                  <a:lnTo>
                    <a:pt x="1" y="468"/>
                  </a:lnTo>
                  <a:cubicBezTo>
                    <a:pt x="501" y="468"/>
                    <a:pt x="935" y="668"/>
                    <a:pt x="1335" y="1002"/>
                  </a:cubicBezTo>
                  <a:cubicBezTo>
                    <a:pt x="1702" y="1335"/>
                    <a:pt x="1902" y="1836"/>
                    <a:pt x="1902" y="2369"/>
                  </a:cubicBezTo>
                  <a:cubicBezTo>
                    <a:pt x="1902" y="2870"/>
                    <a:pt x="1735" y="3337"/>
                    <a:pt x="1368" y="3704"/>
                  </a:cubicBezTo>
                  <a:cubicBezTo>
                    <a:pt x="1035" y="4037"/>
                    <a:pt x="534" y="4237"/>
                    <a:pt x="34" y="4237"/>
                  </a:cubicBezTo>
                  <a:lnTo>
                    <a:pt x="34" y="4704"/>
                  </a:lnTo>
                  <a:cubicBezTo>
                    <a:pt x="668" y="4704"/>
                    <a:pt x="1268" y="4471"/>
                    <a:pt x="1669" y="4037"/>
                  </a:cubicBezTo>
                  <a:cubicBezTo>
                    <a:pt x="2102" y="3570"/>
                    <a:pt x="2369" y="3003"/>
                    <a:pt x="2369" y="2369"/>
                  </a:cubicBezTo>
                  <a:cubicBezTo>
                    <a:pt x="2369" y="1702"/>
                    <a:pt x="2069" y="1135"/>
                    <a:pt x="1602" y="668"/>
                  </a:cubicBezTo>
                  <a:cubicBezTo>
                    <a:pt x="1168" y="234"/>
                    <a:pt x="60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7169007" y="3407679"/>
              <a:ext cx="170804" cy="170840"/>
            </a:xfrm>
            <a:custGeom>
              <a:avLst/>
              <a:gdLst/>
              <a:ahLst/>
              <a:cxnLst/>
              <a:rect l="l" t="t" r="r" b="b"/>
              <a:pathLst>
                <a:path w="4737" h="4738" extrusionOk="0">
                  <a:moveTo>
                    <a:pt x="2369" y="468"/>
                  </a:moveTo>
                  <a:cubicBezTo>
                    <a:pt x="2869" y="468"/>
                    <a:pt x="3336" y="668"/>
                    <a:pt x="3669" y="935"/>
                  </a:cubicBezTo>
                  <a:cubicBezTo>
                    <a:pt x="4036" y="1301"/>
                    <a:pt x="4237" y="1768"/>
                    <a:pt x="4237" y="2336"/>
                  </a:cubicBezTo>
                  <a:cubicBezTo>
                    <a:pt x="4237" y="2836"/>
                    <a:pt x="4070" y="3303"/>
                    <a:pt x="3703" y="3670"/>
                  </a:cubicBezTo>
                  <a:cubicBezTo>
                    <a:pt x="3369" y="4003"/>
                    <a:pt x="2869" y="4204"/>
                    <a:pt x="2369" y="4204"/>
                  </a:cubicBezTo>
                  <a:cubicBezTo>
                    <a:pt x="1868" y="4204"/>
                    <a:pt x="1401" y="4037"/>
                    <a:pt x="1034" y="3670"/>
                  </a:cubicBezTo>
                  <a:cubicBezTo>
                    <a:pt x="701" y="3336"/>
                    <a:pt x="501" y="2836"/>
                    <a:pt x="501" y="2336"/>
                  </a:cubicBezTo>
                  <a:cubicBezTo>
                    <a:pt x="501" y="1835"/>
                    <a:pt x="667" y="1368"/>
                    <a:pt x="1034" y="1001"/>
                  </a:cubicBezTo>
                  <a:cubicBezTo>
                    <a:pt x="1368" y="668"/>
                    <a:pt x="1868" y="468"/>
                    <a:pt x="2369" y="468"/>
                  </a:cubicBezTo>
                  <a:close/>
                  <a:moveTo>
                    <a:pt x="2369" y="1"/>
                  </a:moveTo>
                  <a:cubicBezTo>
                    <a:pt x="1735" y="1"/>
                    <a:pt x="1168" y="234"/>
                    <a:pt x="701" y="701"/>
                  </a:cubicBezTo>
                  <a:cubicBezTo>
                    <a:pt x="267" y="1168"/>
                    <a:pt x="0" y="1735"/>
                    <a:pt x="0" y="2369"/>
                  </a:cubicBezTo>
                  <a:cubicBezTo>
                    <a:pt x="0" y="3003"/>
                    <a:pt x="234" y="3570"/>
                    <a:pt x="701" y="4037"/>
                  </a:cubicBezTo>
                  <a:cubicBezTo>
                    <a:pt x="1168" y="4504"/>
                    <a:pt x="1735" y="4737"/>
                    <a:pt x="2369" y="4737"/>
                  </a:cubicBezTo>
                  <a:cubicBezTo>
                    <a:pt x="3002" y="4737"/>
                    <a:pt x="3603" y="4504"/>
                    <a:pt x="4036" y="4037"/>
                  </a:cubicBezTo>
                  <a:cubicBezTo>
                    <a:pt x="4503" y="3570"/>
                    <a:pt x="4737" y="3003"/>
                    <a:pt x="4737" y="2369"/>
                  </a:cubicBezTo>
                  <a:cubicBezTo>
                    <a:pt x="4737" y="1702"/>
                    <a:pt x="4470" y="1135"/>
                    <a:pt x="4003" y="668"/>
                  </a:cubicBezTo>
                  <a:cubicBezTo>
                    <a:pt x="3536" y="234"/>
                    <a:pt x="3002" y="1"/>
                    <a:pt x="2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7194247" y="3407679"/>
              <a:ext cx="144374" cy="170840"/>
            </a:xfrm>
            <a:custGeom>
              <a:avLst/>
              <a:gdLst/>
              <a:ahLst/>
              <a:cxnLst/>
              <a:rect l="l" t="t" r="r" b="b"/>
              <a:pathLst>
                <a:path w="4004" h="4738" extrusionOk="0">
                  <a:moveTo>
                    <a:pt x="1635" y="1"/>
                  </a:moveTo>
                  <a:lnTo>
                    <a:pt x="1635" y="468"/>
                  </a:lnTo>
                  <a:cubicBezTo>
                    <a:pt x="2136" y="468"/>
                    <a:pt x="2603" y="668"/>
                    <a:pt x="2969" y="1001"/>
                  </a:cubicBezTo>
                  <a:cubicBezTo>
                    <a:pt x="3336" y="1335"/>
                    <a:pt x="3537" y="1835"/>
                    <a:pt x="3537" y="2369"/>
                  </a:cubicBezTo>
                  <a:cubicBezTo>
                    <a:pt x="3537" y="2869"/>
                    <a:pt x="3370" y="3336"/>
                    <a:pt x="3003" y="3703"/>
                  </a:cubicBezTo>
                  <a:cubicBezTo>
                    <a:pt x="2669" y="4037"/>
                    <a:pt x="2169" y="4237"/>
                    <a:pt x="1669" y="4237"/>
                  </a:cubicBezTo>
                  <a:cubicBezTo>
                    <a:pt x="1168" y="4237"/>
                    <a:pt x="701" y="4070"/>
                    <a:pt x="334" y="3703"/>
                  </a:cubicBezTo>
                  <a:lnTo>
                    <a:pt x="1" y="4037"/>
                  </a:lnTo>
                  <a:cubicBezTo>
                    <a:pt x="468" y="4504"/>
                    <a:pt x="1035" y="4737"/>
                    <a:pt x="1669" y="4737"/>
                  </a:cubicBezTo>
                  <a:cubicBezTo>
                    <a:pt x="2302" y="4737"/>
                    <a:pt x="2836" y="4504"/>
                    <a:pt x="3303" y="4037"/>
                  </a:cubicBezTo>
                  <a:cubicBezTo>
                    <a:pt x="3770" y="3570"/>
                    <a:pt x="4004" y="3003"/>
                    <a:pt x="4004" y="2369"/>
                  </a:cubicBezTo>
                  <a:cubicBezTo>
                    <a:pt x="4004" y="1702"/>
                    <a:pt x="3737" y="1135"/>
                    <a:pt x="3270" y="668"/>
                  </a:cubicBezTo>
                  <a:cubicBezTo>
                    <a:pt x="2803" y="234"/>
                    <a:pt x="2269" y="1"/>
                    <a:pt x="1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377060" y="3407679"/>
              <a:ext cx="170840" cy="170840"/>
            </a:xfrm>
            <a:custGeom>
              <a:avLst/>
              <a:gdLst/>
              <a:ahLst/>
              <a:cxnLst/>
              <a:rect l="l" t="t" r="r" b="b"/>
              <a:pathLst>
                <a:path w="4738" h="4738" extrusionOk="0">
                  <a:moveTo>
                    <a:pt x="2369" y="468"/>
                  </a:moveTo>
                  <a:cubicBezTo>
                    <a:pt x="2870" y="468"/>
                    <a:pt x="3337" y="668"/>
                    <a:pt x="3670" y="935"/>
                  </a:cubicBezTo>
                  <a:cubicBezTo>
                    <a:pt x="4037" y="1301"/>
                    <a:pt x="4237" y="1768"/>
                    <a:pt x="4237" y="2336"/>
                  </a:cubicBezTo>
                  <a:cubicBezTo>
                    <a:pt x="4237" y="2836"/>
                    <a:pt x="4071" y="3303"/>
                    <a:pt x="3704" y="3670"/>
                  </a:cubicBezTo>
                  <a:cubicBezTo>
                    <a:pt x="3370" y="4003"/>
                    <a:pt x="2870" y="4204"/>
                    <a:pt x="2369" y="4204"/>
                  </a:cubicBezTo>
                  <a:cubicBezTo>
                    <a:pt x="1869" y="4204"/>
                    <a:pt x="1402" y="4037"/>
                    <a:pt x="1035" y="3670"/>
                  </a:cubicBezTo>
                  <a:cubicBezTo>
                    <a:pt x="701" y="3336"/>
                    <a:pt x="501" y="2836"/>
                    <a:pt x="501" y="2336"/>
                  </a:cubicBezTo>
                  <a:cubicBezTo>
                    <a:pt x="501" y="1835"/>
                    <a:pt x="668" y="1368"/>
                    <a:pt x="1035" y="1001"/>
                  </a:cubicBezTo>
                  <a:cubicBezTo>
                    <a:pt x="1369" y="668"/>
                    <a:pt x="1869" y="468"/>
                    <a:pt x="2369" y="468"/>
                  </a:cubicBezTo>
                  <a:close/>
                  <a:moveTo>
                    <a:pt x="2369" y="1"/>
                  </a:moveTo>
                  <a:cubicBezTo>
                    <a:pt x="1736" y="1"/>
                    <a:pt x="1168" y="234"/>
                    <a:pt x="701" y="701"/>
                  </a:cubicBezTo>
                  <a:cubicBezTo>
                    <a:pt x="234" y="1168"/>
                    <a:pt x="1" y="1735"/>
                    <a:pt x="1" y="2369"/>
                  </a:cubicBezTo>
                  <a:cubicBezTo>
                    <a:pt x="1" y="3003"/>
                    <a:pt x="234" y="3570"/>
                    <a:pt x="701" y="4037"/>
                  </a:cubicBezTo>
                  <a:cubicBezTo>
                    <a:pt x="1168" y="4504"/>
                    <a:pt x="1736" y="4737"/>
                    <a:pt x="2369" y="4737"/>
                  </a:cubicBezTo>
                  <a:cubicBezTo>
                    <a:pt x="3003" y="4737"/>
                    <a:pt x="3570" y="4504"/>
                    <a:pt x="4037" y="4037"/>
                  </a:cubicBezTo>
                  <a:cubicBezTo>
                    <a:pt x="4471" y="3570"/>
                    <a:pt x="4738" y="3003"/>
                    <a:pt x="4738" y="2369"/>
                  </a:cubicBezTo>
                  <a:cubicBezTo>
                    <a:pt x="4738" y="1702"/>
                    <a:pt x="4437" y="1135"/>
                    <a:pt x="3970" y="668"/>
                  </a:cubicBezTo>
                  <a:cubicBezTo>
                    <a:pt x="3537" y="234"/>
                    <a:pt x="3003" y="1"/>
                    <a:pt x="2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377060" y="3407679"/>
              <a:ext cx="168425" cy="170840"/>
            </a:xfrm>
            <a:custGeom>
              <a:avLst/>
              <a:gdLst/>
              <a:ahLst/>
              <a:cxnLst/>
              <a:rect l="l" t="t" r="r" b="b"/>
              <a:pathLst>
                <a:path w="4671" h="4738" extrusionOk="0">
                  <a:moveTo>
                    <a:pt x="2269" y="1"/>
                  </a:moveTo>
                  <a:lnTo>
                    <a:pt x="2269" y="468"/>
                  </a:lnTo>
                  <a:cubicBezTo>
                    <a:pt x="2770" y="468"/>
                    <a:pt x="3237" y="668"/>
                    <a:pt x="3604" y="1001"/>
                  </a:cubicBezTo>
                  <a:cubicBezTo>
                    <a:pt x="4004" y="1335"/>
                    <a:pt x="4204" y="1835"/>
                    <a:pt x="4204" y="2369"/>
                  </a:cubicBezTo>
                  <a:cubicBezTo>
                    <a:pt x="4204" y="2869"/>
                    <a:pt x="4037" y="3336"/>
                    <a:pt x="3670" y="3703"/>
                  </a:cubicBezTo>
                  <a:cubicBezTo>
                    <a:pt x="3337" y="4037"/>
                    <a:pt x="2836" y="4237"/>
                    <a:pt x="2336" y="4237"/>
                  </a:cubicBezTo>
                  <a:cubicBezTo>
                    <a:pt x="1836" y="4237"/>
                    <a:pt x="1369" y="4070"/>
                    <a:pt x="1002" y="3703"/>
                  </a:cubicBezTo>
                  <a:cubicBezTo>
                    <a:pt x="668" y="3370"/>
                    <a:pt x="435" y="2869"/>
                    <a:pt x="435" y="2369"/>
                  </a:cubicBezTo>
                  <a:lnTo>
                    <a:pt x="1" y="2369"/>
                  </a:lnTo>
                  <a:cubicBezTo>
                    <a:pt x="1" y="3003"/>
                    <a:pt x="234" y="3570"/>
                    <a:pt x="701" y="4037"/>
                  </a:cubicBezTo>
                  <a:cubicBezTo>
                    <a:pt x="1168" y="4504"/>
                    <a:pt x="1736" y="4737"/>
                    <a:pt x="2369" y="4737"/>
                  </a:cubicBezTo>
                  <a:cubicBezTo>
                    <a:pt x="3003" y="4737"/>
                    <a:pt x="3570" y="4504"/>
                    <a:pt x="3937" y="4037"/>
                  </a:cubicBezTo>
                  <a:cubicBezTo>
                    <a:pt x="4404" y="3570"/>
                    <a:pt x="4671" y="3003"/>
                    <a:pt x="4671" y="2369"/>
                  </a:cubicBezTo>
                  <a:cubicBezTo>
                    <a:pt x="4671" y="1702"/>
                    <a:pt x="4371" y="1135"/>
                    <a:pt x="3904" y="668"/>
                  </a:cubicBezTo>
                  <a:cubicBezTo>
                    <a:pt x="3437" y="234"/>
                    <a:pt x="2903" y="1"/>
                    <a:pt x="2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901252" y="2915742"/>
              <a:ext cx="716895" cy="107091"/>
            </a:xfrm>
            <a:custGeom>
              <a:avLst/>
              <a:gdLst/>
              <a:ahLst/>
              <a:cxnLst/>
              <a:rect l="l" t="t" r="r" b="b"/>
              <a:pathLst>
                <a:path w="19882" h="2970" extrusionOk="0">
                  <a:moveTo>
                    <a:pt x="1" y="0"/>
                  </a:moveTo>
                  <a:lnTo>
                    <a:pt x="1" y="2969"/>
                  </a:lnTo>
                  <a:lnTo>
                    <a:pt x="19882" y="2969"/>
                  </a:lnTo>
                  <a:lnTo>
                    <a:pt x="198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5945748" y="3359578"/>
              <a:ext cx="641138" cy="43341"/>
            </a:xfrm>
            <a:custGeom>
              <a:avLst/>
              <a:gdLst/>
              <a:ahLst/>
              <a:cxnLst/>
              <a:rect l="l" t="t" r="r" b="b"/>
              <a:pathLst>
                <a:path w="17781" h="1202" extrusionOk="0">
                  <a:moveTo>
                    <a:pt x="1" y="0"/>
                  </a:moveTo>
                  <a:lnTo>
                    <a:pt x="1" y="1201"/>
                  </a:lnTo>
                  <a:lnTo>
                    <a:pt x="17780" y="1201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945748" y="3431730"/>
              <a:ext cx="641138" cy="43341"/>
            </a:xfrm>
            <a:custGeom>
              <a:avLst/>
              <a:gdLst/>
              <a:ahLst/>
              <a:cxnLst/>
              <a:rect l="l" t="t" r="r" b="b"/>
              <a:pathLst>
                <a:path w="17781" h="1202" extrusionOk="0">
                  <a:moveTo>
                    <a:pt x="1" y="1"/>
                  </a:moveTo>
                  <a:lnTo>
                    <a:pt x="1" y="1202"/>
                  </a:lnTo>
                  <a:lnTo>
                    <a:pt x="17780" y="1202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5945748" y="3501501"/>
              <a:ext cx="641138" cy="44531"/>
            </a:xfrm>
            <a:custGeom>
              <a:avLst/>
              <a:gdLst/>
              <a:ahLst/>
              <a:cxnLst/>
              <a:rect l="l" t="t" r="r" b="b"/>
              <a:pathLst>
                <a:path w="17781" h="1235" extrusionOk="0">
                  <a:moveTo>
                    <a:pt x="1" y="0"/>
                  </a:moveTo>
                  <a:lnTo>
                    <a:pt x="1" y="1235"/>
                  </a:lnTo>
                  <a:lnTo>
                    <a:pt x="17780" y="1235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5945748" y="3574879"/>
              <a:ext cx="641138" cy="43341"/>
            </a:xfrm>
            <a:custGeom>
              <a:avLst/>
              <a:gdLst/>
              <a:ahLst/>
              <a:cxnLst/>
              <a:rect l="l" t="t" r="r" b="b"/>
              <a:pathLst>
                <a:path w="17781" h="1202" extrusionOk="0">
                  <a:moveTo>
                    <a:pt x="1" y="0"/>
                  </a:moveTo>
                  <a:lnTo>
                    <a:pt x="1" y="1201"/>
                  </a:lnTo>
                  <a:lnTo>
                    <a:pt x="17780" y="1201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5945748" y="3647031"/>
              <a:ext cx="641138" cy="43341"/>
            </a:xfrm>
            <a:custGeom>
              <a:avLst/>
              <a:gdLst/>
              <a:ahLst/>
              <a:cxnLst/>
              <a:rect l="l" t="t" r="r" b="b"/>
              <a:pathLst>
                <a:path w="17781" h="1202" extrusionOk="0">
                  <a:moveTo>
                    <a:pt x="1" y="1"/>
                  </a:moveTo>
                  <a:lnTo>
                    <a:pt x="1" y="1201"/>
                  </a:lnTo>
                  <a:lnTo>
                    <a:pt x="17780" y="1201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5945748" y="3717993"/>
              <a:ext cx="641138" cy="44531"/>
            </a:xfrm>
            <a:custGeom>
              <a:avLst/>
              <a:gdLst/>
              <a:ahLst/>
              <a:cxnLst/>
              <a:rect l="l" t="t" r="r" b="b"/>
              <a:pathLst>
                <a:path w="17781" h="1235" extrusionOk="0">
                  <a:moveTo>
                    <a:pt x="1" y="1"/>
                  </a:moveTo>
                  <a:lnTo>
                    <a:pt x="1" y="1235"/>
                  </a:lnTo>
                  <a:lnTo>
                    <a:pt x="17780" y="1235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5945748" y="3791370"/>
              <a:ext cx="641138" cy="43341"/>
            </a:xfrm>
            <a:custGeom>
              <a:avLst/>
              <a:gdLst/>
              <a:ahLst/>
              <a:cxnLst/>
              <a:rect l="l" t="t" r="r" b="b"/>
              <a:pathLst>
                <a:path w="17781" h="1202" extrusionOk="0">
                  <a:moveTo>
                    <a:pt x="1" y="1"/>
                  </a:moveTo>
                  <a:lnTo>
                    <a:pt x="1" y="1201"/>
                  </a:lnTo>
                  <a:lnTo>
                    <a:pt x="17780" y="1201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945748" y="3862332"/>
              <a:ext cx="641138" cy="44531"/>
            </a:xfrm>
            <a:custGeom>
              <a:avLst/>
              <a:gdLst/>
              <a:ahLst/>
              <a:cxnLst/>
              <a:rect l="l" t="t" r="r" b="b"/>
              <a:pathLst>
                <a:path w="17781" h="1235" extrusionOk="0">
                  <a:moveTo>
                    <a:pt x="1" y="1"/>
                  </a:moveTo>
                  <a:lnTo>
                    <a:pt x="1" y="1235"/>
                  </a:lnTo>
                  <a:lnTo>
                    <a:pt x="17780" y="1235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695579" y="2704046"/>
              <a:ext cx="2715923" cy="86646"/>
            </a:xfrm>
            <a:custGeom>
              <a:avLst/>
              <a:gdLst/>
              <a:ahLst/>
              <a:cxnLst/>
              <a:rect l="l" t="t" r="r" b="b"/>
              <a:pathLst>
                <a:path w="75322" h="2403" extrusionOk="0">
                  <a:moveTo>
                    <a:pt x="1" y="1"/>
                  </a:moveTo>
                  <a:lnTo>
                    <a:pt x="1" y="2402"/>
                  </a:lnTo>
                  <a:lnTo>
                    <a:pt x="75321" y="2402"/>
                  </a:lnTo>
                  <a:lnTo>
                    <a:pt x="753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748512" y="2717279"/>
              <a:ext cx="60180" cy="60180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834" y="1"/>
                  </a:moveTo>
                  <a:cubicBezTo>
                    <a:pt x="367" y="1"/>
                    <a:pt x="0" y="367"/>
                    <a:pt x="0" y="834"/>
                  </a:cubicBezTo>
                  <a:cubicBezTo>
                    <a:pt x="0" y="1301"/>
                    <a:pt x="367" y="1668"/>
                    <a:pt x="834" y="1668"/>
                  </a:cubicBezTo>
                  <a:cubicBezTo>
                    <a:pt x="1301" y="1668"/>
                    <a:pt x="1668" y="1301"/>
                    <a:pt x="1668" y="834"/>
                  </a:cubicBezTo>
                  <a:cubicBezTo>
                    <a:pt x="1668" y="367"/>
                    <a:pt x="1301" y="1"/>
                    <a:pt x="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5833896" y="2717279"/>
              <a:ext cx="60180" cy="60180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835" y="1"/>
                  </a:moveTo>
                  <a:cubicBezTo>
                    <a:pt x="368" y="1"/>
                    <a:pt x="1" y="367"/>
                    <a:pt x="1" y="834"/>
                  </a:cubicBezTo>
                  <a:cubicBezTo>
                    <a:pt x="1" y="1301"/>
                    <a:pt x="368" y="1668"/>
                    <a:pt x="835" y="1668"/>
                  </a:cubicBezTo>
                  <a:cubicBezTo>
                    <a:pt x="1302" y="1668"/>
                    <a:pt x="1669" y="1301"/>
                    <a:pt x="1669" y="834"/>
                  </a:cubicBezTo>
                  <a:cubicBezTo>
                    <a:pt x="1669" y="367"/>
                    <a:pt x="1302" y="1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5919317" y="2717279"/>
              <a:ext cx="60144" cy="60180"/>
            </a:xfrm>
            <a:custGeom>
              <a:avLst/>
              <a:gdLst/>
              <a:ahLst/>
              <a:cxnLst/>
              <a:rect l="l" t="t" r="r" b="b"/>
              <a:pathLst>
                <a:path w="1668" h="1669" extrusionOk="0">
                  <a:moveTo>
                    <a:pt x="834" y="1"/>
                  </a:moveTo>
                  <a:cubicBezTo>
                    <a:pt x="367" y="1"/>
                    <a:pt x="0" y="367"/>
                    <a:pt x="0" y="834"/>
                  </a:cubicBezTo>
                  <a:cubicBezTo>
                    <a:pt x="0" y="1301"/>
                    <a:pt x="367" y="1668"/>
                    <a:pt x="834" y="1668"/>
                  </a:cubicBezTo>
                  <a:cubicBezTo>
                    <a:pt x="1301" y="1668"/>
                    <a:pt x="1668" y="1301"/>
                    <a:pt x="1668" y="834"/>
                  </a:cubicBezTo>
                  <a:cubicBezTo>
                    <a:pt x="1668" y="367"/>
                    <a:pt x="1301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15"/>
          <p:cNvSpPr txBox="1">
            <a:spLocks noGrp="1"/>
          </p:cNvSpPr>
          <p:nvPr>
            <p:ph type="ctrTitle"/>
          </p:nvPr>
        </p:nvSpPr>
        <p:spPr>
          <a:xfrm>
            <a:off x="838200" y="568975"/>
            <a:ext cx="3526500" cy="26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Informe Técnico y Gerencial</a:t>
            </a:r>
            <a:endParaRPr dirty="0"/>
          </a:p>
        </p:txBody>
      </p:sp>
      <p:sp>
        <p:nvSpPr>
          <p:cNvPr id="100" name="Google Shape;100;p15"/>
          <p:cNvSpPr/>
          <p:nvPr/>
        </p:nvSpPr>
        <p:spPr>
          <a:xfrm>
            <a:off x="1395370" y="3899282"/>
            <a:ext cx="363704" cy="287939"/>
          </a:xfrm>
          <a:custGeom>
            <a:avLst/>
            <a:gdLst/>
            <a:ahLst/>
            <a:cxnLst/>
            <a:rect l="l" t="t" r="r" b="b"/>
            <a:pathLst>
              <a:path w="11209" h="8874" extrusionOk="0">
                <a:moveTo>
                  <a:pt x="1" y="0"/>
                </a:moveTo>
                <a:lnTo>
                  <a:pt x="1" y="8873"/>
                </a:lnTo>
                <a:lnTo>
                  <a:pt x="11209" y="8873"/>
                </a:lnTo>
                <a:lnTo>
                  <a:pt x="11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936150" y="3161100"/>
            <a:ext cx="33306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Desarrollado por: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Ing. Julián Andres Quimbayo</a:t>
            </a:r>
            <a:endParaRPr dirty="0"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4155698" y="3993319"/>
            <a:ext cx="1614150" cy="734931"/>
            <a:chOff x="4079498" y="3894820"/>
            <a:chExt cx="1614150" cy="734931"/>
          </a:xfrm>
        </p:grpSpPr>
        <p:sp>
          <p:nvSpPr>
            <p:cNvPr id="103" name="Google Shape;103;p15"/>
            <p:cNvSpPr/>
            <p:nvPr/>
          </p:nvSpPr>
          <p:spPr>
            <a:xfrm>
              <a:off x="4079498" y="4591241"/>
              <a:ext cx="1614150" cy="38509"/>
            </a:xfrm>
            <a:custGeom>
              <a:avLst/>
              <a:gdLst/>
              <a:ahLst/>
              <a:cxnLst/>
              <a:rect l="l" t="t" r="r" b="b"/>
              <a:pathLst>
                <a:path w="44766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44766" y="1067"/>
                  </a:lnTo>
                  <a:lnTo>
                    <a:pt x="447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081878" y="4176252"/>
              <a:ext cx="1611770" cy="174446"/>
            </a:xfrm>
            <a:custGeom>
              <a:avLst/>
              <a:gdLst/>
              <a:ahLst/>
              <a:cxnLst/>
              <a:rect l="l" t="t" r="r" b="b"/>
              <a:pathLst>
                <a:path w="44700" h="4838" extrusionOk="0">
                  <a:moveTo>
                    <a:pt x="1" y="1"/>
                  </a:moveTo>
                  <a:lnTo>
                    <a:pt x="1" y="3737"/>
                  </a:lnTo>
                  <a:lnTo>
                    <a:pt x="1" y="4104"/>
                  </a:lnTo>
                  <a:lnTo>
                    <a:pt x="1" y="4838"/>
                  </a:lnTo>
                  <a:lnTo>
                    <a:pt x="44700" y="4838"/>
                  </a:lnTo>
                  <a:lnTo>
                    <a:pt x="44700" y="4104"/>
                  </a:lnTo>
                  <a:lnTo>
                    <a:pt x="44700" y="3737"/>
                  </a:lnTo>
                  <a:lnTo>
                    <a:pt x="447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4079498" y="4557563"/>
              <a:ext cx="1614150" cy="39699"/>
            </a:xfrm>
            <a:custGeom>
              <a:avLst/>
              <a:gdLst/>
              <a:ahLst/>
              <a:cxnLst/>
              <a:rect l="l" t="t" r="r" b="b"/>
              <a:pathLst>
                <a:path w="44766" h="1101" extrusionOk="0">
                  <a:moveTo>
                    <a:pt x="0" y="0"/>
                  </a:moveTo>
                  <a:lnTo>
                    <a:pt x="0" y="1101"/>
                  </a:lnTo>
                  <a:lnTo>
                    <a:pt x="44766" y="1101"/>
                  </a:lnTo>
                  <a:lnTo>
                    <a:pt x="44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4079498" y="4343452"/>
              <a:ext cx="1614150" cy="39735"/>
            </a:xfrm>
            <a:custGeom>
              <a:avLst/>
              <a:gdLst/>
              <a:ahLst/>
              <a:cxnLst/>
              <a:rect l="l" t="t" r="r" b="b"/>
              <a:pathLst>
                <a:path w="44766" h="1102" extrusionOk="0">
                  <a:moveTo>
                    <a:pt x="0" y="0"/>
                  </a:moveTo>
                  <a:lnTo>
                    <a:pt x="0" y="1101"/>
                  </a:lnTo>
                  <a:lnTo>
                    <a:pt x="44766" y="1101"/>
                  </a:lnTo>
                  <a:lnTo>
                    <a:pt x="44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079498" y="4381926"/>
              <a:ext cx="1614150" cy="174446"/>
            </a:xfrm>
            <a:custGeom>
              <a:avLst/>
              <a:gdLst/>
              <a:ahLst/>
              <a:cxnLst/>
              <a:rect l="l" t="t" r="r" b="b"/>
              <a:pathLst>
                <a:path w="44766" h="4838" extrusionOk="0">
                  <a:moveTo>
                    <a:pt x="0" y="1"/>
                  </a:moveTo>
                  <a:lnTo>
                    <a:pt x="0" y="4838"/>
                  </a:lnTo>
                  <a:lnTo>
                    <a:pt x="44766" y="4838"/>
                  </a:lnTo>
                  <a:lnTo>
                    <a:pt x="447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146854" y="3896010"/>
              <a:ext cx="1403682" cy="282691"/>
            </a:xfrm>
            <a:custGeom>
              <a:avLst/>
              <a:gdLst/>
              <a:ahLst/>
              <a:cxnLst/>
              <a:rect l="l" t="t" r="r" b="b"/>
              <a:pathLst>
                <a:path w="38929" h="7840" extrusionOk="0">
                  <a:moveTo>
                    <a:pt x="0" y="1"/>
                  </a:moveTo>
                  <a:lnTo>
                    <a:pt x="0" y="7840"/>
                  </a:lnTo>
                  <a:lnTo>
                    <a:pt x="38928" y="7840"/>
                  </a:lnTo>
                  <a:lnTo>
                    <a:pt x="389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5397733" y="3894820"/>
              <a:ext cx="56574" cy="282691"/>
            </a:xfrm>
            <a:custGeom>
              <a:avLst/>
              <a:gdLst/>
              <a:ahLst/>
              <a:cxnLst/>
              <a:rect l="l" t="t" r="r" b="b"/>
              <a:pathLst>
                <a:path w="1569" h="7840" extrusionOk="0">
                  <a:moveTo>
                    <a:pt x="1" y="0"/>
                  </a:moveTo>
                  <a:lnTo>
                    <a:pt x="1" y="7839"/>
                  </a:lnTo>
                  <a:lnTo>
                    <a:pt x="1568" y="7839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4203392" y="3894820"/>
              <a:ext cx="57764" cy="282691"/>
            </a:xfrm>
            <a:custGeom>
              <a:avLst/>
              <a:gdLst/>
              <a:ahLst/>
              <a:cxnLst/>
              <a:rect l="l" t="t" r="r" b="b"/>
              <a:pathLst>
                <a:path w="1602" h="7840" extrusionOk="0">
                  <a:moveTo>
                    <a:pt x="0" y="0"/>
                  </a:moveTo>
                  <a:lnTo>
                    <a:pt x="0" y="7839"/>
                  </a:lnTo>
                  <a:lnTo>
                    <a:pt x="1601" y="7839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4413861" y="3939316"/>
              <a:ext cx="821534" cy="186453"/>
            </a:xfrm>
            <a:custGeom>
              <a:avLst/>
              <a:gdLst/>
              <a:ahLst/>
              <a:cxnLst/>
              <a:rect l="l" t="t" r="r" b="b"/>
              <a:pathLst>
                <a:path w="22784" h="5171" extrusionOk="0">
                  <a:moveTo>
                    <a:pt x="1" y="0"/>
                  </a:moveTo>
                  <a:lnTo>
                    <a:pt x="1" y="5171"/>
                  </a:lnTo>
                  <a:lnTo>
                    <a:pt x="22783" y="5171"/>
                  </a:lnTo>
                  <a:lnTo>
                    <a:pt x="227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2" name="Google Shape;112;p15"/>
          <p:cNvCxnSpPr/>
          <p:nvPr/>
        </p:nvCxnSpPr>
        <p:spPr>
          <a:xfrm>
            <a:off x="9525" y="4733925"/>
            <a:ext cx="916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6511050" y="1019800"/>
            <a:ext cx="2053200" cy="2053200"/>
          </a:xfrm>
          <a:prstGeom prst="arc">
            <a:avLst>
              <a:gd name="adj1" fmla="val 16200000"/>
              <a:gd name="adj2" fmla="val 1986634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9525" y="4733925"/>
            <a:ext cx="916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457200" y="209331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Reto 1 – Correlaciones</a:t>
            </a:r>
            <a:endParaRPr dirty="0"/>
          </a:p>
        </p:txBody>
      </p:sp>
      <p:sp>
        <p:nvSpPr>
          <p:cNvPr id="89" name="Google Shape;1608;p28">
            <a:extLst>
              <a:ext uri="{FF2B5EF4-FFF2-40B4-BE49-F238E27FC236}">
                <a16:creationId xmlns:a16="http://schemas.microsoft.com/office/drawing/2014/main" id="{BF1DA03F-DC00-4774-815F-951B989A7C52}"/>
              </a:ext>
            </a:extLst>
          </p:cNvPr>
          <p:cNvSpPr txBox="1"/>
          <p:nvPr/>
        </p:nvSpPr>
        <p:spPr>
          <a:xfrm>
            <a:off x="340520" y="2459129"/>
            <a:ext cx="3014890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10. Recordar que la correlación no define causalidad, es la relación que hay entre una variable y otra y entre los valores de -1 a 1 definir si una variable define a otra.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evidencia en la correlación realizada algunos insights significativos: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Hay una relación interesante entre el PAC (personas a cargo) y la bono lonchera con un 0.95 lo cual indica que muchas de las personas de estrato 3 y 4 tanto hombres como mujeres, les gusta aprovechar los  beneficios que ofrece Colsubsidio mas si se tiene a cargo 3 personas. Este puede ser un punto interesante para la permanencia o no de las líneas de crédito.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39A398-003C-4B47-BFB3-9CD33BBFE4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62"/>
          <a:stretch/>
        </p:blipFill>
        <p:spPr>
          <a:xfrm>
            <a:off x="3478138" y="782031"/>
            <a:ext cx="5571858" cy="406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4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6511050" y="1019800"/>
            <a:ext cx="2053200" cy="2053200"/>
          </a:xfrm>
          <a:prstGeom prst="arc">
            <a:avLst>
              <a:gd name="adj1" fmla="val 16200000"/>
              <a:gd name="adj2" fmla="val 1986634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9525" y="4733925"/>
            <a:ext cx="916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457200" y="209331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Reto 1 – Correlaciones</a:t>
            </a:r>
            <a:endParaRPr dirty="0"/>
          </a:p>
        </p:txBody>
      </p:sp>
      <p:sp>
        <p:nvSpPr>
          <p:cNvPr id="89" name="Google Shape;1608;p28">
            <a:extLst>
              <a:ext uri="{FF2B5EF4-FFF2-40B4-BE49-F238E27FC236}">
                <a16:creationId xmlns:a16="http://schemas.microsoft.com/office/drawing/2014/main" id="{BF1DA03F-DC00-4774-815F-951B989A7C52}"/>
              </a:ext>
            </a:extLst>
          </p:cNvPr>
          <p:cNvSpPr txBox="1"/>
          <p:nvPr/>
        </p:nvSpPr>
        <p:spPr>
          <a:xfrm>
            <a:off x="236387" y="2285400"/>
            <a:ext cx="3014890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11. Existe una fuerte correlación entre el nivel educativo y el segmento en el cual se encuentra el afiliado con un 0.63 esto indica que a mayor nivel educativo mejor posicionado en el segmento estará y su capacidad de pago puede estar mas elevada para permanecer en la línea de crédito.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12. Se puede beneficiar con un programa de capacitación enfocado a mejorar las capacidades de trabajo remoto o híbrido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esto ya que se evidencia una correlación negativa de -0.72 entre nivel educativo y cuota monetaria, esto reforzaría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fidelidad a la institución dando la mano en momento </a:t>
            </a:r>
            <a:r>
              <a:rPr lang="es-E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post-pandemia</a:t>
            </a: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39A398-003C-4B47-BFB3-9CD33BBFE4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62"/>
          <a:stretch/>
        </p:blipFill>
        <p:spPr>
          <a:xfrm>
            <a:off x="3478138" y="782031"/>
            <a:ext cx="5571858" cy="406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8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6511050" y="1019800"/>
            <a:ext cx="2053200" cy="2053200"/>
          </a:xfrm>
          <a:prstGeom prst="arc">
            <a:avLst>
              <a:gd name="adj1" fmla="val 16200000"/>
              <a:gd name="adj2" fmla="val 1986634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9525" y="4733925"/>
            <a:ext cx="916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457200" y="209331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Reto 1 – Modelo Regresión Logística</a:t>
            </a:r>
            <a:endParaRPr dirty="0"/>
          </a:p>
        </p:txBody>
      </p:sp>
      <p:sp>
        <p:nvSpPr>
          <p:cNvPr id="89" name="Google Shape;1608;p28">
            <a:extLst>
              <a:ext uri="{FF2B5EF4-FFF2-40B4-BE49-F238E27FC236}">
                <a16:creationId xmlns:a16="http://schemas.microsoft.com/office/drawing/2014/main" id="{BF1DA03F-DC00-4774-815F-951B989A7C52}"/>
              </a:ext>
            </a:extLst>
          </p:cNvPr>
          <p:cNvSpPr txBox="1"/>
          <p:nvPr/>
        </p:nvSpPr>
        <p:spPr>
          <a:xfrm>
            <a:off x="457200" y="2356193"/>
            <a:ext cx="3456774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13. Se usó el modelo de Regresión Logística para determinar la probabilidad de que las personas se retiren o no del programa de crédito. Para esto se segmento en datos de </a:t>
            </a:r>
            <a:r>
              <a:rPr lang="es-E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</a:t>
            </a: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test en una relación 60% y 40%, respectivamente esto para reducir el desbalance de las clase Target que con el valor de 1 se escogió para continuar con el programa y 0 para la posibilidad de desertar.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evidencia una </a:t>
            </a:r>
            <a:r>
              <a:rPr lang="es-E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acuracidad</a:t>
            </a: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del 97,4%y una sensibilidad del 95.2% esto indica una buena respuesta para clasificar y determinar los afiliados con tendencia a la deserción y por ende una probabilidad muy buena para focalizar las personas rápidamente. Finalmente la curva ROC – AUC indica un área de 0,656 lo cual quiere decir que de 100 afiliados puede clasificar aproximadamente 66 positivos con eficiencia.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08651A-F3D0-44A2-8C53-B1C10992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086" y="909405"/>
            <a:ext cx="4401164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64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6511050" y="1019800"/>
            <a:ext cx="2053200" cy="2053200"/>
          </a:xfrm>
          <a:prstGeom prst="arc">
            <a:avLst>
              <a:gd name="adj1" fmla="val 16200000"/>
              <a:gd name="adj2" fmla="val 1986634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9525" y="4733925"/>
            <a:ext cx="916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457200" y="209331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Reto 1 – Modelo Random Forest</a:t>
            </a:r>
            <a:endParaRPr dirty="0"/>
          </a:p>
        </p:txBody>
      </p:sp>
      <p:sp>
        <p:nvSpPr>
          <p:cNvPr id="89" name="Google Shape;1608;p28">
            <a:extLst>
              <a:ext uri="{FF2B5EF4-FFF2-40B4-BE49-F238E27FC236}">
                <a16:creationId xmlns:a16="http://schemas.microsoft.com/office/drawing/2014/main" id="{BF1DA03F-DC00-4774-815F-951B989A7C52}"/>
              </a:ext>
            </a:extLst>
          </p:cNvPr>
          <p:cNvSpPr txBox="1"/>
          <p:nvPr/>
        </p:nvSpPr>
        <p:spPr>
          <a:xfrm>
            <a:off x="222860" y="2506895"/>
            <a:ext cx="4368265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14. Se uso el algoritmo </a:t>
            </a:r>
            <a:r>
              <a:rPr lang="es-E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</a:t>
            </a: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Forest para Determinar cuales son las características más y menos importantes a la hora de permanecer con los programas de créditos en </a:t>
            </a:r>
            <a:r>
              <a:rPr lang="es-E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colsubsidio</a:t>
            </a: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evidenciando que las variables mas significativas son la edad, contrato, </a:t>
            </a:r>
            <a:r>
              <a:rPr lang="es-E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estado_civil</a:t>
            </a: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genero, estrato, segmento, tipo entre otras. El algoritmo fue construido con las </a:t>
            </a:r>
            <a:r>
              <a:rPr lang="es-E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100 en estimadores y 100 en </a:t>
            </a:r>
            <a:r>
              <a:rPr lang="es-E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</a:t>
            </a: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</a:t>
            </a: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brindando una eficiencia de 96,8%, lo cual si se desea garantizar la permanencia de estas personas se debe comenzar a pensar en estrategias que impliquen integrar aspectos de auxilios y capacitación </a:t>
            </a:r>
            <a:r>
              <a:rPr lang="es-E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postpandemia</a:t>
            </a: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evidencia como los aspectos laborales como el contrato, Tipo de tarjeta con </a:t>
            </a:r>
            <a:r>
              <a:rPr lang="es-E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colsubsidio</a:t>
            </a: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la relación de los beneficios (bono lonchera y sub vivienda) indican que es necesario capacitar y empoderar </a:t>
            </a:r>
            <a:r>
              <a:rPr lang="es-E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posistivamente</a:t>
            </a: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los afiliados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hacia una vida productiva y con herramientas nuevas siendo el motivo las personas a cargo. Demostrado en un 96% de eficiencia con los datos actuales.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81FF9B-864C-405F-A9AC-83A26DF04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17" y="1019800"/>
            <a:ext cx="1681359" cy="20531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95838E0-9A73-4903-B55A-73AD121A3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51" y="2838138"/>
            <a:ext cx="2822674" cy="188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42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6511050" y="1019800"/>
            <a:ext cx="2053200" cy="2053200"/>
          </a:xfrm>
          <a:prstGeom prst="arc">
            <a:avLst>
              <a:gd name="adj1" fmla="val 16200000"/>
              <a:gd name="adj2" fmla="val 1986634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9525" y="4733925"/>
            <a:ext cx="916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457200" y="209331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Reto 2 – Segmentación</a:t>
            </a:r>
            <a:endParaRPr dirty="0"/>
          </a:p>
        </p:txBody>
      </p:sp>
      <p:sp>
        <p:nvSpPr>
          <p:cNvPr id="89" name="Google Shape;1608;p28">
            <a:extLst>
              <a:ext uri="{FF2B5EF4-FFF2-40B4-BE49-F238E27FC236}">
                <a16:creationId xmlns:a16="http://schemas.microsoft.com/office/drawing/2014/main" id="{BF1DA03F-DC00-4774-815F-951B989A7C52}"/>
              </a:ext>
            </a:extLst>
          </p:cNvPr>
          <p:cNvSpPr txBox="1"/>
          <p:nvPr/>
        </p:nvSpPr>
        <p:spPr>
          <a:xfrm>
            <a:off x="222860" y="2285400"/>
            <a:ext cx="510116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15. Se usó el algoritmo </a:t>
            </a:r>
            <a:r>
              <a:rPr lang="es-E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que requiere que los datos escogidos este muy juntos para poder ejecutar la función de la distancia de Euclides y así determinar a que grupo pertenecen según ese peso estadístico.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determinar el número optimo de clúster se utilizó la técnica del codo demostrando que 2, 4 y 6 son valores óptimos para este proceso.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 métricas usadas fueron precisión, </a:t>
            </a:r>
            <a:r>
              <a:rPr lang="es-E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recall</a:t>
            </a: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f1-score los cuales arrojan un resultado optimo para poder generar los grupos de interés.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Conclusión para la segmentación se recomienda reducir a 4 Grupos de </a:t>
            </a:r>
            <a:r>
              <a:rPr lang="es-E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interes</a:t>
            </a: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 los cuales casi de manera equitativa se distribuye la data, cabe resaltar que es importante extraer dicho </a:t>
            </a:r>
            <a:r>
              <a:rPr lang="es-E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 el clúster y filtrar en el Excel para conocer las características y así mismo poder enfocar o tomar ese pequeño grupo y hacer un proceso de aprendizaje semi - supervisado y así obtener nuevos insights. Sugerencia al equipo de ETL en la extracción y configuración evitar los valores de tipo </a:t>
            </a:r>
            <a:r>
              <a:rPr lang="es-E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varchar</a:t>
            </a: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 </a:t>
            </a:r>
            <a:r>
              <a:rPr lang="es-E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</a:t>
            </a: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valores como saldos, créditos, mora y demás ya que el proceso de coerción hace que se pierda demasiada información.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D95455-62C9-45CC-8190-004E04AA7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029" y="1470899"/>
            <a:ext cx="3819971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22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Google Shape;393;p19"/>
          <p:cNvCxnSpPr/>
          <p:nvPr/>
        </p:nvCxnSpPr>
        <p:spPr>
          <a:xfrm>
            <a:off x="9525" y="4733925"/>
            <a:ext cx="916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4" name="Google Shape;394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grpSp>
        <p:nvGrpSpPr>
          <p:cNvPr id="395" name="Google Shape;395;p19"/>
          <p:cNvGrpSpPr/>
          <p:nvPr/>
        </p:nvGrpSpPr>
        <p:grpSpPr>
          <a:xfrm>
            <a:off x="4850461" y="1003181"/>
            <a:ext cx="3515164" cy="3417658"/>
            <a:chOff x="5007710" y="1320123"/>
            <a:chExt cx="3515164" cy="3417658"/>
          </a:xfrm>
        </p:grpSpPr>
        <p:grpSp>
          <p:nvGrpSpPr>
            <p:cNvPr id="396" name="Google Shape;396;p19"/>
            <p:cNvGrpSpPr/>
            <p:nvPr/>
          </p:nvGrpSpPr>
          <p:grpSpPr>
            <a:xfrm>
              <a:off x="5007710" y="1320123"/>
              <a:ext cx="497405" cy="579857"/>
              <a:chOff x="5007710" y="1320123"/>
              <a:chExt cx="497405" cy="579857"/>
            </a:xfrm>
          </p:grpSpPr>
          <p:sp>
            <p:nvSpPr>
              <p:cNvPr id="397" name="Google Shape;397;p19"/>
              <p:cNvSpPr/>
              <p:nvPr/>
            </p:nvSpPr>
            <p:spPr>
              <a:xfrm>
                <a:off x="5298199" y="1330764"/>
                <a:ext cx="68447" cy="300151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12581" extrusionOk="0">
                    <a:moveTo>
                      <a:pt x="1456" y="0"/>
                    </a:moveTo>
                    <a:cubicBezTo>
                      <a:pt x="1389" y="0"/>
                      <a:pt x="1320" y="31"/>
                      <a:pt x="1268" y="104"/>
                    </a:cubicBezTo>
                    <a:cubicBezTo>
                      <a:pt x="1201" y="171"/>
                      <a:pt x="0" y="2439"/>
                      <a:pt x="1501" y="6309"/>
                    </a:cubicBezTo>
                    <a:cubicBezTo>
                      <a:pt x="2368" y="8477"/>
                      <a:pt x="1568" y="9578"/>
                      <a:pt x="901" y="10479"/>
                    </a:cubicBezTo>
                    <a:cubicBezTo>
                      <a:pt x="467" y="11112"/>
                      <a:pt x="33" y="11679"/>
                      <a:pt x="367" y="12447"/>
                    </a:cubicBezTo>
                    <a:cubicBezTo>
                      <a:pt x="400" y="12513"/>
                      <a:pt x="500" y="12580"/>
                      <a:pt x="567" y="12580"/>
                    </a:cubicBezTo>
                    <a:cubicBezTo>
                      <a:pt x="601" y="12547"/>
                      <a:pt x="634" y="12547"/>
                      <a:pt x="667" y="12547"/>
                    </a:cubicBezTo>
                    <a:cubicBezTo>
                      <a:pt x="767" y="12480"/>
                      <a:pt x="834" y="12347"/>
                      <a:pt x="767" y="12246"/>
                    </a:cubicBezTo>
                    <a:cubicBezTo>
                      <a:pt x="534" y="11746"/>
                      <a:pt x="801" y="11379"/>
                      <a:pt x="1268" y="10745"/>
                    </a:cubicBezTo>
                    <a:cubicBezTo>
                      <a:pt x="1935" y="9845"/>
                      <a:pt x="2869" y="8544"/>
                      <a:pt x="1935" y="6142"/>
                    </a:cubicBezTo>
                    <a:cubicBezTo>
                      <a:pt x="500" y="2473"/>
                      <a:pt x="1668" y="338"/>
                      <a:pt x="1668" y="305"/>
                    </a:cubicBezTo>
                    <a:cubicBezTo>
                      <a:pt x="1736" y="145"/>
                      <a:pt x="1602" y="0"/>
                      <a:pt x="14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5313301" y="1320123"/>
                <a:ext cx="35047" cy="29846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251" extrusionOk="0">
                    <a:moveTo>
                      <a:pt x="813" y="449"/>
                    </a:moveTo>
                    <a:cubicBezTo>
                      <a:pt x="820" y="449"/>
                      <a:pt x="827" y="449"/>
                      <a:pt x="835" y="450"/>
                    </a:cubicBezTo>
                    <a:cubicBezTo>
                      <a:pt x="1035" y="484"/>
                      <a:pt x="1035" y="784"/>
                      <a:pt x="835" y="817"/>
                    </a:cubicBezTo>
                    <a:cubicBezTo>
                      <a:pt x="827" y="819"/>
                      <a:pt x="820" y="819"/>
                      <a:pt x="813" y="819"/>
                    </a:cubicBezTo>
                    <a:cubicBezTo>
                      <a:pt x="642" y="819"/>
                      <a:pt x="642" y="449"/>
                      <a:pt x="813" y="449"/>
                    </a:cubicBezTo>
                    <a:close/>
                    <a:moveTo>
                      <a:pt x="832" y="0"/>
                    </a:moveTo>
                    <a:cubicBezTo>
                      <a:pt x="682" y="0"/>
                      <a:pt x="528" y="57"/>
                      <a:pt x="401" y="183"/>
                    </a:cubicBezTo>
                    <a:cubicBezTo>
                      <a:pt x="1" y="584"/>
                      <a:pt x="268" y="1251"/>
                      <a:pt x="835" y="1251"/>
                    </a:cubicBezTo>
                    <a:cubicBezTo>
                      <a:pt x="1168" y="1251"/>
                      <a:pt x="1469" y="984"/>
                      <a:pt x="1469" y="650"/>
                    </a:cubicBezTo>
                    <a:cubicBezTo>
                      <a:pt x="1469" y="263"/>
                      <a:pt x="1157" y="0"/>
                      <a:pt x="8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5007710" y="1537775"/>
                <a:ext cx="497405" cy="309599"/>
              </a:xfrm>
              <a:custGeom>
                <a:avLst/>
                <a:gdLst/>
                <a:ahLst/>
                <a:cxnLst/>
                <a:rect l="l" t="t" r="r" b="b"/>
                <a:pathLst>
                  <a:path w="20849" h="12977" extrusionOk="0">
                    <a:moveTo>
                      <a:pt x="20649" y="0"/>
                    </a:moveTo>
                    <a:lnTo>
                      <a:pt x="8373" y="3102"/>
                    </a:lnTo>
                    <a:lnTo>
                      <a:pt x="1" y="12609"/>
                    </a:lnTo>
                    <a:lnTo>
                      <a:pt x="201" y="12976"/>
                    </a:lnTo>
                    <a:lnTo>
                      <a:pt x="20849" y="334"/>
                    </a:lnTo>
                    <a:lnTo>
                      <a:pt x="206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5012481" y="1545720"/>
                <a:ext cx="492634" cy="301654"/>
              </a:xfrm>
              <a:custGeom>
                <a:avLst/>
                <a:gdLst/>
                <a:ahLst/>
                <a:cxnLst/>
                <a:rect l="l" t="t" r="r" b="b"/>
                <a:pathLst>
                  <a:path w="20649" h="12644" extrusionOk="0">
                    <a:moveTo>
                      <a:pt x="20649" y="1"/>
                    </a:moveTo>
                    <a:lnTo>
                      <a:pt x="8374" y="3136"/>
                    </a:lnTo>
                    <a:lnTo>
                      <a:pt x="1" y="12643"/>
                    </a:lnTo>
                    <a:lnTo>
                      <a:pt x="12276" y="9541"/>
                    </a:lnTo>
                    <a:lnTo>
                      <a:pt x="206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9"/>
              <p:cNvSpPr/>
              <p:nvPr/>
            </p:nvSpPr>
            <p:spPr>
              <a:xfrm>
                <a:off x="5109581" y="1613857"/>
                <a:ext cx="368479" cy="286123"/>
              </a:xfrm>
              <a:custGeom>
                <a:avLst/>
                <a:gdLst/>
                <a:ahLst/>
                <a:cxnLst/>
                <a:rect l="l" t="t" r="r" b="b"/>
                <a:pathLst>
                  <a:path w="15445" h="11993" extrusionOk="0">
                    <a:moveTo>
                      <a:pt x="12708" y="1"/>
                    </a:moveTo>
                    <a:cubicBezTo>
                      <a:pt x="12640" y="1"/>
                      <a:pt x="12571" y="16"/>
                      <a:pt x="12509" y="47"/>
                    </a:cubicBezTo>
                    <a:cubicBezTo>
                      <a:pt x="8073" y="1982"/>
                      <a:pt x="3937" y="4483"/>
                      <a:pt x="234" y="7552"/>
                    </a:cubicBezTo>
                    <a:cubicBezTo>
                      <a:pt x="34" y="7686"/>
                      <a:pt x="0" y="7953"/>
                      <a:pt x="101" y="8153"/>
                    </a:cubicBezTo>
                    <a:lnTo>
                      <a:pt x="2302" y="11789"/>
                    </a:lnTo>
                    <a:cubicBezTo>
                      <a:pt x="2399" y="11925"/>
                      <a:pt x="2553" y="11993"/>
                      <a:pt x="2711" y="11993"/>
                    </a:cubicBezTo>
                    <a:cubicBezTo>
                      <a:pt x="2824" y="11993"/>
                      <a:pt x="2939" y="11958"/>
                      <a:pt x="3036" y="11889"/>
                    </a:cubicBezTo>
                    <a:cubicBezTo>
                      <a:pt x="6672" y="8887"/>
                      <a:pt x="10741" y="6418"/>
                      <a:pt x="15045" y="4517"/>
                    </a:cubicBezTo>
                    <a:cubicBezTo>
                      <a:pt x="15345" y="4417"/>
                      <a:pt x="15445" y="4083"/>
                      <a:pt x="15311" y="3850"/>
                    </a:cubicBezTo>
                    <a:lnTo>
                      <a:pt x="13076" y="214"/>
                    </a:lnTo>
                    <a:cubicBezTo>
                      <a:pt x="13007" y="75"/>
                      <a:pt x="12859" y="1"/>
                      <a:pt x="12708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9"/>
              <p:cNvSpPr/>
              <p:nvPr/>
            </p:nvSpPr>
            <p:spPr>
              <a:xfrm>
                <a:off x="5109581" y="1613857"/>
                <a:ext cx="368479" cy="286123"/>
              </a:xfrm>
              <a:custGeom>
                <a:avLst/>
                <a:gdLst/>
                <a:ahLst/>
                <a:cxnLst/>
                <a:rect l="l" t="t" r="r" b="b"/>
                <a:pathLst>
                  <a:path w="15445" h="11993" extrusionOk="0">
                    <a:moveTo>
                      <a:pt x="12708" y="1"/>
                    </a:moveTo>
                    <a:cubicBezTo>
                      <a:pt x="12640" y="1"/>
                      <a:pt x="12571" y="16"/>
                      <a:pt x="12509" y="47"/>
                    </a:cubicBezTo>
                    <a:cubicBezTo>
                      <a:pt x="8073" y="1982"/>
                      <a:pt x="3937" y="4483"/>
                      <a:pt x="234" y="7552"/>
                    </a:cubicBezTo>
                    <a:cubicBezTo>
                      <a:pt x="34" y="7686"/>
                      <a:pt x="0" y="7953"/>
                      <a:pt x="101" y="8153"/>
                    </a:cubicBezTo>
                    <a:lnTo>
                      <a:pt x="2302" y="11789"/>
                    </a:lnTo>
                    <a:cubicBezTo>
                      <a:pt x="2399" y="11925"/>
                      <a:pt x="2553" y="11993"/>
                      <a:pt x="2711" y="11993"/>
                    </a:cubicBezTo>
                    <a:cubicBezTo>
                      <a:pt x="2824" y="11993"/>
                      <a:pt x="2939" y="11958"/>
                      <a:pt x="3036" y="11889"/>
                    </a:cubicBezTo>
                    <a:cubicBezTo>
                      <a:pt x="6672" y="8887"/>
                      <a:pt x="10741" y="6418"/>
                      <a:pt x="15045" y="4517"/>
                    </a:cubicBezTo>
                    <a:cubicBezTo>
                      <a:pt x="15345" y="4417"/>
                      <a:pt x="15445" y="4083"/>
                      <a:pt x="15311" y="3850"/>
                    </a:cubicBezTo>
                    <a:lnTo>
                      <a:pt x="13076" y="214"/>
                    </a:lnTo>
                    <a:cubicBezTo>
                      <a:pt x="13007" y="75"/>
                      <a:pt x="12859" y="1"/>
                      <a:pt x="127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3" name="Google Shape;403;p19"/>
            <p:cNvGrpSpPr/>
            <p:nvPr/>
          </p:nvGrpSpPr>
          <p:grpSpPr>
            <a:xfrm>
              <a:off x="7999989" y="2131779"/>
              <a:ext cx="522885" cy="861566"/>
              <a:chOff x="7999989" y="2131779"/>
              <a:chExt cx="522885" cy="861566"/>
            </a:xfrm>
          </p:grpSpPr>
          <p:sp>
            <p:nvSpPr>
              <p:cNvPr id="404" name="Google Shape;404;p19"/>
              <p:cNvSpPr/>
              <p:nvPr/>
            </p:nvSpPr>
            <p:spPr>
              <a:xfrm>
                <a:off x="8073208" y="2145974"/>
                <a:ext cx="200570" cy="443893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18606" extrusionOk="0">
                    <a:moveTo>
                      <a:pt x="3432" y="1"/>
                    </a:moveTo>
                    <a:cubicBezTo>
                      <a:pt x="3327" y="1"/>
                      <a:pt x="3230" y="45"/>
                      <a:pt x="3169" y="126"/>
                    </a:cubicBezTo>
                    <a:cubicBezTo>
                      <a:pt x="3136" y="159"/>
                      <a:pt x="0" y="4929"/>
                      <a:pt x="5071" y="9766"/>
                    </a:cubicBezTo>
                    <a:cubicBezTo>
                      <a:pt x="7639" y="12201"/>
                      <a:pt x="7005" y="13969"/>
                      <a:pt x="6438" y="15537"/>
                    </a:cubicBezTo>
                    <a:cubicBezTo>
                      <a:pt x="6071" y="16604"/>
                      <a:pt x="5705" y="17571"/>
                      <a:pt x="6472" y="18505"/>
                    </a:cubicBezTo>
                    <a:cubicBezTo>
                      <a:pt x="6538" y="18572"/>
                      <a:pt x="6639" y="18605"/>
                      <a:pt x="6739" y="18605"/>
                    </a:cubicBezTo>
                    <a:cubicBezTo>
                      <a:pt x="6805" y="18605"/>
                      <a:pt x="6905" y="18572"/>
                      <a:pt x="6939" y="18539"/>
                    </a:cubicBezTo>
                    <a:cubicBezTo>
                      <a:pt x="7072" y="18405"/>
                      <a:pt x="7106" y="18205"/>
                      <a:pt x="6972" y="18072"/>
                    </a:cubicBezTo>
                    <a:cubicBezTo>
                      <a:pt x="6472" y="17471"/>
                      <a:pt x="6672" y="16838"/>
                      <a:pt x="7072" y="15770"/>
                    </a:cubicBezTo>
                    <a:cubicBezTo>
                      <a:pt x="7639" y="14169"/>
                      <a:pt x="8406" y="12001"/>
                      <a:pt x="5538" y="9265"/>
                    </a:cubicBezTo>
                    <a:cubicBezTo>
                      <a:pt x="868" y="4829"/>
                      <a:pt x="3603" y="693"/>
                      <a:pt x="3703" y="526"/>
                    </a:cubicBezTo>
                    <a:cubicBezTo>
                      <a:pt x="3837" y="359"/>
                      <a:pt x="3770" y="159"/>
                      <a:pt x="3636" y="59"/>
                    </a:cubicBezTo>
                    <a:cubicBezTo>
                      <a:pt x="3571" y="19"/>
                      <a:pt x="3500" y="1"/>
                      <a:pt x="3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127317" y="2131779"/>
                <a:ext cx="52558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5" extrusionOk="0">
                    <a:moveTo>
                      <a:pt x="1202" y="654"/>
                    </a:moveTo>
                    <a:cubicBezTo>
                      <a:pt x="1235" y="654"/>
                      <a:pt x="1302" y="654"/>
                      <a:pt x="1335" y="687"/>
                    </a:cubicBezTo>
                    <a:cubicBezTo>
                      <a:pt x="1402" y="721"/>
                      <a:pt x="1435" y="787"/>
                      <a:pt x="1468" y="854"/>
                    </a:cubicBezTo>
                    <a:cubicBezTo>
                      <a:pt x="1502" y="987"/>
                      <a:pt x="1402" y="1121"/>
                      <a:pt x="1268" y="1154"/>
                    </a:cubicBezTo>
                    <a:cubicBezTo>
                      <a:pt x="1240" y="1160"/>
                      <a:pt x="1212" y="1163"/>
                      <a:pt x="1186" y="1163"/>
                    </a:cubicBezTo>
                    <a:cubicBezTo>
                      <a:pt x="1059" y="1163"/>
                      <a:pt x="962" y="1098"/>
                      <a:pt x="935" y="987"/>
                    </a:cubicBezTo>
                    <a:cubicBezTo>
                      <a:pt x="901" y="921"/>
                      <a:pt x="935" y="821"/>
                      <a:pt x="968" y="787"/>
                    </a:cubicBezTo>
                    <a:cubicBezTo>
                      <a:pt x="1001" y="721"/>
                      <a:pt x="1068" y="654"/>
                      <a:pt x="1135" y="654"/>
                    </a:cubicBezTo>
                    <a:close/>
                    <a:moveTo>
                      <a:pt x="1191" y="0"/>
                    </a:moveTo>
                    <a:cubicBezTo>
                      <a:pt x="924" y="0"/>
                      <a:pt x="655" y="112"/>
                      <a:pt x="468" y="354"/>
                    </a:cubicBezTo>
                    <a:cubicBezTo>
                      <a:pt x="1" y="954"/>
                      <a:pt x="434" y="1855"/>
                      <a:pt x="1202" y="1855"/>
                    </a:cubicBezTo>
                    <a:cubicBezTo>
                      <a:pt x="1268" y="1855"/>
                      <a:pt x="1335" y="1821"/>
                      <a:pt x="1435" y="1821"/>
                    </a:cubicBezTo>
                    <a:cubicBezTo>
                      <a:pt x="1935" y="1688"/>
                      <a:pt x="2202" y="1188"/>
                      <a:pt x="2102" y="687"/>
                    </a:cubicBezTo>
                    <a:cubicBezTo>
                      <a:pt x="1983" y="248"/>
                      <a:pt x="1588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048539" y="2380541"/>
                <a:ext cx="474335" cy="612804"/>
              </a:xfrm>
              <a:custGeom>
                <a:avLst/>
                <a:gdLst/>
                <a:ahLst/>
                <a:cxnLst/>
                <a:rect l="l" t="t" r="r" b="b"/>
                <a:pathLst>
                  <a:path w="19882" h="25686" extrusionOk="0">
                    <a:moveTo>
                      <a:pt x="434" y="1"/>
                    </a:moveTo>
                    <a:lnTo>
                      <a:pt x="0" y="334"/>
                    </a:lnTo>
                    <a:lnTo>
                      <a:pt x="19481" y="25686"/>
                    </a:lnTo>
                    <a:lnTo>
                      <a:pt x="19881" y="25352"/>
                    </a:lnTo>
                    <a:lnTo>
                      <a:pt x="14077" y="9641"/>
                    </a:lnTo>
                    <a:lnTo>
                      <a:pt x="4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048539" y="2388510"/>
                <a:ext cx="464768" cy="604835"/>
              </a:xfrm>
              <a:custGeom>
                <a:avLst/>
                <a:gdLst/>
                <a:ahLst/>
                <a:cxnLst/>
                <a:rect l="l" t="t" r="r" b="b"/>
                <a:pathLst>
                  <a:path w="19481" h="25352" extrusionOk="0">
                    <a:moveTo>
                      <a:pt x="0" y="0"/>
                    </a:moveTo>
                    <a:lnTo>
                      <a:pt x="5805" y="15678"/>
                    </a:lnTo>
                    <a:lnTo>
                      <a:pt x="19481" y="25352"/>
                    </a:lnTo>
                    <a:lnTo>
                      <a:pt x="19481" y="25352"/>
                    </a:lnTo>
                    <a:lnTo>
                      <a:pt x="13677" y="96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7999989" y="2510899"/>
                <a:ext cx="412258" cy="466605"/>
              </a:xfrm>
              <a:custGeom>
                <a:avLst/>
                <a:gdLst/>
                <a:ahLst/>
                <a:cxnLst/>
                <a:rect l="l" t="t" r="r" b="b"/>
                <a:pathLst>
                  <a:path w="17280" h="19558" extrusionOk="0">
                    <a:moveTo>
                      <a:pt x="5107" y="0"/>
                    </a:moveTo>
                    <a:cubicBezTo>
                      <a:pt x="4981" y="0"/>
                      <a:pt x="4853" y="35"/>
                      <a:pt x="4737" y="107"/>
                    </a:cubicBezTo>
                    <a:lnTo>
                      <a:pt x="301" y="3510"/>
                    </a:lnTo>
                    <a:cubicBezTo>
                      <a:pt x="1" y="3743"/>
                      <a:pt x="1" y="4210"/>
                      <a:pt x="301" y="4477"/>
                    </a:cubicBezTo>
                    <a:cubicBezTo>
                      <a:pt x="4704" y="8847"/>
                      <a:pt x="8540" y="13817"/>
                      <a:pt x="11609" y="19221"/>
                    </a:cubicBezTo>
                    <a:cubicBezTo>
                      <a:pt x="11740" y="19439"/>
                      <a:pt x="11970" y="19557"/>
                      <a:pt x="12198" y="19557"/>
                    </a:cubicBezTo>
                    <a:cubicBezTo>
                      <a:pt x="12319" y="19557"/>
                      <a:pt x="12439" y="19524"/>
                      <a:pt x="12543" y="19454"/>
                    </a:cubicBezTo>
                    <a:lnTo>
                      <a:pt x="16979" y="16052"/>
                    </a:lnTo>
                    <a:cubicBezTo>
                      <a:pt x="17213" y="15852"/>
                      <a:pt x="17280" y="15518"/>
                      <a:pt x="17113" y="15251"/>
                    </a:cubicBezTo>
                    <a:cubicBezTo>
                      <a:pt x="13977" y="9714"/>
                      <a:pt x="10074" y="4644"/>
                      <a:pt x="5571" y="174"/>
                    </a:cubicBezTo>
                    <a:cubicBezTo>
                      <a:pt x="5439" y="60"/>
                      <a:pt x="5274" y="0"/>
                      <a:pt x="510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7999989" y="2510899"/>
                <a:ext cx="412258" cy="466605"/>
              </a:xfrm>
              <a:custGeom>
                <a:avLst/>
                <a:gdLst/>
                <a:ahLst/>
                <a:cxnLst/>
                <a:rect l="l" t="t" r="r" b="b"/>
                <a:pathLst>
                  <a:path w="17280" h="19558" extrusionOk="0">
                    <a:moveTo>
                      <a:pt x="5107" y="0"/>
                    </a:moveTo>
                    <a:cubicBezTo>
                      <a:pt x="4981" y="0"/>
                      <a:pt x="4853" y="35"/>
                      <a:pt x="4737" y="107"/>
                    </a:cubicBezTo>
                    <a:lnTo>
                      <a:pt x="301" y="3510"/>
                    </a:lnTo>
                    <a:cubicBezTo>
                      <a:pt x="1" y="3743"/>
                      <a:pt x="1" y="4210"/>
                      <a:pt x="301" y="4477"/>
                    </a:cubicBezTo>
                    <a:cubicBezTo>
                      <a:pt x="4704" y="8847"/>
                      <a:pt x="8540" y="13817"/>
                      <a:pt x="11609" y="19221"/>
                    </a:cubicBezTo>
                    <a:cubicBezTo>
                      <a:pt x="11740" y="19439"/>
                      <a:pt x="11970" y="19557"/>
                      <a:pt x="12198" y="19557"/>
                    </a:cubicBezTo>
                    <a:cubicBezTo>
                      <a:pt x="12319" y="19557"/>
                      <a:pt x="12439" y="19524"/>
                      <a:pt x="12543" y="19454"/>
                    </a:cubicBezTo>
                    <a:lnTo>
                      <a:pt x="16979" y="16052"/>
                    </a:lnTo>
                    <a:cubicBezTo>
                      <a:pt x="17213" y="15852"/>
                      <a:pt x="17280" y="15518"/>
                      <a:pt x="17113" y="15251"/>
                    </a:cubicBezTo>
                    <a:cubicBezTo>
                      <a:pt x="13977" y="9714"/>
                      <a:pt x="10074" y="4644"/>
                      <a:pt x="5571" y="174"/>
                    </a:cubicBezTo>
                    <a:cubicBezTo>
                      <a:pt x="5439" y="60"/>
                      <a:pt x="5274" y="0"/>
                      <a:pt x="5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0" name="Google Shape;410;p19"/>
            <p:cNvSpPr/>
            <p:nvPr/>
          </p:nvSpPr>
          <p:spPr>
            <a:xfrm>
              <a:off x="5449384" y="2777864"/>
              <a:ext cx="232420" cy="126516"/>
            </a:xfrm>
            <a:custGeom>
              <a:avLst/>
              <a:gdLst/>
              <a:ahLst/>
              <a:cxnLst/>
              <a:rect l="l" t="t" r="r" b="b"/>
              <a:pathLst>
                <a:path w="9742" h="5303" extrusionOk="0">
                  <a:moveTo>
                    <a:pt x="1006" y="0"/>
                  </a:moveTo>
                  <a:cubicBezTo>
                    <a:pt x="877" y="0"/>
                    <a:pt x="751" y="75"/>
                    <a:pt x="701" y="225"/>
                  </a:cubicBezTo>
                  <a:lnTo>
                    <a:pt x="34" y="2727"/>
                  </a:lnTo>
                  <a:cubicBezTo>
                    <a:pt x="1" y="2860"/>
                    <a:pt x="68" y="2994"/>
                    <a:pt x="234" y="3061"/>
                  </a:cubicBezTo>
                  <a:cubicBezTo>
                    <a:pt x="2936" y="4195"/>
                    <a:pt x="5805" y="4929"/>
                    <a:pt x="8741" y="5296"/>
                  </a:cubicBezTo>
                  <a:cubicBezTo>
                    <a:pt x="8758" y="5300"/>
                    <a:pt x="8776" y="5302"/>
                    <a:pt x="8793" y="5302"/>
                  </a:cubicBezTo>
                  <a:cubicBezTo>
                    <a:pt x="8907" y="5302"/>
                    <a:pt x="9012" y="5211"/>
                    <a:pt x="9041" y="5095"/>
                  </a:cubicBezTo>
                  <a:lnTo>
                    <a:pt x="9708" y="2594"/>
                  </a:lnTo>
                  <a:cubicBezTo>
                    <a:pt x="9741" y="2427"/>
                    <a:pt x="9641" y="2260"/>
                    <a:pt x="9474" y="2227"/>
                  </a:cubicBezTo>
                  <a:cubicBezTo>
                    <a:pt x="6606" y="1893"/>
                    <a:pt x="3770" y="1159"/>
                    <a:pt x="1135" y="25"/>
                  </a:cubicBezTo>
                  <a:cubicBezTo>
                    <a:pt x="1093" y="8"/>
                    <a:pt x="1050" y="0"/>
                    <a:pt x="10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5407228" y="2749808"/>
              <a:ext cx="342999" cy="103470"/>
            </a:xfrm>
            <a:custGeom>
              <a:avLst/>
              <a:gdLst/>
              <a:ahLst/>
              <a:cxnLst/>
              <a:rect l="l" t="t" r="r" b="b"/>
              <a:pathLst>
                <a:path w="14377" h="4337" extrusionOk="0">
                  <a:moveTo>
                    <a:pt x="67" y="0"/>
                  </a:moveTo>
                  <a:lnTo>
                    <a:pt x="0" y="234"/>
                  </a:lnTo>
                  <a:lnTo>
                    <a:pt x="6571" y="4337"/>
                  </a:lnTo>
                  <a:lnTo>
                    <a:pt x="14310" y="4003"/>
                  </a:lnTo>
                  <a:lnTo>
                    <a:pt x="14377" y="37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5408802" y="2741839"/>
              <a:ext cx="341425" cy="105880"/>
            </a:xfrm>
            <a:custGeom>
              <a:avLst/>
              <a:gdLst/>
              <a:ahLst/>
              <a:cxnLst/>
              <a:rect l="l" t="t" r="r" b="b"/>
              <a:pathLst>
                <a:path w="14311" h="4438" extrusionOk="0">
                  <a:moveTo>
                    <a:pt x="7740" y="1"/>
                  </a:moveTo>
                  <a:lnTo>
                    <a:pt x="1" y="334"/>
                  </a:lnTo>
                  <a:lnTo>
                    <a:pt x="6572" y="4437"/>
                  </a:lnTo>
                  <a:lnTo>
                    <a:pt x="14311" y="4104"/>
                  </a:lnTo>
                  <a:lnTo>
                    <a:pt x="774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5408802" y="2741839"/>
              <a:ext cx="341425" cy="105880"/>
            </a:xfrm>
            <a:custGeom>
              <a:avLst/>
              <a:gdLst/>
              <a:ahLst/>
              <a:cxnLst/>
              <a:rect l="l" t="t" r="r" b="b"/>
              <a:pathLst>
                <a:path w="14311" h="4438" extrusionOk="0">
                  <a:moveTo>
                    <a:pt x="7740" y="1"/>
                  </a:moveTo>
                  <a:lnTo>
                    <a:pt x="1" y="334"/>
                  </a:lnTo>
                  <a:lnTo>
                    <a:pt x="6572" y="4437"/>
                  </a:lnTo>
                  <a:lnTo>
                    <a:pt x="14311" y="4104"/>
                  </a:lnTo>
                  <a:lnTo>
                    <a:pt x="77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5567168" y="2637868"/>
              <a:ext cx="39818" cy="159702"/>
            </a:xfrm>
            <a:custGeom>
              <a:avLst/>
              <a:gdLst/>
              <a:ahLst/>
              <a:cxnLst/>
              <a:rect l="l" t="t" r="r" b="b"/>
              <a:pathLst>
                <a:path w="1669" h="6694" extrusionOk="0">
                  <a:moveTo>
                    <a:pt x="1015" y="0"/>
                  </a:moveTo>
                  <a:cubicBezTo>
                    <a:pt x="990" y="0"/>
                    <a:pt x="962" y="8"/>
                    <a:pt x="935" y="22"/>
                  </a:cubicBezTo>
                  <a:cubicBezTo>
                    <a:pt x="868" y="22"/>
                    <a:pt x="835" y="89"/>
                    <a:pt x="868" y="156"/>
                  </a:cubicBezTo>
                  <a:cubicBezTo>
                    <a:pt x="868" y="189"/>
                    <a:pt x="1368" y="1357"/>
                    <a:pt x="468" y="3225"/>
                  </a:cubicBezTo>
                  <a:cubicBezTo>
                    <a:pt x="1" y="4025"/>
                    <a:pt x="68" y="4992"/>
                    <a:pt x="601" y="5693"/>
                  </a:cubicBezTo>
                  <a:cubicBezTo>
                    <a:pt x="835" y="6093"/>
                    <a:pt x="968" y="6293"/>
                    <a:pt x="801" y="6527"/>
                  </a:cubicBezTo>
                  <a:cubicBezTo>
                    <a:pt x="768" y="6594"/>
                    <a:pt x="801" y="6660"/>
                    <a:pt x="868" y="6694"/>
                  </a:cubicBezTo>
                  <a:lnTo>
                    <a:pt x="901" y="6694"/>
                  </a:lnTo>
                  <a:cubicBezTo>
                    <a:pt x="968" y="6694"/>
                    <a:pt x="1002" y="6694"/>
                    <a:pt x="1035" y="6627"/>
                  </a:cubicBezTo>
                  <a:cubicBezTo>
                    <a:pt x="1268" y="6260"/>
                    <a:pt x="1068" y="5926"/>
                    <a:pt x="835" y="5593"/>
                  </a:cubicBezTo>
                  <a:cubicBezTo>
                    <a:pt x="334" y="4926"/>
                    <a:pt x="268" y="4025"/>
                    <a:pt x="701" y="3325"/>
                  </a:cubicBezTo>
                  <a:cubicBezTo>
                    <a:pt x="1669" y="1357"/>
                    <a:pt x="1102" y="122"/>
                    <a:pt x="1102" y="56"/>
                  </a:cubicBezTo>
                  <a:cubicBezTo>
                    <a:pt x="1082" y="17"/>
                    <a:pt x="1051" y="0"/>
                    <a:pt x="1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5582294" y="2632810"/>
              <a:ext cx="18323" cy="15937"/>
            </a:xfrm>
            <a:custGeom>
              <a:avLst/>
              <a:gdLst/>
              <a:ahLst/>
              <a:cxnLst/>
              <a:rect l="l" t="t" r="r" b="b"/>
              <a:pathLst>
                <a:path w="768" h="668" extrusionOk="0">
                  <a:moveTo>
                    <a:pt x="334" y="234"/>
                  </a:moveTo>
                  <a:cubicBezTo>
                    <a:pt x="368" y="234"/>
                    <a:pt x="434" y="268"/>
                    <a:pt x="434" y="334"/>
                  </a:cubicBezTo>
                  <a:cubicBezTo>
                    <a:pt x="401" y="401"/>
                    <a:pt x="368" y="434"/>
                    <a:pt x="301" y="434"/>
                  </a:cubicBezTo>
                  <a:cubicBezTo>
                    <a:pt x="267" y="401"/>
                    <a:pt x="234" y="368"/>
                    <a:pt x="234" y="334"/>
                  </a:cubicBezTo>
                  <a:cubicBezTo>
                    <a:pt x="234" y="301"/>
                    <a:pt x="234" y="268"/>
                    <a:pt x="267" y="268"/>
                  </a:cubicBezTo>
                  <a:cubicBezTo>
                    <a:pt x="267" y="234"/>
                    <a:pt x="301" y="234"/>
                    <a:pt x="334" y="234"/>
                  </a:cubicBezTo>
                  <a:close/>
                  <a:moveTo>
                    <a:pt x="368" y="1"/>
                  </a:moveTo>
                  <a:cubicBezTo>
                    <a:pt x="267" y="1"/>
                    <a:pt x="167" y="1"/>
                    <a:pt x="101" y="67"/>
                  </a:cubicBezTo>
                  <a:cubicBezTo>
                    <a:pt x="34" y="134"/>
                    <a:pt x="1" y="201"/>
                    <a:pt x="1" y="301"/>
                  </a:cubicBezTo>
                  <a:cubicBezTo>
                    <a:pt x="1" y="368"/>
                    <a:pt x="1" y="468"/>
                    <a:pt x="67" y="534"/>
                  </a:cubicBezTo>
                  <a:cubicBezTo>
                    <a:pt x="134" y="601"/>
                    <a:pt x="201" y="635"/>
                    <a:pt x="301" y="668"/>
                  </a:cubicBezTo>
                  <a:lnTo>
                    <a:pt x="334" y="668"/>
                  </a:lnTo>
                  <a:cubicBezTo>
                    <a:pt x="601" y="635"/>
                    <a:pt x="768" y="334"/>
                    <a:pt x="568" y="101"/>
                  </a:cubicBezTo>
                  <a:cubicBezTo>
                    <a:pt x="501" y="34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510231" y="1764970"/>
              <a:ext cx="594481" cy="435566"/>
            </a:xfrm>
            <a:custGeom>
              <a:avLst/>
              <a:gdLst/>
              <a:ahLst/>
              <a:cxnLst/>
              <a:rect l="l" t="t" r="r" b="b"/>
              <a:pathLst>
                <a:path w="24918" h="18257" extrusionOk="0">
                  <a:moveTo>
                    <a:pt x="13170" y="0"/>
                  </a:moveTo>
                  <a:cubicBezTo>
                    <a:pt x="11778" y="0"/>
                    <a:pt x="10568" y="487"/>
                    <a:pt x="9874" y="1585"/>
                  </a:cubicBezTo>
                  <a:cubicBezTo>
                    <a:pt x="9636" y="1520"/>
                    <a:pt x="9407" y="1489"/>
                    <a:pt x="9185" y="1489"/>
                  </a:cubicBezTo>
                  <a:cubicBezTo>
                    <a:pt x="6582" y="1489"/>
                    <a:pt x="5105" y="5799"/>
                    <a:pt x="4336" y="9457"/>
                  </a:cubicBezTo>
                  <a:cubicBezTo>
                    <a:pt x="3970" y="11692"/>
                    <a:pt x="2235" y="13494"/>
                    <a:pt x="0" y="14027"/>
                  </a:cubicBezTo>
                  <a:cubicBezTo>
                    <a:pt x="0" y="14027"/>
                    <a:pt x="6517" y="18257"/>
                    <a:pt x="13140" y="18257"/>
                  </a:cubicBezTo>
                  <a:cubicBezTo>
                    <a:pt x="14980" y="18257"/>
                    <a:pt x="16828" y="17930"/>
                    <a:pt x="18547" y="17096"/>
                  </a:cubicBezTo>
                  <a:cubicBezTo>
                    <a:pt x="24918" y="14027"/>
                    <a:pt x="22883" y="6756"/>
                    <a:pt x="20014" y="3386"/>
                  </a:cubicBezTo>
                  <a:cubicBezTo>
                    <a:pt x="18231" y="1313"/>
                    <a:pt x="15456" y="0"/>
                    <a:pt x="13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6709966" y="4444907"/>
              <a:ext cx="175901" cy="212499"/>
            </a:xfrm>
            <a:custGeom>
              <a:avLst/>
              <a:gdLst/>
              <a:ahLst/>
              <a:cxnLst/>
              <a:rect l="l" t="t" r="r" b="b"/>
              <a:pathLst>
                <a:path w="7373" h="8907" extrusionOk="0">
                  <a:moveTo>
                    <a:pt x="3603" y="0"/>
                  </a:moveTo>
                  <a:lnTo>
                    <a:pt x="1" y="334"/>
                  </a:lnTo>
                  <a:lnTo>
                    <a:pt x="3770" y="8906"/>
                  </a:lnTo>
                  <a:lnTo>
                    <a:pt x="7373" y="8573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235213" y="4232408"/>
              <a:ext cx="194987" cy="219680"/>
            </a:xfrm>
            <a:custGeom>
              <a:avLst/>
              <a:gdLst/>
              <a:ahLst/>
              <a:cxnLst/>
              <a:rect l="l" t="t" r="r" b="b"/>
              <a:pathLst>
                <a:path w="8173" h="9208" extrusionOk="0">
                  <a:moveTo>
                    <a:pt x="2902" y="1"/>
                  </a:moveTo>
                  <a:lnTo>
                    <a:pt x="0" y="2302"/>
                  </a:lnTo>
                  <a:lnTo>
                    <a:pt x="5271" y="9207"/>
                  </a:lnTo>
                  <a:lnTo>
                    <a:pt x="8173" y="6906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7304257" y="4334280"/>
              <a:ext cx="176092" cy="255872"/>
            </a:xfrm>
            <a:custGeom>
              <a:avLst/>
              <a:gdLst/>
              <a:ahLst/>
              <a:cxnLst/>
              <a:rect l="l" t="t" r="r" b="b"/>
              <a:pathLst>
                <a:path w="7381" h="10725" extrusionOk="0">
                  <a:moveTo>
                    <a:pt x="3805" y="0"/>
                  </a:moveTo>
                  <a:cubicBezTo>
                    <a:pt x="3711" y="0"/>
                    <a:pt x="3622" y="45"/>
                    <a:pt x="3578" y="134"/>
                  </a:cubicBezTo>
                  <a:lnTo>
                    <a:pt x="1243" y="3603"/>
                  </a:lnTo>
                  <a:cubicBezTo>
                    <a:pt x="1109" y="3803"/>
                    <a:pt x="1076" y="4037"/>
                    <a:pt x="1076" y="4270"/>
                  </a:cubicBezTo>
                  <a:cubicBezTo>
                    <a:pt x="1243" y="5538"/>
                    <a:pt x="1243" y="7139"/>
                    <a:pt x="142" y="9908"/>
                  </a:cubicBezTo>
                  <a:cubicBezTo>
                    <a:pt x="0" y="10291"/>
                    <a:pt x="434" y="10724"/>
                    <a:pt x="991" y="10724"/>
                  </a:cubicBezTo>
                  <a:cubicBezTo>
                    <a:pt x="1353" y="10724"/>
                    <a:pt x="1768" y="10541"/>
                    <a:pt x="2110" y="10041"/>
                  </a:cubicBezTo>
                  <a:cubicBezTo>
                    <a:pt x="2977" y="8740"/>
                    <a:pt x="4245" y="6538"/>
                    <a:pt x="4879" y="5604"/>
                  </a:cubicBezTo>
                  <a:cubicBezTo>
                    <a:pt x="5879" y="4070"/>
                    <a:pt x="6346" y="3536"/>
                    <a:pt x="7180" y="2335"/>
                  </a:cubicBezTo>
                  <a:cubicBezTo>
                    <a:pt x="7380" y="2035"/>
                    <a:pt x="7280" y="1635"/>
                    <a:pt x="6980" y="1468"/>
                  </a:cubicBezTo>
                  <a:lnTo>
                    <a:pt x="3945" y="34"/>
                  </a:lnTo>
                  <a:cubicBezTo>
                    <a:pt x="3900" y="12"/>
                    <a:pt x="3852" y="0"/>
                    <a:pt x="3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6622433" y="4631115"/>
              <a:ext cx="304827" cy="106667"/>
            </a:xfrm>
            <a:custGeom>
              <a:avLst/>
              <a:gdLst/>
              <a:ahLst/>
              <a:cxnLst/>
              <a:rect l="l" t="t" r="r" b="b"/>
              <a:pathLst>
                <a:path w="12777" h="4471" extrusionOk="0">
                  <a:moveTo>
                    <a:pt x="6939" y="1"/>
                  </a:moveTo>
                  <a:cubicBezTo>
                    <a:pt x="6705" y="1"/>
                    <a:pt x="6505" y="67"/>
                    <a:pt x="6338" y="234"/>
                  </a:cubicBezTo>
                  <a:cubicBezTo>
                    <a:pt x="5404" y="1101"/>
                    <a:pt x="3670" y="2036"/>
                    <a:pt x="668" y="2669"/>
                  </a:cubicBezTo>
                  <a:cubicBezTo>
                    <a:pt x="0" y="2836"/>
                    <a:pt x="334" y="4471"/>
                    <a:pt x="1968" y="4471"/>
                  </a:cubicBezTo>
                  <a:lnTo>
                    <a:pt x="12142" y="4471"/>
                  </a:lnTo>
                  <a:cubicBezTo>
                    <a:pt x="12509" y="4471"/>
                    <a:pt x="12776" y="4104"/>
                    <a:pt x="12676" y="3770"/>
                  </a:cubicBezTo>
                  <a:lnTo>
                    <a:pt x="11742" y="268"/>
                  </a:lnTo>
                  <a:cubicBezTo>
                    <a:pt x="11675" y="101"/>
                    <a:pt x="11542" y="1"/>
                    <a:pt x="113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710778" y="4444907"/>
              <a:ext cx="135296" cy="113824"/>
            </a:xfrm>
            <a:custGeom>
              <a:avLst/>
              <a:gdLst/>
              <a:ahLst/>
              <a:cxnLst/>
              <a:rect l="l" t="t" r="r" b="b"/>
              <a:pathLst>
                <a:path w="5671" h="4771" extrusionOk="0">
                  <a:moveTo>
                    <a:pt x="3603" y="0"/>
                  </a:moveTo>
                  <a:lnTo>
                    <a:pt x="0" y="334"/>
                  </a:lnTo>
                  <a:lnTo>
                    <a:pt x="1901" y="4770"/>
                  </a:lnTo>
                  <a:lnTo>
                    <a:pt x="5671" y="477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235213" y="4232408"/>
              <a:ext cx="134509" cy="140091"/>
            </a:xfrm>
            <a:custGeom>
              <a:avLst/>
              <a:gdLst/>
              <a:ahLst/>
              <a:cxnLst/>
              <a:rect l="l" t="t" r="r" b="b"/>
              <a:pathLst>
                <a:path w="5638" h="5872" extrusionOk="0">
                  <a:moveTo>
                    <a:pt x="2902" y="1"/>
                  </a:moveTo>
                  <a:lnTo>
                    <a:pt x="0" y="2336"/>
                  </a:lnTo>
                  <a:lnTo>
                    <a:pt x="2736" y="5872"/>
                  </a:lnTo>
                  <a:lnTo>
                    <a:pt x="5638" y="3570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6461681" y="2818231"/>
              <a:ext cx="432155" cy="1709461"/>
            </a:xfrm>
            <a:custGeom>
              <a:avLst/>
              <a:gdLst/>
              <a:ahLst/>
              <a:cxnLst/>
              <a:rect l="l" t="t" r="r" b="b"/>
              <a:pathLst>
                <a:path w="18114" h="71653" extrusionOk="0">
                  <a:moveTo>
                    <a:pt x="18113" y="1"/>
                  </a:moveTo>
                  <a:lnTo>
                    <a:pt x="7005" y="34"/>
                  </a:lnTo>
                  <a:cubicBezTo>
                    <a:pt x="7005" y="34"/>
                    <a:pt x="0" y="22083"/>
                    <a:pt x="2068" y="38262"/>
                  </a:cubicBezTo>
                  <a:cubicBezTo>
                    <a:pt x="3436" y="49069"/>
                    <a:pt x="10741" y="71652"/>
                    <a:pt x="10741" y="71652"/>
                  </a:cubicBezTo>
                  <a:lnTo>
                    <a:pt x="17179" y="71485"/>
                  </a:lnTo>
                  <a:cubicBezTo>
                    <a:pt x="17179" y="71485"/>
                    <a:pt x="11975" y="48536"/>
                    <a:pt x="11442" y="39563"/>
                  </a:cubicBezTo>
                  <a:cubicBezTo>
                    <a:pt x="10508" y="24252"/>
                    <a:pt x="18113" y="1"/>
                    <a:pt x="18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6682125" y="4472749"/>
              <a:ext cx="203743" cy="62888"/>
            </a:xfrm>
            <a:custGeom>
              <a:avLst/>
              <a:gdLst/>
              <a:ahLst/>
              <a:cxnLst/>
              <a:rect l="l" t="t" r="r" b="b"/>
              <a:pathLst>
                <a:path w="8540" h="2636" extrusionOk="0">
                  <a:moveTo>
                    <a:pt x="0" y="1"/>
                  </a:moveTo>
                  <a:lnTo>
                    <a:pt x="567" y="2636"/>
                  </a:lnTo>
                  <a:lnTo>
                    <a:pt x="8540" y="2436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6706793" y="2817444"/>
              <a:ext cx="650212" cy="1547898"/>
            </a:xfrm>
            <a:custGeom>
              <a:avLst/>
              <a:gdLst/>
              <a:ahLst/>
              <a:cxnLst/>
              <a:rect l="l" t="t" r="r" b="b"/>
              <a:pathLst>
                <a:path w="27254" h="64881" extrusionOk="0">
                  <a:moveTo>
                    <a:pt x="11842" y="1"/>
                  </a:moveTo>
                  <a:lnTo>
                    <a:pt x="0" y="101"/>
                  </a:lnTo>
                  <a:cubicBezTo>
                    <a:pt x="0" y="101"/>
                    <a:pt x="1001" y="24218"/>
                    <a:pt x="6371" y="37761"/>
                  </a:cubicBezTo>
                  <a:cubicBezTo>
                    <a:pt x="10708" y="48736"/>
                    <a:pt x="23384" y="64880"/>
                    <a:pt x="23384" y="64880"/>
                  </a:cubicBezTo>
                  <a:lnTo>
                    <a:pt x="27253" y="61511"/>
                  </a:lnTo>
                  <a:cubicBezTo>
                    <a:pt x="27253" y="61511"/>
                    <a:pt x="19214" y="44432"/>
                    <a:pt x="15912" y="37127"/>
                  </a:cubicBezTo>
                  <a:cubicBezTo>
                    <a:pt x="7839" y="19181"/>
                    <a:pt x="16712" y="6739"/>
                    <a:pt x="11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7211332" y="4226038"/>
              <a:ext cx="162374" cy="150445"/>
            </a:xfrm>
            <a:custGeom>
              <a:avLst/>
              <a:gdLst/>
              <a:ahLst/>
              <a:cxnLst/>
              <a:rect l="l" t="t" r="r" b="b"/>
              <a:pathLst>
                <a:path w="6806" h="6306" extrusionOk="0">
                  <a:moveTo>
                    <a:pt x="5471" y="1"/>
                  </a:moveTo>
                  <a:lnTo>
                    <a:pt x="1" y="4537"/>
                  </a:lnTo>
                  <a:lnTo>
                    <a:pt x="1835" y="6305"/>
                  </a:lnTo>
                  <a:lnTo>
                    <a:pt x="6806" y="2202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302849" y="4430568"/>
              <a:ext cx="36645" cy="35047"/>
            </a:xfrm>
            <a:custGeom>
              <a:avLst/>
              <a:gdLst/>
              <a:ahLst/>
              <a:cxnLst/>
              <a:rect l="l" t="t" r="r" b="b"/>
              <a:pathLst>
                <a:path w="1536" h="1469" extrusionOk="0">
                  <a:moveTo>
                    <a:pt x="1314" y="259"/>
                  </a:moveTo>
                  <a:cubicBezTo>
                    <a:pt x="1084" y="891"/>
                    <a:pt x="793" y="1270"/>
                    <a:pt x="534" y="1335"/>
                  </a:cubicBezTo>
                  <a:cubicBezTo>
                    <a:pt x="501" y="1343"/>
                    <a:pt x="470" y="1347"/>
                    <a:pt x="440" y="1347"/>
                  </a:cubicBezTo>
                  <a:cubicBezTo>
                    <a:pt x="351" y="1347"/>
                    <a:pt x="276" y="1310"/>
                    <a:pt x="201" y="1235"/>
                  </a:cubicBezTo>
                  <a:cubicBezTo>
                    <a:pt x="168" y="1202"/>
                    <a:pt x="134" y="1135"/>
                    <a:pt x="168" y="1101"/>
                  </a:cubicBezTo>
                  <a:cubicBezTo>
                    <a:pt x="200" y="813"/>
                    <a:pt x="876" y="464"/>
                    <a:pt x="1314" y="259"/>
                  </a:cubicBezTo>
                  <a:close/>
                  <a:moveTo>
                    <a:pt x="1468" y="1"/>
                  </a:moveTo>
                  <a:cubicBezTo>
                    <a:pt x="1302" y="67"/>
                    <a:pt x="101" y="601"/>
                    <a:pt x="1" y="1068"/>
                  </a:cubicBezTo>
                  <a:cubicBezTo>
                    <a:pt x="1" y="1168"/>
                    <a:pt x="34" y="1268"/>
                    <a:pt x="101" y="1335"/>
                  </a:cubicBezTo>
                  <a:cubicBezTo>
                    <a:pt x="201" y="1402"/>
                    <a:pt x="301" y="1468"/>
                    <a:pt x="434" y="1468"/>
                  </a:cubicBezTo>
                  <a:lnTo>
                    <a:pt x="568" y="1468"/>
                  </a:lnTo>
                  <a:cubicBezTo>
                    <a:pt x="1001" y="1335"/>
                    <a:pt x="1368" y="568"/>
                    <a:pt x="1535" y="101"/>
                  </a:cubicBezTo>
                  <a:cubicBezTo>
                    <a:pt x="1535" y="67"/>
                    <a:pt x="1535" y="34"/>
                    <a:pt x="1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295692" y="4418974"/>
              <a:ext cx="44590" cy="19062"/>
            </a:xfrm>
            <a:custGeom>
              <a:avLst/>
              <a:gdLst/>
              <a:ahLst/>
              <a:cxnLst/>
              <a:rect l="l" t="t" r="r" b="b"/>
              <a:pathLst>
                <a:path w="1869" h="799" extrusionOk="0">
                  <a:moveTo>
                    <a:pt x="634" y="153"/>
                  </a:moveTo>
                  <a:cubicBezTo>
                    <a:pt x="968" y="220"/>
                    <a:pt x="1301" y="353"/>
                    <a:pt x="1602" y="553"/>
                  </a:cubicBezTo>
                  <a:cubicBezTo>
                    <a:pt x="1402" y="620"/>
                    <a:pt x="1110" y="662"/>
                    <a:pt x="839" y="662"/>
                  </a:cubicBezTo>
                  <a:cubicBezTo>
                    <a:pt x="568" y="662"/>
                    <a:pt x="317" y="620"/>
                    <a:pt x="201" y="520"/>
                  </a:cubicBezTo>
                  <a:cubicBezTo>
                    <a:pt x="201" y="487"/>
                    <a:pt x="167" y="420"/>
                    <a:pt x="201" y="320"/>
                  </a:cubicBezTo>
                  <a:cubicBezTo>
                    <a:pt x="267" y="220"/>
                    <a:pt x="334" y="153"/>
                    <a:pt x="434" y="153"/>
                  </a:cubicBezTo>
                  <a:close/>
                  <a:moveTo>
                    <a:pt x="562" y="0"/>
                  </a:moveTo>
                  <a:cubicBezTo>
                    <a:pt x="505" y="0"/>
                    <a:pt x="451" y="6"/>
                    <a:pt x="401" y="20"/>
                  </a:cubicBezTo>
                  <a:cubicBezTo>
                    <a:pt x="267" y="53"/>
                    <a:pt x="134" y="153"/>
                    <a:pt x="101" y="253"/>
                  </a:cubicBezTo>
                  <a:cubicBezTo>
                    <a:pt x="1" y="387"/>
                    <a:pt x="34" y="520"/>
                    <a:pt x="134" y="620"/>
                  </a:cubicBezTo>
                  <a:cubicBezTo>
                    <a:pt x="267" y="754"/>
                    <a:pt x="468" y="787"/>
                    <a:pt x="634" y="787"/>
                  </a:cubicBezTo>
                  <a:cubicBezTo>
                    <a:pt x="724" y="794"/>
                    <a:pt x="814" y="799"/>
                    <a:pt x="904" y="799"/>
                  </a:cubicBezTo>
                  <a:cubicBezTo>
                    <a:pt x="1213" y="799"/>
                    <a:pt x="1517" y="749"/>
                    <a:pt x="1802" y="620"/>
                  </a:cubicBezTo>
                  <a:cubicBezTo>
                    <a:pt x="1835" y="620"/>
                    <a:pt x="1869" y="587"/>
                    <a:pt x="1869" y="553"/>
                  </a:cubicBezTo>
                  <a:cubicBezTo>
                    <a:pt x="1869" y="553"/>
                    <a:pt x="1835" y="520"/>
                    <a:pt x="1835" y="487"/>
                  </a:cubicBezTo>
                  <a:cubicBezTo>
                    <a:pt x="1805" y="487"/>
                    <a:pt x="1073" y="0"/>
                    <a:pt x="5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6715549" y="4626558"/>
              <a:ext cx="56518" cy="21496"/>
            </a:xfrm>
            <a:custGeom>
              <a:avLst/>
              <a:gdLst/>
              <a:ahLst/>
              <a:cxnLst/>
              <a:rect l="l" t="t" r="r" b="b"/>
              <a:pathLst>
                <a:path w="2369" h="901" extrusionOk="0">
                  <a:moveTo>
                    <a:pt x="367" y="125"/>
                  </a:moveTo>
                  <a:cubicBezTo>
                    <a:pt x="968" y="225"/>
                    <a:pt x="1535" y="392"/>
                    <a:pt x="2035" y="659"/>
                  </a:cubicBezTo>
                  <a:cubicBezTo>
                    <a:pt x="1780" y="695"/>
                    <a:pt x="1404" y="752"/>
                    <a:pt x="1057" y="752"/>
                  </a:cubicBezTo>
                  <a:cubicBezTo>
                    <a:pt x="769" y="752"/>
                    <a:pt x="500" y="713"/>
                    <a:pt x="334" y="592"/>
                  </a:cubicBezTo>
                  <a:cubicBezTo>
                    <a:pt x="234" y="525"/>
                    <a:pt x="167" y="392"/>
                    <a:pt x="167" y="292"/>
                  </a:cubicBezTo>
                  <a:cubicBezTo>
                    <a:pt x="167" y="225"/>
                    <a:pt x="167" y="192"/>
                    <a:pt x="200" y="192"/>
                  </a:cubicBezTo>
                  <a:cubicBezTo>
                    <a:pt x="267" y="158"/>
                    <a:pt x="334" y="125"/>
                    <a:pt x="367" y="125"/>
                  </a:cubicBezTo>
                  <a:close/>
                  <a:moveTo>
                    <a:pt x="392" y="0"/>
                  </a:moveTo>
                  <a:cubicBezTo>
                    <a:pt x="284" y="0"/>
                    <a:pt x="195" y="18"/>
                    <a:pt x="134" y="58"/>
                  </a:cubicBezTo>
                  <a:cubicBezTo>
                    <a:pt x="34" y="92"/>
                    <a:pt x="0" y="192"/>
                    <a:pt x="34" y="292"/>
                  </a:cubicBezTo>
                  <a:cubicBezTo>
                    <a:pt x="34" y="459"/>
                    <a:pt x="100" y="592"/>
                    <a:pt x="234" y="692"/>
                  </a:cubicBezTo>
                  <a:cubicBezTo>
                    <a:pt x="456" y="831"/>
                    <a:pt x="702" y="901"/>
                    <a:pt x="951" y="901"/>
                  </a:cubicBezTo>
                  <a:cubicBezTo>
                    <a:pt x="1001" y="901"/>
                    <a:pt x="1051" y="898"/>
                    <a:pt x="1101" y="892"/>
                  </a:cubicBezTo>
                  <a:cubicBezTo>
                    <a:pt x="1501" y="892"/>
                    <a:pt x="1902" y="825"/>
                    <a:pt x="2302" y="759"/>
                  </a:cubicBezTo>
                  <a:cubicBezTo>
                    <a:pt x="2335" y="725"/>
                    <a:pt x="2335" y="725"/>
                    <a:pt x="2335" y="692"/>
                  </a:cubicBezTo>
                  <a:cubicBezTo>
                    <a:pt x="2369" y="659"/>
                    <a:pt x="2335" y="625"/>
                    <a:pt x="2302" y="592"/>
                  </a:cubicBezTo>
                  <a:cubicBezTo>
                    <a:pt x="2161" y="535"/>
                    <a:pt x="990" y="0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6733848" y="4605539"/>
              <a:ext cx="38220" cy="39126"/>
            </a:xfrm>
            <a:custGeom>
              <a:avLst/>
              <a:gdLst/>
              <a:ahLst/>
              <a:cxnLst/>
              <a:rect l="l" t="t" r="r" b="b"/>
              <a:pathLst>
                <a:path w="1602" h="1640" extrusionOk="0">
                  <a:moveTo>
                    <a:pt x="401" y="139"/>
                  </a:moveTo>
                  <a:cubicBezTo>
                    <a:pt x="968" y="139"/>
                    <a:pt x="1301" y="1039"/>
                    <a:pt x="1401" y="1406"/>
                  </a:cubicBezTo>
                  <a:cubicBezTo>
                    <a:pt x="868" y="1139"/>
                    <a:pt x="167" y="472"/>
                    <a:pt x="201" y="239"/>
                  </a:cubicBezTo>
                  <a:cubicBezTo>
                    <a:pt x="201" y="205"/>
                    <a:pt x="201" y="139"/>
                    <a:pt x="367" y="139"/>
                  </a:cubicBezTo>
                  <a:close/>
                  <a:moveTo>
                    <a:pt x="413" y="1"/>
                  </a:moveTo>
                  <a:cubicBezTo>
                    <a:pt x="387" y="1"/>
                    <a:pt x="361" y="2"/>
                    <a:pt x="334" y="5"/>
                  </a:cubicBezTo>
                  <a:cubicBezTo>
                    <a:pt x="100" y="39"/>
                    <a:pt x="34" y="139"/>
                    <a:pt x="34" y="205"/>
                  </a:cubicBezTo>
                  <a:cubicBezTo>
                    <a:pt x="0" y="606"/>
                    <a:pt x="1001" y="1440"/>
                    <a:pt x="1501" y="1640"/>
                  </a:cubicBezTo>
                  <a:cubicBezTo>
                    <a:pt x="1535" y="1640"/>
                    <a:pt x="1535" y="1640"/>
                    <a:pt x="1568" y="1606"/>
                  </a:cubicBezTo>
                  <a:cubicBezTo>
                    <a:pt x="1568" y="1606"/>
                    <a:pt x="1602" y="1573"/>
                    <a:pt x="1568" y="1540"/>
                  </a:cubicBezTo>
                  <a:cubicBezTo>
                    <a:pt x="1568" y="1475"/>
                    <a:pt x="1224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058991" y="1723196"/>
              <a:ext cx="423399" cy="245923"/>
            </a:xfrm>
            <a:custGeom>
              <a:avLst/>
              <a:gdLst/>
              <a:ahLst/>
              <a:cxnLst/>
              <a:rect l="l" t="t" r="r" b="b"/>
              <a:pathLst>
                <a:path w="17747" h="10308" extrusionOk="0">
                  <a:moveTo>
                    <a:pt x="16446" y="0"/>
                  </a:moveTo>
                  <a:lnTo>
                    <a:pt x="8373" y="4037"/>
                  </a:lnTo>
                  <a:lnTo>
                    <a:pt x="1" y="7506"/>
                  </a:lnTo>
                  <a:lnTo>
                    <a:pt x="1268" y="10308"/>
                  </a:lnTo>
                  <a:lnTo>
                    <a:pt x="9374" y="6272"/>
                  </a:lnTo>
                  <a:lnTo>
                    <a:pt x="17747" y="2802"/>
                  </a:lnTo>
                  <a:lnTo>
                    <a:pt x="1644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6058991" y="1723196"/>
              <a:ext cx="423399" cy="245923"/>
            </a:xfrm>
            <a:custGeom>
              <a:avLst/>
              <a:gdLst/>
              <a:ahLst/>
              <a:cxnLst/>
              <a:rect l="l" t="t" r="r" b="b"/>
              <a:pathLst>
                <a:path w="17747" h="10308" extrusionOk="0">
                  <a:moveTo>
                    <a:pt x="16446" y="0"/>
                  </a:moveTo>
                  <a:lnTo>
                    <a:pt x="8373" y="4037"/>
                  </a:lnTo>
                  <a:lnTo>
                    <a:pt x="1" y="7506"/>
                  </a:lnTo>
                  <a:lnTo>
                    <a:pt x="1268" y="10308"/>
                  </a:lnTo>
                  <a:lnTo>
                    <a:pt x="9374" y="6272"/>
                  </a:lnTo>
                  <a:lnTo>
                    <a:pt x="17747" y="2802"/>
                  </a:lnTo>
                  <a:lnTo>
                    <a:pt x="16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6285804" y="1791237"/>
              <a:ext cx="44590" cy="78014"/>
            </a:xfrm>
            <a:custGeom>
              <a:avLst/>
              <a:gdLst/>
              <a:ahLst/>
              <a:cxnLst/>
              <a:rect l="l" t="t" r="r" b="b"/>
              <a:pathLst>
                <a:path w="1869" h="3270" extrusionOk="0">
                  <a:moveTo>
                    <a:pt x="623" y="0"/>
                  </a:moveTo>
                  <a:cubicBezTo>
                    <a:pt x="582" y="0"/>
                    <a:pt x="541" y="6"/>
                    <a:pt x="501" y="17"/>
                  </a:cubicBezTo>
                  <a:lnTo>
                    <a:pt x="401" y="51"/>
                  </a:lnTo>
                  <a:cubicBezTo>
                    <a:pt x="134" y="117"/>
                    <a:pt x="0" y="384"/>
                    <a:pt x="67" y="651"/>
                  </a:cubicBezTo>
                  <a:lnTo>
                    <a:pt x="768" y="2953"/>
                  </a:lnTo>
                  <a:cubicBezTo>
                    <a:pt x="850" y="3145"/>
                    <a:pt x="1047" y="3270"/>
                    <a:pt x="1244" y="3270"/>
                  </a:cubicBezTo>
                  <a:cubicBezTo>
                    <a:pt x="1286" y="3270"/>
                    <a:pt x="1327" y="3264"/>
                    <a:pt x="1368" y="3253"/>
                  </a:cubicBezTo>
                  <a:lnTo>
                    <a:pt x="1468" y="3219"/>
                  </a:lnTo>
                  <a:cubicBezTo>
                    <a:pt x="1702" y="3153"/>
                    <a:pt x="1868" y="2886"/>
                    <a:pt x="1768" y="2619"/>
                  </a:cubicBezTo>
                  <a:lnTo>
                    <a:pt x="1068" y="351"/>
                  </a:lnTo>
                  <a:cubicBezTo>
                    <a:pt x="1012" y="130"/>
                    <a:pt x="820" y="0"/>
                    <a:pt x="6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6203830" y="1829552"/>
              <a:ext cx="60503" cy="70618"/>
            </a:xfrm>
            <a:custGeom>
              <a:avLst/>
              <a:gdLst/>
              <a:ahLst/>
              <a:cxnLst/>
              <a:rect l="l" t="t" r="r" b="b"/>
              <a:pathLst>
                <a:path w="2536" h="2960" extrusionOk="0">
                  <a:moveTo>
                    <a:pt x="597" y="1"/>
                  </a:moveTo>
                  <a:cubicBezTo>
                    <a:pt x="503" y="1"/>
                    <a:pt x="411" y="28"/>
                    <a:pt x="334" y="79"/>
                  </a:cubicBezTo>
                  <a:lnTo>
                    <a:pt x="267" y="146"/>
                  </a:lnTo>
                  <a:cubicBezTo>
                    <a:pt x="34" y="313"/>
                    <a:pt x="1" y="579"/>
                    <a:pt x="134" y="813"/>
                  </a:cubicBezTo>
                  <a:lnTo>
                    <a:pt x="1535" y="2748"/>
                  </a:lnTo>
                  <a:cubicBezTo>
                    <a:pt x="1617" y="2891"/>
                    <a:pt x="1762" y="2959"/>
                    <a:pt x="1916" y="2959"/>
                  </a:cubicBezTo>
                  <a:cubicBezTo>
                    <a:pt x="2012" y="2959"/>
                    <a:pt x="2112" y="2932"/>
                    <a:pt x="2202" y="2881"/>
                  </a:cubicBezTo>
                  <a:lnTo>
                    <a:pt x="2269" y="2814"/>
                  </a:lnTo>
                  <a:cubicBezTo>
                    <a:pt x="2469" y="2681"/>
                    <a:pt x="2536" y="2381"/>
                    <a:pt x="2369" y="2147"/>
                  </a:cubicBezTo>
                  <a:lnTo>
                    <a:pt x="1001" y="212"/>
                  </a:lnTo>
                  <a:cubicBezTo>
                    <a:pt x="899" y="69"/>
                    <a:pt x="746" y="1"/>
                    <a:pt x="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6224514" y="1859279"/>
              <a:ext cx="91541" cy="98698"/>
            </a:xfrm>
            <a:custGeom>
              <a:avLst/>
              <a:gdLst/>
              <a:ahLst/>
              <a:cxnLst/>
              <a:rect l="l" t="t" r="r" b="b"/>
              <a:pathLst>
                <a:path w="3837" h="4137" extrusionOk="0">
                  <a:moveTo>
                    <a:pt x="3837" y="1"/>
                  </a:moveTo>
                  <a:lnTo>
                    <a:pt x="1" y="701"/>
                  </a:lnTo>
                  <a:cubicBezTo>
                    <a:pt x="1" y="701"/>
                    <a:pt x="68" y="2969"/>
                    <a:pt x="1869" y="4137"/>
                  </a:cubicBezTo>
                  <a:lnTo>
                    <a:pt x="2970" y="3203"/>
                  </a:lnTo>
                  <a:lnTo>
                    <a:pt x="38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6219743" y="1786871"/>
              <a:ext cx="96313" cy="89155"/>
            </a:xfrm>
            <a:custGeom>
              <a:avLst/>
              <a:gdLst/>
              <a:ahLst/>
              <a:cxnLst/>
              <a:rect l="l" t="t" r="r" b="b"/>
              <a:pathLst>
                <a:path w="4037" h="3737" extrusionOk="0">
                  <a:moveTo>
                    <a:pt x="2736" y="0"/>
                  </a:moveTo>
                  <a:lnTo>
                    <a:pt x="1" y="1067"/>
                  </a:lnTo>
                  <a:lnTo>
                    <a:pt x="201" y="3736"/>
                  </a:lnTo>
                  <a:lnTo>
                    <a:pt x="4037" y="303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6218955" y="1908616"/>
              <a:ext cx="81998" cy="200570"/>
            </a:xfrm>
            <a:custGeom>
              <a:avLst/>
              <a:gdLst/>
              <a:ahLst/>
              <a:cxnLst/>
              <a:rect l="l" t="t" r="r" b="b"/>
              <a:pathLst>
                <a:path w="3437" h="8407" extrusionOk="0">
                  <a:moveTo>
                    <a:pt x="3436" y="1"/>
                  </a:moveTo>
                  <a:lnTo>
                    <a:pt x="1468" y="234"/>
                  </a:lnTo>
                  <a:cubicBezTo>
                    <a:pt x="1468" y="234"/>
                    <a:pt x="100" y="5004"/>
                    <a:pt x="0" y="8407"/>
                  </a:cubicBezTo>
                  <a:lnTo>
                    <a:pt x="0" y="8407"/>
                  </a:lnTo>
                  <a:lnTo>
                    <a:pt x="3236" y="7306"/>
                  </a:lnTo>
                  <a:cubicBezTo>
                    <a:pt x="3036" y="4871"/>
                    <a:pt x="3103" y="2402"/>
                    <a:pt x="3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6170405" y="1989803"/>
              <a:ext cx="495019" cy="503751"/>
            </a:xfrm>
            <a:custGeom>
              <a:avLst/>
              <a:gdLst/>
              <a:ahLst/>
              <a:cxnLst/>
              <a:rect l="l" t="t" r="r" b="b"/>
              <a:pathLst>
                <a:path w="20749" h="21115" extrusionOk="0">
                  <a:moveTo>
                    <a:pt x="8366" y="13772"/>
                  </a:moveTo>
                  <a:cubicBezTo>
                    <a:pt x="8376" y="13784"/>
                    <a:pt x="8379" y="13790"/>
                    <a:pt x="8378" y="13790"/>
                  </a:cubicBezTo>
                  <a:cubicBezTo>
                    <a:pt x="8377" y="13790"/>
                    <a:pt x="8373" y="13784"/>
                    <a:pt x="8366" y="13772"/>
                  </a:cubicBezTo>
                  <a:close/>
                  <a:moveTo>
                    <a:pt x="1" y="0"/>
                  </a:moveTo>
                  <a:cubicBezTo>
                    <a:pt x="1" y="400"/>
                    <a:pt x="34" y="701"/>
                    <a:pt x="34" y="1034"/>
                  </a:cubicBezTo>
                  <a:lnTo>
                    <a:pt x="67" y="2035"/>
                  </a:lnTo>
                  <a:lnTo>
                    <a:pt x="101" y="4036"/>
                  </a:lnTo>
                  <a:cubicBezTo>
                    <a:pt x="167" y="5371"/>
                    <a:pt x="201" y="6705"/>
                    <a:pt x="334" y="8039"/>
                  </a:cubicBezTo>
                  <a:cubicBezTo>
                    <a:pt x="434" y="9373"/>
                    <a:pt x="534" y="10741"/>
                    <a:pt x="768" y="12176"/>
                  </a:cubicBezTo>
                  <a:cubicBezTo>
                    <a:pt x="901" y="12876"/>
                    <a:pt x="1035" y="13610"/>
                    <a:pt x="1235" y="14377"/>
                  </a:cubicBezTo>
                  <a:cubicBezTo>
                    <a:pt x="1468" y="15244"/>
                    <a:pt x="1768" y="16078"/>
                    <a:pt x="2202" y="16879"/>
                  </a:cubicBezTo>
                  <a:cubicBezTo>
                    <a:pt x="2469" y="17446"/>
                    <a:pt x="2803" y="17946"/>
                    <a:pt x="3203" y="18413"/>
                  </a:cubicBezTo>
                  <a:cubicBezTo>
                    <a:pt x="3370" y="18547"/>
                    <a:pt x="3503" y="18680"/>
                    <a:pt x="3636" y="18814"/>
                  </a:cubicBezTo>
                  <a:lnTo>
                    <a:pt x="3870" y="19014"/>
                  </a:lnTo>
                  <a:lnTo>
                    <a:pt x="4003" y="19114"/>
                  </a:lnTo>
                  <a:lnTo>
                    <a:pt x="4070" y="19181"/>
                  </a:lnTo>
                  <a:cubicBezTo>
                    <a:pt x="4304" y="19347"/>
                    <a:pt x="4537" y="19514"/>
                    <a:pt x="4771" y="19648"/>
                  </a:cubicBezTo>
                  <a:cubicBezTo>
                    <a:pt x="5638" y="20148"/>
                    <a:pt x="6572" y="20515"/>
                    <a:pt x="7539" y="20715"/>
                  </a:cubicBezTo>
                  <a:cubicBezTo>
                    <a:pt x="8766" y="20976"/>
                    <a:pt x="10013" y="21114"/>
                    <a:pt x="11264" y="21114"/>
                  </a:cubicBezTo>
                  <a:cubicBezTo>
                    <a:pt x="11612" y="21114"/>
                    <a:pt x="11961" y="21104"/>
                    <a:pt x="12309" y="21082"/>
                  </a:cubicBezTo>
                  <a:cubicBezTo>
                    <a:pt x="13744" y="20982"/>
                    <a:pt x="15178" y="20815"/>
                    <a:pt x="16579" y="20582"/>
                  </a:cubicBezTo>
                  <a:cubicBezTo>
                    <a:pt x="17280" y="20481"/>
                    <a:pt x="17947" y="20315"/>
                    <a:pt x="18614" y="20181"/>
                  </a:cubicBezTo>
                  <a:lnTo>
                    <a:pt x="19648" y="19981"/>
                  </a:lnTo>
                  <a:lnTo>
                    <a:pt x="20182" y="19848"/>
                  </a:lnTo>
                  <a:cubicBezTo>
                    <a:pt x="20348" y="19814"/>
                    <a:pt x="20515" y="19781"/>
                    <a:pt x="20749" y="19714"/>
                  </a:cubicBezTo>
                  <a:lnTo>
                    <a:pt x="18080" y="12276"/>
                  </a:lnTo>
                  <a:cubicBezTo>
                    <a:pt x="18013" y="12309"/>
                    <a:pt x="17880" y="12376"/>
                    <a:pt x="17747" y="12409"/>
                  </a:cubicBezTo>
                  <a:lnTo>
                    <a:pt x="17380" y="12576"/>
                  </a:lnTo>
                  <a:cubicBezTo>
                    <a:pt x="17113" y="12676"/>
                    <a:pt x="16846" y="12776"/>
                    <a:pt x="16579" y="12876"/>
                  </a:cubicBezTo>
                  <a:cubicBezTo>
                    <a:pt x="16045" y="13076"/>
                    <a:pt x="15512" y="13243"/>
                    <a:pt x="14978" y="13376"/>
                  </a:cubicBezTo>
                  <a:cubicBezTo>
                    <a:pt x="13910" y="13677"/>
                    <a:pt x="12843" y="13877"/>
                    <a:pt x="11742" y="14010"/>
                  </a:cubicBezTo>
                  <a:cubicBezTo>
                    <a:pt x="11349" y="14054"/>
                    <a:pt x="10956" y="14078"/>
                    <a:pt x="10560" y="14078"/>
                  </a:cubicBezTo>
                  <a:cubicBezTo>
                    <a:pt x="10049" y="14078"/>
                    <a:pt x="9533" y="14037"/>
                    <a:pt x="9007" y="13943"/>
                  </a:cubicBezTo>
                  <a:cubicBezTo>
                    <a:pt x="8796" y="13913"/>
                    <a:pt x="8558" y="13829"/>
                    <a:pt x="8341" y="13714"/>
                  </a:cubicBezTo>
                  <a:lnTo>
                    <a:pt x="8341" y="13714"/>
                  </a:lnTo>
                  <a:cubicBezTo>
                    <a:pt x="8341" y="13713"/>
                    <a:pt x="8340" y="13711"/>
                    <a:pt x="8340" y="13710"/>
                  </a:cubicBezTo>
                  <a:cubicBezTo>
                    <a:pt x="8206" y="13376"/>
                    <a:pt x="8073" y="13043"/>
                    <a:pt x="8006" y="12676"/>
                  </a:cubicBezTo>
                  <a:cubicBezTo>
                    <a:pt x="7906" y="12176"/>
                    <a:pt x="7806" y="11675"/>
                    <a:pt x="7773" y="11175"/>
                  </a:cubicBezTo>
                  <a:cubicBezTo>
                    <a:pt x="7639" y="10074"/>
                    <a:pt x="7606" y="8940"/>
                    <a:pt x="7606" y="7806"/>
                  </a:cubicBezTo>
                  <a:cubicBezTo>
                    <a:pt x="7639" y="6638"/>
                    <a:pt x="7706" y="5437"/>
                    <a:pt x="7839" y="4236"/>
                  </a:cubicBezTo>
                  <a:cubicBezTo>
                    <a:pt x="7906" y="3669"/>
                    <a:pt x="7940" y="3069"/>
                    <a:pt x="8040" y="2469"/>
                  </a:cubicBezTo>
                  <a:lnTo>
                    <a:pt x="8173" y="1568"/>
                  </a:lnTo>
                  <a:cubicBezTo>
                    <a:pt x="8240" y="1301"/>
                    <a:pt x="8273" y="1001"/>
                    <a:pt x="8340" y="7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6574671" y="3965824"/>
              <a:ext cx="217294" cy="232396"/>
            </a:xfrm>
            <a:custGeom>
              <a:avLst/>
              <a:gdLst/>
              <a:ahLst/>
              <a:cxnLst/>
              <a:rect l="l" t="t" r="r" b="b"/>
              <a:pathLst>
                <a:path w="9108" h="9741" extrusionOk="0">
                  <a:moveTo>
                    <a:pt x="7773" y="0"/>
                  </a:moveTo>
                  <a:lnTo>
                    <a:pt x="1" y="2936"/>
                  </a:lnTo>
                  <a:cubicBezTo>
                    <a:pt x="601" y="5237"/>
                    <a:pt x="1235" y="7539"/>
                    <a:pt x="1836" y="9740"/>
                  </a:cubicBezTo>
                  <a:cubicBezTo>
                    <a:pt x="3670" y="9240"/>
                    <a:pt x="6239" y="8473"/>
                    <a:pt x="9107" y="7539"/>
                  </a:cubicBezTo>
                  <a:cubicBezTo>
                    <a:pt x="8640" y="5004"/>
                    <a:pt x="8140" y="2402"/>
                    <a:pt x="77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6945535" y="3820174"/>
              <a:ext cx="257876" cy="230821"/>
            </a:xfrm>
            <a:custGeom>
              <a:avLst/>
              <a:gdLst/>
              <a:ahLst/>
              <a:cxnLst/>
              <a:rect l="l" t="t" r="r" b="b"/>
              <a:pathLst>
                <a:path w="10809" h="9675" extrusionOk="0">
                  <a:moveTo>
                    <a:pt x="8140" y="1"/>
                  </a:moveTo>
                  <a:lnTo>
                    <a:pt x="0" y="3103"/>
                  </a:lnTo>
                  <a:cubicBezTo>
                    <a:pt x="1235" y="5305"/>
                    <a:pt x="2602" y="7539"/>
                    <a:pt x="4003" y="9674"/>
                  </a:cubicBezTo>
                  <a:cubicBezTo>
                    <a:pt x="6672" y="8440"/>
                    <a:pt x="9074" y="7139"/>
                    <a:pt x="10808" y="5738"/>
                  </a:cubicBezTo>
                  <a:lnTo>
                    <a:pt x="81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6401203" y="2255003"/>
              <a:ext cx="834034" cy="1917976"/>
            </a:xfrm>
            <a:custGeom>
              <a:avLst/>
              <a:gdLst/>
              <a:ahLst/>
              <a:cxnLst/>
              <a:rect l="l" t="t" r="r" b="b"/>
              <a:pathLst>
                <a:path w="34959" h="80393" extrusionOk="0">
                  <a:moveTo>
                    <a:pt x="17425" y="0"/>
                  </a:moveTo>
                  <a:cubicBezTo>
                    <a:pt x="16278" y="0"/>
                    <a:pt x="15128" y="42"/>
                    <a:pt x="13977" y="126"/>
                  </a:cubicBezTo>
                  <a:cubicBezTo>
                    <a:pt x="12276" y="259"/>
                    <a:pt x="10374" y="593"/>
                    <a:pt x="9107" y="826"/>
                  </a:cubicBezTo>
                  <a:cubicBezTo>
                    <a:pt x="8006" y="993"/>
                    <a:pt x="7205" y="1960"/>
                    <a:pt x="7205" y="3061"/>
                  </a:cubicBezTo>
                  <a:cubicBezTo>
                    <a:pt x="7439" y="8798"/>
                    <a:pt x="0" y="32315"/>
                    <a:pt x="3469" y="80350"/>
                  </a:cubicBezTo>
                  <a:cubicBezTo>
                    <a:pt x="3596" y="80379"/>
                    <a:pt x="3752" y="80393"/>
                    <a:pt x="3934" y="80393"/>
                  </a:cubicBezTo>
                  <a:cubicBezTo>
                    <a:pt x="8761" y="80393"/>
                    <a:pt x="32129" y="70466"/>
                    <a:pt x="34958" y="67540"/>
                  </a:cubicBezTo>
                  <a:cubicBezTo>
                    <a:pt x="34692" y="61770"/>
                    <a:pt x="24151" y="24443"/>
                    <a:pt x="26753" y="3328"/>
                  </a:cubicBezTo>
                  <a:cubicBezTo>
                    <a:pt x="26919" y="1994"/>
                    <a:pt x="26152" y="726"/>
                    <a:pt x="24818" y="526"/>
                  </a:cubicBezTo>
                  <a:cubicBezTo>
                    <a:pt x="23684" y="359"/>
                    <a:pt x="22283" y="192"/>
                    <a:pt x="20848" y="126"/>
                  </a:cubicBezTo>
                  <a:cubicBezTo>
                    <a:pt x="19714" y="42"/>
                    <a:pt x="18572" y="0"/>
                    <a:pt x="17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6685298" y="2074139"/>
              <a:ext cx="213310" cy="307213"/>
            </a:xfrm>
            <a:custGeom>
              <a:avLst/>
              <a:gdLst/>
              <a:ahLst/>
              <a:cxnLst/>
              <a:rect l="l" t="t" r="r" b="b"/>
              <a:pathLst>
                <a:path w="8941" h="12877" extrusionOk="0">
                  <a:moveTo>
                    <a:pt x="8240" y="1"/>
                  </a:moveTo>
                  <a:lnTo>
                    <a:pt x="4037" y="3604"/>
                  </a:lnTo>
                  <a:cubicBezTo>
                    <a:pt x="4470" y="5305"/>
                    <a:pt x="4537" y="7139"/>
                    <a:pt x="2069" y="7740"/>
                  </a:cubicBezTo>
                  <a:cubicBezTo>
                    <a:pt x="2069" y="7740"/>
                    <a:pt x="1" y="10342"/>
                    <a:pt x="2969" y="12877"/>
                  </a:cubicBezTo>
                  <a:cubicBezTo>
                    <a:pt x="6739" y="11176"/>
                    <a:pt x="8940" y="7740"/>
                    <a:pt x="8940" y="7740"/>
                  </a:cubicBezTo>
                  <a:cubicBezTo>
                    <a:pt x="7406" y="6239"/>
                    <a:pt x="7840" y="2203"/>
                    <a:pt x="82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6752934" y="2231718"/>
              <a:ext cx="173516" cy="161658"/>
            </a:xfrm>
            <a:custGeom>
              <a:avLst/>
              <a:gdLst/>
              <a:ahLst/>
              <a:cxnLst/>
              <a:rect l="l" t="t" r="r" b="b"/>
              <a:pathLst>
                <a:path w="7273" h="6776" extrusionOk="0">
                  <a:moveTo>
                    <a:pt x="5538" y="1"/>
                  </a:moveTo>
                  <a:lnTo>
                    <a:pt x="468" y="4104"/>
                  </a:lnTo>
                  <a:lnTo>
                    <a:pt x="1" y="6772"/>
                  </a:lnTo>
                  <a:cubicBezTo>
                    <a:pt x="38" y="6775"/>
                    <a:pt x="76" y="6776"/>
                    <a:pt x="114" y="6776"/>
                  </a:cubicBezTo>
                  <a:cubicBezTo>
                    <a:pt x="2829" y="6776"/>
                    <a:pt x="7273" y="1001"/>
                    <a:pt x="7273" y="1001"/>
                  </a:cubicBezTo>
                  <a:lnTo>
                    <a:pt x="55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6689043" y="2248442"/>
              <a:ext cx="75056" cy="144934"/>
            </a:xfrm>
            <a:custGeom>
              <a:avLst/>
              <a:gdLst/>
              <a:ahLst/>
              <a:cxnLst/>
              <a:rect l="l" t="t" r="r" b="b"/>
              <a:pathLst>
                <a:path w="3146" h="6075" extrusionOk="0">
                  <a:moveTo>
                    <a:pt x="2479" y="0"/>
                  </a:moveTo>
                  <a:lnTo>
                    <a:pt x="844" y="300"/>
                  </a:lnTo>
                  <a:cubicBezTo>
                    <a:pt x="844" y="300"/>
                    <a:pt x="1" y="6075"/>
                    <a:pt x="2569" y="6075"/>
                  </a:cubicBezTo>
                  <a:cubicBezTo>
                    <a:pt x="2605" y="6075"/>
                    <a:pt x="2642" y="6074"/>
                    <a:pt x="2679" y="6071"/>
                  </a:cubicBezTo>
                  <a:lnTo>
                    <a:pt x="3146" y="3403"/>
                  </a:lnTo>
                  <a:lnTo>
                    <a:pt x="24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6764075" y="2227734"/>
              <a:ext cx="175114" cy="199783"/>
            </a:xfrm>
            <a:custGeom>
              <a:avLst/>
              <a:gdLst/>
              <a:ahLst/>
              <a:cxnLst/>
              <a:rect l="l" t="t" r="r" b="b"/>
              <a:pathLst>
                <a:path w="7340" h="8374" extrusionOk="0">
                  <a:moveTo>
                    <a:pt x="5005" y="1"/>
                  </a:moveTo>
                  <a:lnTo>
                    <a:pt x="1" y="4271"/>
                  </a:lnTo>
                  <a:cubicBezTo>
                    <a:pt x="1" y="4271"/>
                    <a:pt x="2169" y="6439"/>
                    <a:pt x="2269" y="8374"/>
                  </a:cubicBezTo>
                  <a:cubicBezTo>
                    <a:pt x="3737" y="6939"/>
                    <a:pt x="7273" y="2369"/>
                    <a:pt x="7340" y="1035"/>
                  </a:cubicBezTo>
                  <a:cubicBezTo>
                    <a:pt x="6572" y="401"/>
                    <a:pt x="5005" y="1"/>
                    <a:pt x="5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6675755" y="2238875"/>
              <a:ext cx="88344" cy="177500"/>
            </a:xfrm>
            <a:custGeom>
              <a:avLst/>
              <a:gdLst/>
              <a:ahLst/>
              <a:cxnLst/>
              <a:rect l="l" t="t" r="r" b="b"/>
              <a:pathLst>
                <a:path w="3703" h="7440" extrusionOk="0">
                  <a:moveTo>
                    <a:pt x="3169" y="1"/>
                  </a:moveTo>
                  <a:cubicBezTo>
                    <a:pt x="3169" y="1"/>
                    <a:pt x="1635" y="201"/>
                    <a:pt x="868" y="835"/>
                  </a:cubicBezTo>
                  <a:cubicBezTo>
                    <a:pt x="667" y="1969"/>
                    <a:pt x="0" y="6005"/>
                    <a:pt x="1468" y="7440"/>
                  </a:cubicBezTo>
                  <a:cubicBezTo>
                    <a:pt x="1568" y="5472"/>
                    <a:pt x="3703" y="3804"/>
                    <a:pt x="3703" y="3804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781587" y="2109162"/>
              <a:ext cx="64487" cy="80400"/>
            </a:xfrm>
            <a:custGeom>
              <a:avLst/>
              <a:gdLst/>
              <a:ahLst/>
              <a:cxnLst/>
              <a:rect l="l" t="t" r="r" b="b"/>
              <a:pathLst>
                <a:path w="2703" h="3370" extrusionOk="0">
                  <a:moveTo>
                    <a:pt x="2503" y="1"/>
                  </a:moveTo>
                  <a:lnTo>
                    <a:pt x="1" y="2136"/>
                  </a:lnTo>
                  <a:cubicBezTo>
                    <a:pt x="101" y="2536"/>
                    <a:pt x="168" y="2936"/>
                    <a:pt x="201" y="3370"/>
                  </a:cubicBezTo>
                  <a:cubicBezTo>
                    <a:pt x="1135" y="3236"/>
                    <a:pt x="2569" y="2369"/>
                    <a:pt x="2669" y="1402"/>
                  </a:cubicBezTo>
                  <a:cubicBezTo>
                    <a:pt x="2703" y="901"/>
                    <a:pt x="2636" y="434"/>
                    <a:pt x="2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662442" y="1832964"/>
              <a:ext cx="302155" cy="329305"/>
            </a:xfrm>
            <a:custGeom>
              <a:avLst/>
              <a:gdLst/>
              <a:ahLst/>
              <a:cxnLst/>
              <a:rect l="l" t="t" r="r" b="b"/>
              <a:pathLst>
                <a:path w="12665" h="13803" extrusionOk="0">
                  <a:moveTo>
                    <a:pt x="6763" y="1"/>
                  </a:moveTo>
                  <a:cubicBezTo>
                    <a:pt x="6566" y="1"/>
                    <a:pt x="6365" y="12"/>
                    <a:pt x="6162" y="36"/>
                  </a:cubicBezTo>
                  <a:cubicBezTo>
                    <a:pt x="2260" y="436"/>
                    <a:pt x="291" y="5573"/>
                    <a:pt x="125" y="8976"/>
                  </a:cubicBezTo>
                  <a:cubicBezTo>
                    <a:pt x="0" y="11818"/>
                    <a:pt x="2223" y="13803"/>
                    <a:pt x="4802" y="13803"/>
                  </a:cubicBezTo>
                  <a:cubicBezTo>
                    <a:pt x="5674" y="13803"/>
                    <a:pt x="6587" y="13576"/>
                    <a:pt x="7463" y="13079"/>
                  </a:cubicBezTo>
                  <a:cubicBezTo>
                    <a:pt x="9798" y="11778"/>
                    <a:pt x="10199" y="10277"/>
                    <a:pt x="11466" y="6774"/>
                  </a:cubicBezTo>
                  <a:cubicBezTo>
                    <a:pt x="12664" y="3432"/>
                    <a:pt x="10167" y="1"/>
                    <a:pt x="67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848435" y="1892608"/>
              <a:ext cx="154644" cy="167909"/>
            </a:xfrm>
            <a:custGeom>
              <a:avLst/>
              <a:gdLst/>
              <a:ahLst/>
              <a:cxnLst/>
              <a:rect l="l" t="t" r="r" b="b"/>
              <a:pathLst>
                <a:path w="6482" h="7038" extrusionOk="0">
                  <a:moveTo>
                    <a:pt x="3263" y="1"/>
                  </a:moveTo>
                  <a:cubicBezTo>
                    <a:pt x="2956" y="1"/>
                    <a:pt x="2604" y="65"/>
                    <a:pt x="2202" y="205"/>
                  </a:cubicBezTo>
                  <a:cubicBezTo>
                    <a:pt x="1" y="972"/>
                    <a:pt x="201" y="5375"/>
                    <a:pt x="2369" y="6876"/>
                  </a:cubicBezTo>
                  <a:cubicBezTo>
                    <a:pt x="2528" y="6987"/>
                    <a:pt x="2689" y="7038"/>
                    <a:pt x="2849" y="7038"/>
                  </a:cubicBezTo>
                  <a:cubicBezTo>
                    <a:pt x="4728" y="7038"/>
                    <a:pt x="6481" y="1"/>
                    <a:pt x="3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702809" y="1802736"/>
              <a:ext cx="263888" cy="127614"/>
            </a:xfrm>
            <a:custGeom>
              <a:avLst/>
              <a:gdLst/>
              <a:ahLst/>
              <a:cxnLst/>
              <a:rect l="l" t="t" r="r" b="b"/>
              <a:pathLst>
                <a:path w="11061" h="5349" extrusionOk="0">
                  <a:moveTo>
                    <a:pt x="4171" y="0"/>
                  </a:moveTo>
                  <a:cubicBezTo>
                    <a:pt x="4103" y="0"/>
                    <a:pt x="4036" y="1"/>
                    <a:pt x="3970" y="2"/>
                  </a:cubicBezTo>
                  <a:cubicBezTo>
                    <a:pt x="2135" y="36"/>
                    <a:pt x="0" y="769"/>
                    <a:pt x="1902" y="2437"/>
                  </a:cubicBezTo>
                  <a:cubicBezTo>
                    <a:pt x="3619" y="3947"/>
                    <a:pt x="5926" y="4725"/>
                    <a:pt x="7380" y="4725"/>
                  </a:cubicBezTo>
                  <a:cubicBezTo>
                    <a:pt x="7789" y="4725"/>
                    <a:pt x="8131" y="4663"/>
                    <a:pt x="8373" y="4539"/>
                  </a:cubicBezTo>
                  <a:cubicBezTo>
                    <a:pt x="8798" y="4861"/>
                    <a:pt x="9697" y="5348"/>
                    <a:pt x="10267" y="5348"/>
                  </a:cubicBezTo>
                  <a:cubicBezTo>
                    <a:pt x="10817" y="5348"/>
                    <a:pt x="11061" y="4895"/>
                    <a:pt x="10274" y="3405"/>
                  </a:cubicBezTo>
                  <a:cubicBezTo>
                    <a:pt x="8730" y="476"/>
                    <a:pt x="6037" y="0"/>
                    <a:pt x="4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6863609" y="2022631"/>
              <a:ext cx="85124" cy="80853"/>
            </a:xfrm>
            <a:custGeom>
              <a:avLst/>
              <a:gdLst/>
              <a:ahLst/>
              <a:cxnLst/>
              <a:rect l="l" t="t" r="r" b="b"/>
              <a:pathLst>
                <a:path w="3568" h="3389" extrusionOk="0">
                  <a:moveTo>
                    <a:pt x="2210" y="1"/>
                  </a:moveTo>
                  <a:cubicBezTo>
                    <a:pt x="1393" y="1"/>
                    <a:pt x="638" y="962"/>
                    <a:pt x="332" y="1726"/>
                  </a:cubicBezTo>
                  <a:cubicBezTo>
                    <a:pt x="0" y="2571"/>
                    <a:pt x="242" y="3389"/>
                    <a:pt x="1007" y="3389"/>
                  </a:cubicBezTo>
                  <a:cubicBezTo>
                    <a:pt x="1088" y="3389"/>
                    <a:pt x="1174" y="3380"/>
                    <a:pt x="1266" y="3361"/>
                  </a:cubicBezTo>
                  <a:cubicBezTo>
                    <a:pt x="2000" y="3194"/>
                    <a:pt x="2634" y="2727"/>
                    <a:pt x="3034" y="2127"/>
                  </a:cubicBezTo>
                  <a:cubicBezTo>
                    <a:pt x="3568" y="1326"/>
                    <a:pt x="3368" y="225"/>
                    <a:pt x="2434" y="25"/>
                  </a:cubicBezTo>
                  <a:cubicBezTo>
                    <a:pt x="2359" y="9"/>
                    <a:pt x="2284" y="1"/>
                    <a:pt x="2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6782398" y="1966399"/>
              <a:ext cx="19921" cy="25313"/>
            </a:xfrm>
            <a:custGeom>
              <a:avLst/>
              <a:gdLst/>
              <a:ahLst/>
              <a:cxnLst/>
              <a:rect l="l" t="t" r="r" b="b"/>
              <a:pathLst>
                <a:path w="835" h="1061" extrusionOk="0">
                  <a:moveTo>
                    <a:pt x="489" y="1"/>
                  </a:moveTo>
                  <a:cubicBezTo>
                    <a:pt x="316" y="1"/>
                    <a:pt x="154" y="182"/>
                    <a:pt x="67" y="414"/>
                  </a:cubicBezTo>
                  <a:cubicBezTo>
                    <a:pt x="0" y="714"/>
                    <a:pt x="67" y="981"/>
                    <a:pt x="267" y="1048"/>
                  </a:cubicBezTo>
                  <a:cubicBezTo>
                    <a:pt x="293" y="1057"/>
                    <a:pt x="320" y="1061"/>
                    <a:pt x="346" y="1061"/>
                  </a:cubicBezTo>
                  <a:cubicBezTo>
                    <a:pt x="518" y="1061"/>
                    <a:pt x="680" y="879"/>
                    <a:pt x="767" y="648"/>
                  </a:cubicBezTo>
                  <a:cubicBezTo>
                    <a:pt x="834" y="347"/>
                    <a:pt x="767" y="80"/>
                    <a:pt x="567" y="14"/>
                  </a:cubicBezTo>
                  <a:cubicBezTo>
                    <a:pt x="541" y="5"/>
                    <a:pt x="515" y="1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6704408" y="1944116"/>
              <a:ext cx="19921" cy="25313"/>
            </a:xfrm>
            <a:custGeom>
              <a:avLst/>
              <a:gdLst/>
              <a:ahLst/>
              <a:cxnLst/>
              <a:rect l="l" t="t" r="r" b="b"/>
              <a:pathLst>
                <a:path w="835" h="1061" extrusionOk="0">
                  <a:moveTo>
                    <a:pt x="489" y="1"/>
                  </a:moveTo>
                  <a:cubicBezTo>
                    <a:pt x="317" y="1"/>
                    <a:pt x="154" y="186"/>
                    <a:pt x="67" y="447"/>
                  </a:cubicBezTo>
                  <a:cubicBezTo>
                    <a:pt x="0" y="714"/>
                    <a:pt x="67" y="981"/>
                    <a:pt x="267" y="1048"/>
                  </a:cubicBezTo>
                  <a:cubicBezTo>
                    <a:pt x="293" y="1057"/>
                    <a:pt x="320" y="1061"/>
                    <a:pt x="346" y="1061"/>
                  </a:cubicBezTo>
                  <a:cubicBezTo>
                    <a:pt x="518" y="1061"/>
                    <a:pt x="680" y="879"/>
                    <a:pt x="767" y="648"/>
                  </a:cubicBezTo>
                  <a:cubicBezTo>
                    <a:pt x="834" y="347"/>
                    <a:pt x="767" y="80"/>
                    <a:pt x="567" y="14"/>
                  </a:cubicBezTo>
                  <a:cubicBezTo>
                    <a:pt x="541" y="5"/>
                    <a:pt x="515" y="1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6704408" y="1935670"/>
              <a:ext cx="15937" cy="11094"/>
            </a:xfrm>
            <a:custGeom>
              <a:avLst/>
              <a:gdLst/>
              <a:ahLst/>
              <a:cxnLst/>
              <a:rect l="l" t="t" r="r" b="b"/>
              <a:pathLst>
                <a:path w="668" h="465" extrusionOk="0">
                  <a:moveTo>
                    <a:pt x="0" y="1"/>
                  </a:moveTo>
                  <a:cubicBezTo>
                    <a:pt x="0" y="1"/>
                    <a:pt x="139" y="464"/>
                    <a:pt x="456" y="464"/>
                  </a:cubicBezTo>
                  <a:cubicBezTo>
                    <a:pt x="519" y="464"/>
                    <a:pt x="589" y="446"/>
                    <a:pt x="667" y="4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702809" y="1977063"/>
              <a:ext cx="37432" cy="48574"/>
            </a:xfrm>
            <a:custGeom>
              <a:avLst/>
              <a:gdLst/>
              <a:ahLst/>
              <a:cxnLst/>
              <a:rect l="l" t="t" r="r" b="b"/>
              <a:pathLst>
                <a:path w="1569" h="2036" extrusionOk="0">
                  <a:moveTo>
                    <a:pt x="1568" y="0"/>
                  </a:moveTo>
                  <a:cubicBezTo>
                    <a:pt x="1101" y="601"/>
                    <a:pt x="568" y="1101"/>
                    <a:pt x="0" y="1568"/>
                  </a:cubicBezTo>
                  <a:cubicBezTo>
                    <a:pt x="234" y="1835"/>
                    <a:pt x="601" y="2035"/>
                    <a:pt x="968" y="2035"/>
                  </a:cubicBez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6741005" y="2047085"/>
              <a:ext cx="56518" cy="15245"/>
            </a:xfrm>
            <a:custGeom>
              <a:avLst/>
              <a:gdLst/>
              <a:ahLst/>
              <a:cxnLst/>
              <a:rect l="l" t="t" r="r" b="b"/>
              <a:pathLst>
                <a:path w="2369" h="639" extrusionOk="0">
                  <a:moveTo>
                    <a:pt x="2236" y="1"/>
                  </a:moveTo>
                  <a:cubicBezTo>
                    <a:pt x="1829" y="317"/>
                    <a:pt x="1331" y="480"/>
                    <a:pt x="824" y="480"/>
                  </a:cubicBezTo>
                  <a:cubicBezTo>
                    <a:pt x="582" y="480"/>
                    <a:pt x="338" y="443"/>
                    <a:pt x="101" y="368"/>
                  </a:cubicBezTo>
                  <a:cubicBezTo>
                    <a:pt x="67" y="368"/>
                    <a:pt x="34" y="401"/>
                    <a:pt x="34" y="434"/>
                  </a:cubicBezTo>
                  <a:cubicBezTo>
                    <a:pt x="1" y="468"/>
                    <a:pt x="34" y="501"/>
                    <a:pt x="67" y="535"/>
                  </a:cubicBezTo>
                  <a:cubicBezTo>
                    <a:pt x="234" y="568"/>
                    <a:pt x="434" y="601"/>
                    <a:pt x="601" y="635"/>
                  </a:cubicBezTo>
                  <a:cubicBezTo>
                    <a:pt x="654" y="637"/>
                    <a:pt x="707" y="639"/>
                    <a:pt x="759" y="639"/>
                  </a:cubicBezTo>
                  <a:cubicBezTo>
                    <a:pt x="1339" y="639"/>
                    <a:pt x="1908" y="471"/>
                    <a:pt x="2336" y="134"/>
                  </a:cubicBezTo>
                  <a:cubicBezTo>
                    <a:pt x="2369" y="101"/>
                    <a:pt x="2369" y="34"/>
                    <a:pt x="2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812625" y="1912600"/>
              <a:ext cx="35047" cy="28677"/>
            </a:xfrm>
            <a:custGeom>
              <a:avLst/>
              <a:gdLst/>
              <a:ahLst/>
              <a:cxnLst/>
              <a:rect l="l" t="t" r="r" b="b"/>
              <a:pathLst>
                <a:path w="1469" h="1202" extrusionOk="0">
                  <a:moveTo>
                    <a:pt x="168" y="0"/>
                  </a:moveTo>
                  <a:cubicBezTo>
                    <a:pt x="101" y="0"/>
                    <a:pt x="34" y="67"/>
                    <a:pt x="1" y="134"/>
                  </a:cubicBezTo>
                  <a:cubicBezTo>
                    <a:pt x="1" y="234"/>
                    <a:pt x="67" y="301"/>
                    <a:pt x="134" y="301"/>
                  </a:cubicBezTo>
                  <a:cubicBezTo>
                    <a:pt x="601" y="401"/>
                    <a:pt x="968" y="701"/>
                    <a:pt x="1168" y="1101"/>
                  </a:cubicBezTo>
                  <a:cubicBezTo>
                    <a:pt x="1202" y="1168"/>
                    <a:pt x="1235" y="1201"/>
                    <a:pt x="1268" y="1201"/>
                  </a:cubicBezTo>
                  <a:cubicBezTo>
                    <a:pt x="1302" y="1201"/>
                    <a:pt x="1335" y="1201"/>
                    <a:pt x="1368" y="1168"/>
                  </a:cubicBezTo>
                  <a:cubicBezTo>
                    <a:pt x="1435" y="1135"/>
                    <a:pt x="1468" y="1068"/>
                    <a:pt x="1435" y="968"/>
                  </a:cubicBezTo>
                  <a:cubicBezTo>
                    <a:pt x="1202" y="467"/>
                    <a:pt x="735" y="101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691668" y="1905014"/>
              <a:ext cx="42204" cy="11666"/>
            </a:xfrm>
            <a:custGeom>
              <a:avLst/>
              <a:gdLst/>
              <a:ahLst/>
              <a:cxnLst/>
              <a:rect l="l" t="t" r="r" b="b"/>
              <a:pathLst>
                <a:path w="1769" h="489" extrusionOk="0">
                  <a:moveTo>
                    <a:pt x="850" y="1"/>
                  </a:moveTo>
                  <a:cubicBezTo>
                    <a:pt x="592" y="1"/>
                    <a:pt x="335" y="60"/>
                    <a:pt x="101" y="185"/>
                  </a:cubicBezTo>
                  <a:cubicBezTo>
                    <a:pt x="34" y="218"/>
                    <a:pt x="0" y="285"/>
                    <a:pt x="34" y="352"/>
                  </a:cubicBezTo>
                  <a:cubicBezTo>
                    <a:pt x="67" y="419"/>
                    <a:pt x="101" y="452"/>
                    <a:pt x="167" y="452"/>
                  </a:cubicBezTo>
                  <a:lnTo>
                    <a:pt x="234" y="452"/>
                  </a:lnTo>
                  <a:cubicBezTo>
                    <a:pt x="426" y="340"/>
                    <a:pt x="642" y="289"/>
                    <a:pt x="859" y="289"/>
                  </a:cubicBezTo>
                  <a:cubicBezTo>
                    <a:pt x="1092" y="289"/>
                    <a:pt x="1327" y="348"/>
                    <a:pt x="1535" y="452"/>
                  </a:cubicBezTo>
                  <a:cubicBezTo>
                    <a:pt x="1560" y="477"/>
                    <a:pt x="1591" y="488"/>
                    <a:pt x="1620" y="488"/>
                  </a:cubicBezTo>
                  <a:cubicBezTo>
                    <a:pt x="1668" y="488"/>
                    <a:pt x="1714" y="460"/>
                    <a:pt x="1735" y="419"/>
                  </a:cubicBezTo>
                  <a:cubicBezTo>
                    <a:pt x="1768" y="352"/>
                    <a:pt x="1768" y="252"/>
                    <a:pt x="1702" y="218"/>
                  </a:cubicBezTo>
                  <a:cubicBezTo>
                    <a:pt x="1436" y="77"/>
                    <a:pt x="1142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7374469" y="2234104"/>
              <a:ext cx="87581" cy="108265"/>
            </a:xfrm>
            <a:custGeom>
              <a:avLst/>
              <a:gdLst/>
              <a:ahLst/>
              <a:cxnLst/>
              <a:rect l="l" t="t" r="r" b="b"/>
              <a:pathLst>
                <a:path w="3671" h="4538" extrusionOk="0">
                  <a:moveTo>
                    <a:pt x="435" y="1"/>
                  </a:moveTo>
                  <a:lnTo>
                    <a:pt x="1" y="3303"/>
                  </a:lnTo>
                  <a:lnTo>
                    <a:pt x="635" y="4537"/>
                  </a:lnTo>
                  <a:cubicBezTo>
                    <a:pt x="2770" y="4204"/>
                    <a:pt x="3670" y="2136"/>
                    <a:pt x="3670" y="2136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7384824" y="2179208"/>
              <a:ext cx="106667" cy="105856"/>
            </a:xfrm>
            <a:custGeom>
              <a:avLst/>
              <a:gdLst/>
              <a:ahLst/>
              <a:cxnLst/>
              <a:rect l="l" t="t" r="r" b="b"/>
              <a:pathLst>
                <a:path w="4471" h="4437" extrusionOk="0">
                  <a:moveTo>
                    <a:pt x="2336" y="0"/>
                  </a:moveTo>
                  <a:lnTo>
                    <a:pt x="1" y="2302"/>
                  </a:lnTo>
                  <a:lnTo>
                    <a:pt x="3236" y="4437"/>
                  </a:lnTo>
                  <a:lnTo>
                    <a:pt x="4470" y="2035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7317188" y="2285040"/>
              <a:ext cx="103470" cy="217294"/>
            </a:xfrm>
            <a:custGeom>
              <a:avLst/>
              <a:gdLst/>
              <a:ahLst/>
              <a:cxnLst/>
              <a:rect l="l" t="t" r="r" b="b"/>
              <a:pathLst>
                <a:path w="4337" h="9108" extrusionOk="0">
                  <a:moveTo>
                    <a:pt x="2635" y="1"/>
                  </a:moveTo>
                  <a:cubicBezTo>
                    <a:pt x="1968" y="2369"/>
                    <a:pt x="1101" y="4637"/>
                    <a:pt x="0" y="6806"/>
                  </a:cubicBezTo>
                  <a:lnTo>
                    <a:pt x="2569" y="9107"/>
                  </a:lnTo>
                  <a:cubicBezTo>
                    <a:pt x="3803" y="5905"/>
                    <a:pt x="4337" y="968"/>
                    <a:pt x="4337" y="968"/>
                  </a:cubicBezTo>
                  <a:lnTo>
                    <a:pt x="26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6863561" y="2299378"/>
              <a:ext cx="606434" cy="430676"/>
            </a:xfrm>
            <a:custGeom>
              <a:avLst/>
              <a:gdLst/>
              <a:ahLst/>
              <a:cxnLst/>
              <a:rect l="l" t="t" r="r" b="b"/>
              <a:pathLst>
                <a:path w="25419" h="18052" extrusionOk="0">
                  <a:moveTo>
                    <a:pt x="7139" y="0"/>
                  </a:moveTo>
                  <a:lnTo>
                    <a:pt x="1" y="4136"/>
                  </a:lnTo>
                  <a:cubicBezTo>
                    <a:pt x="201" y="4437"/>
                    <a:pt x="368" y="4670"/>
                    <a:pt x="568" y="4970"/>
                  </a:cubicBezTo>
                  <a:lnTo>
                    <a:pt x="1135" y="5738"/>
                  </a:lnTo>
                  <a:lnTo>
                    <a:pt x="2269" y="7339"/>
                  </a:lnTo>
                  <a:cubicBezTo>
                    <a:pt x="3036" y="8406"/>
                    <a:pt x="3803" y="9440"/>
                    <a:pt x="4637" y="10508"/>
                  </a:cubicBezTo>
                  <a:cubicBezTo>
                    <a:pt x="5438" y="11542"/>
                    <a:pt x="6305" y="12576"/>
                    <a:pt x="7239" y="13610"/>
                  </a:cubicBezTo>
                  <a:cubicBezTo>
                    <a:pt x="8240" y="14744"/>
                    <a:pt x="9374" y="15778"/>
                    <a:pt x="10608" y="16679"/>
                  </a:cubicBezTo>
                  <a:cubicBezTo>
                    <a:pt x="10775" y="16779"/>
                    <a:pt x="10975" y="16912"/>
                    <a:pt x="11175" y="17046"/>
                  </a:cubicBezTo>
                  <a:lnTo>
                    <a:pt x="11475" y="17212"/>
                  </a:lnTo>
                  <a:cubicBezTo>
                    <a:pt x="11509" y="17246"/>
                    <a:pt x="11609" y="17279"/>
                    <a:pt x="11676" y="17346"/>
                  </a:cubicBezTo>
                  <a:lnTo>
                    <a:pt x="11909" y="17446"/>
                  </a:lnTo>
                  <a:cubicBezTo>
                    <a:pt x="12643" y="17813"/>
                    <a:pt x="13410" y="18013"/>
                    <a:pt x="14244" y="18046"/>
                  </a:cubicBezTo>
                  <a:cubicBezTo>
                    <a:pt x="14322" y="18050"/>
                    <a:pt x="14399" y="18051"/>
                    <a:pt x="14478" y="18051"/>
                  </a:cubicBezTo>
                  <a:cubicBezTo>
                    <a:pt x="15173" y="18051"/>
                    <a:pt x="15889" y="17919"/>
                    <a:pt x="16579" y="17679"/>
                  </a:cubicBezTo>
                  <a:cubicBezTo>
                    <a:pt x="17146" y="17446"/>
                    <a:pt x="17713" y="17146"/>
                    <a:pt x="18247" y="16779"/>
                  </a:cubicBezTo>
                  <a:cubicBezTo>
                    <a:pt x="19014" y="16212"/>
                    <a:pt x="19681" y="15545"/>
                    <a:pt x="20282" y="14811"/>
                  </a:cubicBezTo>
                  <a:cubicBezTo>
                    <a:pt x="20782" y="14177"/>
                    <a:pt x="21249" y="13543"/>
                    <a:pt x="21649" y="12876"/>
                  </a:cubicBezTo>
                  <a:cubicBezTo>
                    <a:pt x="22417" y="11675"/>
                    <a:pt x="23084" y="10441"/>
                    <a:pt x="23718" y="9173"/>
                  </a:cubicBezTo>
                  <a:cubicBezTo>
                    <a:pt x="24018" y="8573"/>
                    <a:pt x="24318" y="7939"/>
                    <a:pt x="24585" y="7305"/>
                  </a:cubicBezTo>
                  <a:lnTo>
                    <a:pt x="25018" y="6371"/>
                  </a:lnTo>
                  <a:lnTo>
                    <a:pt x="25219" y="5904"/>
                  </a:lnTo>
                  <a:cubicBezTo>
                    <a:pt x="25285" y="5738"/>
                    <a:pt x="25352" y="5604"/>
                    <a:pt x="25419" y="5371"/>
                  </a:cubicBezTo>
                  <a:lnTo>
                    <a:pt x="17380" y="2902"/>
                  </a:lnTo>
                  <a:cubicBezTo>
                    <a:pt x="17380" y="2969"/>
                    <a:pt x="17346" y="3136"/>
                    <a:pt x="17313" y="3269"/>
                  </a:cubicBezTo>
                  <a:cubicBezTo>
                    <a:pt x="17313" y="3403"/>
                    <a:pt x="17280" y="3536"/>
                    <a:pt x="17246" y="3669"/>
                  </a:cubicBezTo>
                  <a:lnTo>
                    <a:pt x="17046" y="4503"/>
                  </a:lnTo>
                  <a:cubicBezTo>
                    <a:pt x="16879" y="5070"/>
                    <a:pt x="16713" y="5604"/>
                    <a:pt x="16512" y="6138"/>
                  </a:cubicBezTo>
                  <a:cubicBezTo>
                    <a:pt x="16179" y="7139"/>
                    <a:pt x="15779" y="8139"/>
                    <a:pt x="15278" y="9073"/>
                  </a:cubicBezTo>
                  <a:cubicBezTo>
                    <a:pt x="15045" y="9474"/>
                    <a:pt x="14811" y="9840"/>
                    <a:pt x="14544" y="10241"/>
                  </a:cubicBezTo>
                  <a:cubicBezTo>
                    <a:pt x="14499" y="10304"/>
                    <a:pt x="14452" y="10364"/>
                    <a:pt x="14403" y="10423"/>
                  </a:cubicBezTo>
                  <a:lnTo>
                    <a:pt x="14403" y="10423"/>
                  </a:lnTo>
                  <a:cubicBezTo>
                    <a:pt x="14180" y="10245"/>
                    <a:pt x="13972" y="10057"/>
                    <a:pt x="13777" y="9840"/>
                  </a:cubicBezTo>
                  <a:cubicBezTo>
                    <a:pt x="13410" y="9507"/>
                    <a:pt x="13077" y="9140"/>
                    <a:pt x="12710" y="8706"/>
                  </a:cubicBezTo>
                  <a:cubicBezTo>
                    <a:pt x="11976" y="7839"/>
                    <a:pt x="11275" y="6938"/>
                    <a:pt x="10642" y="6038"/>
                  </a:cubicBezTo>
                  <a:cubicBezTo>
                    <a:pt x="10008" y="5070"/>
                    <a:pt x="9374" y="4070"/>
                    <a:pt x="8774" y="3069"/>
                  </a:cubicBezTo>
                  <a:cubicBezTo>
                    <a:pt x="8473" y="2569"/>
                    <a:pt x="8173" y="2035"/>
                    <a:pt x="7906" y="1535"/>
                  </a:cubicBezTo>
                  <a:cubicBezTo>
                    <a:pt x="7639" y="1001"/>
                    <a:pt x="7339" y="467"/>
                    <a:pt x="7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6782398" y="1957953"/>
              <a:ext cx="15126" cy="11094"/>
            </a:xfrm>
            <a:custGeom>
              <a:avLst/>
              <a:gdLst/>
              <a:ahLst/>
              <a:cxnLst/>
              <a:rect l="l" t="t" r="r" b="b"/>
              <a:pathLst>
                <a:path w="634" h="465" extrusionOk="0">
                  <a:moveTo>
                    <a:pt x="0" y="1"/>
                  </a:moveTo>
                  <a:cubicBezTo>
                    <a:pt x="0" y="1"/>
                    <a:pt x="162" y="464"/>
                    <a:pt x="448" y="464"/>
                  </a:cubicBezTo>
                  <a:cubicBezTo>
                    <a:pt x="505" y="464"/>
                    <a:pt x="567" y="446"/>
                    <a:pt x="634" y="4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6596953" y="1694543"/>
              <a:ext cx="561892" cy="147248"/>
            </a:xfrm>
            <a:custGeom>
              <a:avLst/>
              <a:gdLst/>
              <a:ahLst/>
              <a:cxnLst/>
              <a:rect l="l" t="t" r="r" b="b"/>
              <a:pathLst>
                <a:path w="23552" h="6172" extrusionOk="0">
                  <a:moveTo>
                    <a:pt x="68" y="1"/>
                  </a:moveTo>
                  <a:lnTo>
                    <a:pt x="1" y="267"/>
                  </a:lnTo>
                  <a:lnTo>
                    <a:pt x="23484" y="6172"/>
                  </a:lnTo>
                  <a:lnTo>
                    <a:pt x="23551" y="5905"/>
                  </a:lnTo>
                  <a:lnTo>
                    <a:pt x="12443" y="501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6596953" y="1700913"/>
              <a:ext cx="560293" cy="140879"/>
            </a:xfrm>
            <a:custGeom>
              <a:avLst/>
              <a:gdLst/>
              <a:ahLst/>
              <a:cxnLst/>
              <a:rect l="l" t="t" r="r" b="b"/>
              <a:pathLst>
                <a:path w="23485" h="5905" extrusionOk="0">
                  <a:moveTo>
                    <a:pt x="1" y="0"/>
                  </a:moveTo>
                  <a:lnTo>
                    <a:pt x="11142" y="5404"/>
                  </a:lnTo>
                  <a:lnTo>
                    <a:pt x="23484" y="5905"/>
                  </a:lnTo>
                  <a:lnTo>
                    <a:pt x="23484" y="5905"/>
                  </a:lnTo>
                  <a:lnTo>
                    <a:pt x="12376" y="5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6678141" y="1729064"/>
              <a:ext cx="374062" cy="180506"/>
            </a:xfrm>
            <a:custGeom>
              <a:avLst/>
              <a:gdLst/>
              <a:ahLst/>
              <a:cxnLst/>
              <a:rect l="l" t="t" r="r" b="b"/>
              <a:pathLst>
                <a:path w="15679" h="7566" extrusionOk="0">
                  <a:moveTo>
                    <a:pt x="1244" y="1"/>
                  </a:moveTo>
                  <a:cubicBezTo>
                    <a:pt x="1089" y="1"/>
                    <a:pt x="947" y="96"/>
                    <a:pt x="868" y="255"/>
                  </a:cubicBezTo>
                  <a:lnTo>
                    <a:pt x="34" y="3591"/>
                  </a:lnTo>
                  <a:cubicBezTo>
                    <a:pt x="0" y="3824"/>
                    <a:pt x="201" y="4058"/>
                    <a:pt x="501" y="4091"/>
                  </a:cubicBezTo>
                  <a:cubicBezTo>
                    <a:pt x="5171" y="4725"/>
                    <a:pt x="9774" y="5859"/>
                    <a:pt x="14177" y="7527"/>
                  </a:cubicBezTo>
                  <a:cubicBezTo>
                    <a:pt x="14238" y="7553"/>
                    <a:pt x="14302" y="7565"/>
                    <a:pt x="14364" y="7565"/>
                  </a:cubicBezTo>
                  <a:cubicBezTo>
                    <a:pt x="14541" y="7565"/>
                    <a:pt x="14712" y="7466"/>
                    <a:pt x="14811" y="7293"/>
                  </a:cubicBezTo>
                  <a:lnTo>
                    <a:pt x="15645" y="3957"/>
                  </a:lnTo>
                  <a:cubicBezTo>
                    <a:pt x="15678" y="3757"/>
                    <a:pt x="15545" y="3557"/>
                    <a:pt x="15311" y="3490"/>
                  </a:cubicBezTo>
                  <a:cubicBezTo>
                    <a:pt x="10808" y="1823"/>
                    <a:pt x="6138" y="655"/>
                    <a:pt x="1368" y="21"/>
                  </a:cubicBezTo>
                  <a:cubicBezTo>
                    <a:pt x="1326" y="7"/>
                    <a:pt x="1284" y="1"/>
                    <a:pt x="124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678141" y="1729064"/>
              <a:ext cx="374062" cy="180506"/>
            </a:xfrm>
            <a:custGeom>
              <a:avLst/>
              <a:gdLst/>
              <a:ahLst/>
              <a:cxnLst/>
              <a:rect l="l" t="t" r="r" b="b"/>
              <a:pathLst>
                <a:path w="15679" h="7566" extrusionOk="0">
                  <a:moveTo>
                    <a:pt x="1244" y="1"/>
                  </a:moveTo>
                  <a:cubicBezTo>
                    <a:pt x="1089" y="1"/>
                    <a:pt x="947" y="96"/>
                    <a:pt x="868" y="255"/>
                  </a:cubicBezTo>
                  <a:lnTo>
                    <a:pt x="34" y="3591"/>
                  </a:lnTo>
                  <a:cubicBezTo>
                    <a:pt x="0" y="3824"/>
                    <a:pt x="201" y="4058"/>
                    <a:pt x="501" y="4091"/>
                  </a:cubicBezTo>
                  <a:cubicBezTo>
                    <a:pt x="5171" y="4725"/>
                    <a:pt x="9774" y="5859"/>
                    <a:pt x="14177" y="7527"/>
                  </a:cubicBezTo>
                  <a:cubicBezTo>
                    <a:pt x="14238" y="7553"/>
                    <a:pt x="14302" y="7565"/>
                    <a:pt x="14364" y="7565"/>
                  </a:cubicBezTo>
                  <a:cubicBezTo>
                    <a:pt x="14541" y="7565"/>
                    <a:pt x="14712" y="7466"/>
                    <a:pt x="14811" y="7293"/>
                  </a:cubicBezTo>
                  <a:lnTo>
                    <a:pt x="15645" y="3957"/>
                  </a:lnTo>
                  <a:cubicBezTo>
                    <a:pt x="15678" y="3757"/>
                    <a:pt x="15545" y="3557"/>
                    <a:pt x="15311" y="3490"/>
                  </a:cubicBezTo>
                  <a:cubicBezTo>
                    <a:pt x="10808" y="1823"/>
                    <a:pt x="6138" y="655"/>
                    <a:pt x="1368" y="21"/>
                  </a:cubicBezTo>
                  <a:cubicBezTo>
                    <a:pt x="1326" y="7"/>
                    <a:pt x="1284" y="1"/>
                    <a:pt x="1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954291" y="1778593"/>
              <a:ext cx="171130" cy="358459"/>
            </a:xfrm>
            <a:custGeom>
              <a:avLst/>
              <a:gdLst/>
              <a:ahLst/>
              <a:cxnLst/>
              <a:rect l="l" t="t" r="r" b="b"/>
              <a:pathLst>
                <a:path w="7173" h="15025" extrusionOk="0">
                  <a:moveTo>
                    <a:pt x="4483" y="1"/>
                  </a:moveTo>
                  <a:cubicBezTo>
                    <a:pt x="4456" y="1"/>
                    <a:pt x="4428" y="5"/>
                    <a:pt x="4403" y="13"/>
                  </a:cubicBezTo>
                  <a:cubicBezTo>
                    <a:pt x="4370" y="47"/>
                    <a:pt x="0" y="2582"/>
                    <a:pt x="1401" y="6418"/>
                  </a:cubicBezTo>
                  <a:cubicBezTo>
                    <a:pt x="1935" y="7819"/>
                    <a:pt x="2969" y="8820"/>
                    <a:pt x="3870" y="9687"/>
                  </a:cubicBezTo>
                  <a:cubicBezTo>
                    <a:pt x="5438" y="11188"/>
                    <a:pt x="6572" y="12256"/>
                    <a:pt x="4537" y="14691"/>
                  </a:cubicBezTo>
                  <a:cubicBezTo>
                    <a:pt x="4437" y="14757"/>
                    <a:pt x="4470" y="14891"/>
                    <a:pt x="4537" y="14991"/>
                  </a:cubicBezTo>
                  <a:cubicBezTo>
                    <a:pt x="4570" y="15024"/>
                    <a:pt x="4637" y="15024"/>
                    <a:pt x="4704" y="15024"/>
                  </a:cubicBezTo>
                  <a:cubicBezTo>
                    <a:pt x="4737" y="15024"/>
                    <a:pt x="4804" y="15024"/>
                    <a:pt x="4870" y="14957"/>
                  </a:cubicBezTo>
                  <a:cubicBezTo>
                    <a:pt x="7172" y="12222"/>
                    <a:pt x="5704" y="10855"/>
                    <a:pt x="4170" y="9353"/>
                  </a:cubicBezTo>
                  <a:cubicBezTo>
                    <a:pt x="3303" y="8520"/>
                    <a:pt x="2302" y="7586"/>
                    <a:pt x="1835" y="6285"/>
                  </a:cubicBezTo>
                  <a:cubicBezTo>
                    <a:pt x="534" y="2782"/>
                    <a:pt x="4437" y="514"/>
                    <a:pt x="4604" y="414"/>
                  </a:cubicBezTo>
                  <a:cubicBezTo>
                    <a:pt x="4737" y="347"/>
                    <a:pt x="4770" y="214"/>
                    <a:pt x="4704" y="114"/>
                  </a:cubicBezTo>
                  <a:cubicBezTo>
                    <a:pt x="4654" y="38"/>
                    <a:pt x="4566" y="1"/>
                    <a:pt x="4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7045808" y="2117321"/>
              <a:ext cx="35047" cy="29273"/>
            </a:xfrm>
            <a:custGeom>
              <a:avLst/>
              <a:gdLst/>
              <a:ahLst/>
              <a:cxnLst/>
              <a:rect l="l" t="t" r="r" b="b"/>
              <a:pathLst>
                <a:path w="1469" h="1227" extrusionOk="0">
                  <a:moveTo>
                    <a:pt x="839" y="458"/>
                  </a:moveTo>
                  <a:cubicBezTo>
                    <a:pt x="848" y="458"/>
                    <a:pt x="857" y="458"/>
                    <a:pt x="868" y="459"/>
                  </a:cubicBezTo>
                  <a:cubicBezTo>
                    <a:pt x="934" y="459"/>
                    <a:pt x="1034" y="526"/>
                    <a:pt x="1034" y="626"/>
                  </a:cubicBezTo>
                  <a:cubicBezTo>
                    <a:pt x="1034" y="686"/>
                    <a:pt x="1011" y="709"/>
                    <a:pt x="978" y="709"/>
                  </a:cubicBezTo>
                  <a:cubicBezTo>
                    <a:pt x="869" y="709"/>
                    <a:pt x="655" y="458"/>
                    <a:pt x="839" y="458"/>
                  </a:cubicBezTo>
                  <a:close/>
                  <a:moveTo>
                    <a:pt x="850" y="1"/>
                  </a:moveTo>
                  <a:cubicBezTo>
                    <a:pt x="694" y="1"/>
                    <a:pt x="533" y="60"/>
                    <a:pt x="401" y="192"/>
                  </a:cubicBezTo>
                  <a:cubicBezTo>
                    <a:pt x="0" y="559"/>
                    <a:pt x="301" y="1226"/>
                    <a:pt x="868" y="1226"/>
                  </a:cubicBezTo>
                  <a:cubicBezTo>
                    <a:pt x="1201" y="1226"/>
                    <a:pt x="1468" y="960"/>
                    <a:pt x="1468" y="626"/>
                  </a:cubicBezTo>
                  <a:cubicBezTo>
                    <a:pt x="1468" y="246"/>
                    <a:pt x="1169" y="1"/>
                    <a:pt x="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9"/>
          <p:cNvGrpSpPr/>
          <p:nvPr/>
        </p:nvGrpSpPr>
        <p:grpSpPr>
          <a:xfrm>
            <a:off x="1209843" y="1003181"/>
            <a:ext cx="3378193" cy="778931"/>
            <a:chOff x="5882075" y="1207425"/>
            <a:chExt cx="3378193" cy="778931"/>
          </a:xfrm>
        </p:grpSpPr>
        <p:sp>
          <p:nvSpPr>
            <p:cNvPr id="471" name="Google Shape;471;p19"/>
            <p:cNvSpPr txBox="1"/>
            <p:nvPr/>
          </p:nvSpPr>
          <p:spPr>
            <a:xfrm>
              <a:off x="5882075" y="1413656"/>
              <a:ext cx="3378193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Capacitación a segmentos joven y adulto, ayudas económicas, buenos habitos de ahorro, facilidades de adquirir vivienda nueva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2" name="Google Shape;472;p19"/>
            <p:cNvSpPr txBox="1"/>
            <p:nvPr/>
          </p:nvSpPr>
          <p:spPr>
            <a:xfrm>
              <a:off x="5882077" y="1207425"/>
              <a:ext cx="2976111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Estrategia de Permanencia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73" name="Google Shape;473;p19"/>
          <p:cNvGrpSpPr/>
          <p:nvPr/>
        </p:nvGrpSpPr>
        <p:grpSpPr>
          <a:xfrm>
            <a:off x="1191944" y="2100226"/>
            <a:ext cx="4371353" cy="743850"/>
            <a:chOff x="5882077" y="2295525"/>
            <a:chExt cx="2881413" cy="743850"/>
          </a:xfrm>
        </p:grpSpPr>
        <p:sp>
          <p:nvSpPr>
            <p:cNvPr id="474" name="Google Shape;474;p19"/>
            <p:cNvSpPr txBox="1"/>
            <p:nvPr/>
          </p:nvSpPr>
          <p:spPr>
            <a:xfrm>
              <a:off x="5882247" y="2466675"/>
              <a:ext cx="2395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CO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16 variables numéricas y para un estudio mas profundo utilizar las fechas con horas para realizar un </a:t>
              </a:r>
              <a:r>
                <a:rPr lang="es-CO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forecasting</a:t>
              </a:r>
              <a:r>
                <a:rPr lang="es-CO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y ver tendencias de uso de las tarjetas 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just" rtl="0">
                <a:spcBef>
                  <a:spcPts val="1200"/>
                </a:spcBef>
                <a:spcAft>
                  <a:spcPts val="120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19"/>
            <p:cNvSpPr txBox="1"/>
            <p:nvPr/>
          </p:nvSpPr>
          <p:spPr>
            <a:xfrm>
              <a:off x="5882077" y="2295525"/>
              <a:ext cx="2881413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Variables a tener en cuenta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76" name="Google Shape;476;p19"/>
          <p:cNvGrpSpPr/>
          <p:nvPr/>
        </p:nvGrpSpPr>
        <p:grpSpPr>
          <a:xfrm>
            <a:off x="1209842" y="3266296"/>
            <a:ext cx="4625178" cy="828085"/>
            <a:chOff x="5882074" y="3470540"/>
            <a:chExt cx="4625178" cy="828085"/>
          </a:xfrm>
        </p:grpSpPr>
        <p:sp>
          <p:nvSpPr>
            <p:cNvPr id="477" name="Google Shape;477;p19"/>
            <p:cNvSpPr txBox="1"/>
            <p:nvPr/>
          </p:nvSpPr>
          <p:spPr>
            <a:xfrm>
              <a:off x="5882074" y="3725925"/>
              <a:ext cx="4625178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Colsubsidio es tu amigo para fortalecer lazos postpandemia y buscar una análisis semi supervisado en los cluster.</a:t>
              </a:r>
            </a:p>
            <a:p>
              <a:pPr marL="0" lvl="0" indent="0" algn="just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Es posible generar un indicador de permanencia entre la cuota monetaria, PAC, nivel educativo, estrato, genero. Arboles de decisión.</a:t>
              </a:r>
            </a:p>
          </p:txBody>
        </p:sp>
        <p:sp>
          <p:nvSpPr>
            <p:cNvPr id="478" name="Google Shape;478;p19"/>
            <p:cNvSpPr txBox="1"/>
            <p:nvPr/>
          </p:nvSpPr>
          <p:spPr>
            <a:xfrm>
              <a:off x="5882075" y="3470540"/>
              <a:ext cx="2395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Responsabilidad Social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79" name="Google Shape;479;p19"/>
          <p:cNvSpPr/>
          <p:nvPr/>
        </p:nvSpPr>
        <p:spPr>
          <a:xfrm>
            <a:off x="383193" y="1105627"/>
            <a:ext cx="710100" cy="71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80" name="Google Shape;480;p19"/>
          <p:cNvSpPr/>
          <p:nvPr/>
        </p:nvSpPr>
        <p:spPr>
          <a:xfrm>
            <a:off x="383193" y="2193737"/>
            <a:ext cx="710100" cy="71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81" name="Google Shape;481;p19"/>
          <p:cNvSpPr/>
          <p:nvPr/>
        </p:nvSpPr>
        <p:spPr>
          <a:xfrm>
            <a:off x="383193" y="3281837"/>
            <a:ext cx="710100" cy="71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82" name="Google Shape;482;p19"/>
          <p:cNvSpPr/>
          <p:nvPr/>
        </p:nvSpPr>
        <p:spPr>
          <a:xfrm>
            <a:off x="7617976" y="2100226"/>
            <a:ext cx="570300" cy="570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83" name="Google Shape;483;p19"/>
          <p:cNvSpPr/>
          <p:nvPr/>
        </p:nvSpPr>
        <p:spPr>
          <a:xfrm>
            <a:off x="6541576" y="3314577"/>
            <a:ext cx="570300" cy="57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84" name="Google Shape;484;p19"/>
          <p:cNvSpPr/>
          <p:nvPr/>
        </p:nvSpPr>
        <p:spPr>
          <a:xfrm>
            <a:off x="4908927" y="1728766"/>
            <a:ext cx="570300" cy="57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" name="Google Shape;1454;p28"/>
          <p:cNvGrpSpPr/>
          <p:nvPr/>
        </p:nvGrpSpPr>
        <p:grpSpPr>
          <a:xfrm>
            <a:off x="790579" y="1513054"/>
            <a:ext cx="594358" cy="594358"/>
            <a:chOff x="3935100" y="3977450"/>
            <a:chExt cx="465725" cy="465725"/>
          </a:xfrm>
        </p:grpSpPr>
        <p:sp>
          <p:nvSpPr>
            <p:cNvPr id="1455" name="Google Shape;1455;p28"/>
            <p:cNvSpPr/>
            <p:nvPr/>
          </p:nvSpPr>
          <p:spPr>
            <a:xfrm>
              <a:off x="3935100" y="3977450"/>
              <a:ext cx="465725" cy="465725"/>
            </a:xfrm>
            <a:custGeom>
              <a:avLst/>
              <a:gdLst/>
              <a:ahLst/>
              <a:cxnLst/>
              <a:rect l="l" t="t" r="r" b="b"/>
              <a:pathLst>
                <a:path w="18629" h="18629" extrusionOk="0">
                  <a:moveTo>
                    <a:pt x="9314" y="1"/>
                  </a:moveTo>
                  <a:cubicBezTo>
                    <a:pt x="4168" y="1"/>
                    <a:pt x="0" y="4171"/>
                    <a:pt x="0" y="9314"/>
                  </a:cubicBezTo>
                  <a:cubicBezTo>
                    <a:pt x="0" y="14460"/>
                    <a:pt x="4168" y="18628"/>
                    <a:pt x="9314" y="18628"/>
                  </a:cubicBezTo>
                  <a:cubicBezTo>
                    <a:pt x="14457" y="18628"/>
                    <a:pt x="18628" y="14460"/>
                    <a:pt x="18628" y="9314"/>
                  </a:cubicBezTo>
                  <a:cubicBezTo>
                    <a:pt x="18628" y="4174"/>
                    <a:pt x="14457" y="1"/>
                    <a:pt x="9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3951900" y="3995700"/>
              <a:ext cx="297925" cy="296550"/>
            </a:xfrm>
            <a:custGeom>
              <a:avLst/>
              <a:gdLst/>
              <a:ahLst/>
              <a:cxnLst/>
              <a:rect l="l" t="t" r="r" b="b"/>
              <a:pathLst>
                <a:path w="11917" h="11862" extrusionOk="0">
                  <a:moveTo>
                    <a:pt x="3762" y="1"/>
                  </a:moveTo>
                  <a:cubicBezTo>
                    <a:pt x="3691" y="1"/>
                    <a:pt x="3620" y="3"/>
                    <a:pt x="3548" y="7"/>
                  </a:cubicBezTo>
                  <a:cubicBezTo>
                    <a:pt x="3217" y="24"/>
                    <a:pt x="3080" y="429"/>
                    <a:pt x="3321" y="653"/>
                  </a:cubicBezTo>
                  <a:lnTo>
                    <a:pt x="3380" y="711"/>
                  </a:lnTo>
                  <a:lnTo>
                    <a:pt x="4500" y="1832"/>
                  </a:lnTo>
                  <a:cubicBezTo>
                    <a:pt x="5225" y="2554"/>
                    <a:pt x="5225" y="3724"/>
                    <a:pt x="4500" y="4448"/>
                  </a:cubicBezTo>
                  <a:cubicBezTo>
                    <a:pt x="4141" y="4811"/>
                    <a:pt x="3668" y="4992"/>
                    <a:pt x="3194" y="4992"/>
                  </a:cubicBezTo>
                  <a:cubicBezTo>
                    <a:pt x="2721" y="4992"/>
                    <a:pt x="2247" y="4811"/>
                    <a:pt x="1887" y="4448"/>
                  </a:cubicBezTo>
                  <a:lnTo>
                    <a:pt x="766" y="3328"/>
                  </a:lnTo>
                  <a:cubicBezTo>
                    <a:pt x="743" y="3310"/>
                    <a:pt x="725" y="3290"/>
                    <a:pt x="708" y="3270"/>
                  </a:cubicBezTo>
                  <a:cubicBezTo>
                    <a:pt x="628" y="3184"/>
                    <a:pt x="528" y="3146"/>
                    <a:pt x="429" y="3146"/>
                  </a:cubicBezTo>
                  <a:cubicBezTo>
                    <a:pt x="245" y="3146"/>
                    <a:pt x="70" y="3280"/>
                    <a:pt x="59" y="3494"/>
                  </a:cubicBezTo>
                  <a:cubicBezTo>
                    <a:pt x="0" y="4510"/>
                    <a:pt x="361" y="5543"/>
                    <a:pt x="1136" y="6317"/>
                  </a:cubicBezTo>
                  <a:cubicBezTo>
                    <a:pt x="1858" y="7040"/>
                    <a:pt x="2805" y="7400"/>
                    <a:pt x="3752" y="7400"/>
                  </a:cubicBezTo>
                  <a:cubicBezTo>
                    <a:pt x="4350" y="7400"/>
                    <a:pt x="4948" y="7256"/>
                    <a:pt x="5490" y="6969"/>
                  </a:cubicBezTo>
                  <a:lnTo>
                    <a:pt x="10386" y="11862"/>
                  </a:lnTo>
                  <a:lnTo>
                    <a:pt x="11917" y="10331"/>
                  </a:lnTo>
                  <a:lnTo>
                    <a:pt x="7024" y="5438"/>
                  </a:lnTo>
                  <a:cubicBezTo>
                    <a:pt x="7769" y="4038"/>
                    <a:pt x="7551" y="2263"/>
                    <a:pt x="6372" y="1084"/>
                  </a:cubicBezTo>
                  <a:cubicBezTo>
                    <a:pt x="5652" y="361"/>
                    <a:pt x="4708" y="1"/>
                    <a:pt x="37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3963550" y="3995700"/>
              <a:ext cx="281775" cy="272475"/>
            </a:xfrm>
            <a:custGeom>
              <a:avLst/>
              <a:gdLst/>
              <a:ahLst/>
              <a:cxnLst/>
              <a:rect l="l" t="t" r="r" b="b"/>
              <a:pathLst>
                <a:path w="11271" h="10899" extrusionOk="0">
                  <a:moveTo>
                    <a:pt x="3296" y="1"/>
                  </a:moveTo>
                  <a:cubicBezTo>
                    <a:pt x="3225" y="1"/>
                    <a:pt x="3154" y="3"/>
                    <a:pt x="3082" y="7"/>
                  </a:cubicBezTo>
                  <a:cubicBezTo>
                    <a:pt x="2751" y="24"/>
                    <a:pt x="2611" y="429"/>
                    <a:pt x="2855" y="653"/>
                  </a:cubicBezTo>
                  <a:cubicBezTo>
                    <a:pt x="2879" y="671"/>
                    <a:pt x="2896" y="691"/>
                    <a:pt x="2914" y="711"/>
                  </a:cubicBezTo>
                  <a:lnTo>
                    <a:pt x="4034" y="1832"/>
                  </a:lnTo>
                  <a:cubicBezTo>
                    <a:pt x="4759" y="2557"/>
                    <a:pt x="4759" y="3727"/>
                    <a:pt x="4034" y="4448"/>
                  </a:cubicBezTo>
                  <a:cubicBezTo>
                    <a:pt x="3673" y="4811"/>
                    <a:pt x="3200" y="4992"/>
                    <a:pt x="2726" y="4992"/>
                  </a:cubicBezTo>
                  <a:cubicBezTo>
                    <a:pt x="2253" y="4992"/>
                    <a:pt x="1780" y="4811"/>
                    <a:pt x="1421" y="4448"/>
                  </a:cubicBezTo>
                  <a:lnTo>
                    <a:pt x="300" y="3328"/>
                  </a:lnTo>
                  <a:lnTo>
                    <a:pt x="242" y="3270"/>
                  </a:lnTo>
                  <a:cubicBezTo>
                    <a:pt x="172" y="3194"/>
                    <a:pt x="87" y="3156"/>
                    <a:pt x="0" y="3150"/>
                  </a:cubicBezTo>
                  <a:lnTo>
                    <a:pt x="0" y="3150"/>
                  </a:lnTo>
                  <a:cubicBezTo>
                    <a:pt x="288" y="4873"/>
                    <a:pt x="1784" y="6186"/>
                    <a:pt x="3589" y="6186"/>
                  </a:cubicBezTo>
                  <a:cubicBezTo>
                    <a:pt x="5137" y="6186"/>
                    <a:pt x="6459" y="5220"/>
                    <a:pt x="6986" y="3855"/>
                  </a:cubicBezTo>
                  <a:cubicBezTo>
                    <a:pt x="7029" y="2853"/>
                    <a:pt x="6668" y="1846"/>
                    <a:pt x="5906" y="1084"/>
                  </a:cubicBezTo>
                  <a:cubicBezTo>
                    <a:pt x="5183" y="361"/>
                    <a:pt x="4241" y="1"/>
                    <a:pt x="3296" y="1"/>
                  </a:cubicBezTo>
                  <a:close/>
                  <a:moveTo>
                    <a:pt x="7086" y="6199"/>
                  </a:moveTo>
                  <a:cubicBezTo>
                    <a:pt x="6941" y="6199"/>
                    <a:pt x="6795" y="6255"/>
                    <a:pt x="6683" y="6367"/>
                  </a:cubicBezTo>
                  <a:cubicBezTo>
                    <a:pt x="6462" y="6588"/>
                    <a:pt x="6462" y="6949"/>
                    <a:pt x="6683" y="7170"/>
                  </a:cubicBezTo>
                  <a:lnTo>
                    <a:pt x="10246" y="10733"/>
                  </a:lnTo>
                  <a:cubicBezTo>
                    <a:pt x="10356" y="10843"/>
                    <a:pt x="10502" y="10898"/>
                    <a:pt x="10647" y="10898"/>
                  </a:cubicBezTo>
                  <a:cubicBezTo>
                    <a:pt x="10793" y="10898"/>
                    <a:pt x="10938" y="10843"/>
                    <a:pt x="11049" y="10733"/>
                  </a:cubicBezTo>
                  <a:cubicBezTo>
                    <a:pt x="11270" y="10508"/>
                    <a:pt x="11270" y="10150"/>
                    <a:pt x="11049" y="9926"/>
                  </a:cubicBezTo>
                  <a:lnTo>
                    <a:pt x="7489" y="6367"/>
                  </a:lnTo>
                  <a:cubicBezTo>
                    <a:pt x="7377" y="6255"/>
                    <a:pt x="7232" y="6199"/>
                    <a:pt x="7086" y="61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4094950" y="4020575"/>
              <a:ext cx="264050" cy="262725"/>
            </a:xfrm>
            <a:custGeom>
              <a:avLst/>
              <a:gdLst/>
              <a:ahLst/>
              <a:cxnLst/>
              <a:rect l="l" t="t" r="r" b="b"/>
              <a:pathLst>
                <a:path w="10562" h="10509" extrusionOk="0">
                  <a:moveTo>
                    <a:pt x="10257" y="1"/>
                  </a:moveTo>
                  <a:cubicBezTo>
                    <a:pt x="10228" y="1"/>
                    <a:pt x="10198" y="5"/>
                    <a:pt x="10168" y="16"/>
                  </a:cubicBezTo>
                  <a:lnTo>
                    <a:pt x="6555" y="1314"/>
                  </a:lnTo>
                  <a:cubicBezTo>
                    <a:pt x="6148" y="1460"/>
                    <a:pt x="5874" y="1844"/>
                    <a:pt x="5874" y="2278"/>
                  </a:cubicBezTo>
                  <a:lnTo>
                    <a:pt x="5874" y="3148"/>
                  </a:lnTo>
                  <a:lnTo>
                    <a:pt x="1" y="9019"/>
                  </a:lnTo>
                  <a:lnTo>
                    <a:pt x="1491" y="10509"/>
                  </a:lnTo>
                  <a:lnTo>
                    <a:pt x="7365" y="4635"/>
                  </a:lnTo>
                  <a:lnTo>
                    <a:pt x="8235" y="4635"/>
                  </a:lnTo>
                  <a:cubicBezTo>
                    <a:pt x="8669" y="4635"/>
                    <a:pt x="9053" y="4362"/>
                    <a:pt x="9198" y="3954"/>
                  </a:cubicBezTo>
                  <a:lnTo>
                    <a:pt x="10499" y="342"/>
                  </a:lnTo>
                  <a:cubicBezTo>
                    <a:pt x="10561" y="168"/>
                    <a:pt x="10426" y="1"/>
                    <a:pt x="10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4110675" y="4020575"/>
              <a:ext cx="248300" cy="262950"/>
            </a:xfrm>
            <a:custGeom>
              <a:avLst/>
              <a:gdLst/>
              <a:ahLst/>
              <a:cxnLst/>
              <a:rect l="l" t="t" r="r" b="b"/>
              <a:pathLst>
                <a:path w="9932" h="10518" extrusionOk="0">
                  <a:moveTo>
                    <a:pt x="9628" y="1"/>
                  </a:moveTo>
                  <a:cubicBezTo>
                    <a:pt x="9599" y="1"/>
                    <a:pt x="9569" y="5"/>
                    <a:pt x="9539" y="16"/>
                  </a:cubicBezTo>
                  <a:lnTo>
                    <a:pt x="8290" y="461"/>
                  </a:lnTo>
                  <a:cubicBezTo>
                    <a:pt x="7818" y="924"/>
                    <a:pt x="7527" y="1567"/>
                    <a:pt x="7527" y="2281"/>
                  </a:cubicBezTo>
                  <a:cubicBezTo>
                    <a:pt x="7527" y="3061"/>
                    <a:pt x="7877" y="3756"/>
                    <a:pt x="8424" y="4222"/>
                  </a:cubicBezTo>
                  <a:cubicBezTo>
                    <a:pt x="8482" y="4140"/>
                    <a:pt x="8534" y="4053"/>
                    <a:pt x="8566" y="3954"/>
                  </a:cubicBezTo>
                  <a:lnTo>
                    <a:pt x="9865" y="342"/>
                  </a:lnTo>
                  <a:cubicBezTo>
                    <a:pt x="9932" y="168"/>
                    <a:pt x="9797" y="1"/>
                    <a:pt x="9628" y="1"/>
                  </a:cubicBezTo>
                  <a:close/>
                  <a:moveTo>
                    <a:pt x="5151" y="4859"/>
                  </a:moveTo>
                  <a:cubicBezTo>
                    <a:pt x="5006" y="4859"/>
                    <a:pt x="4861" y="4915"/>
                    <a:pt x="4751" y="5025"/>
                  </a:cubicBezTo>
                  <a:lnTo>
                    <a:pt x="225" y="9551"/>
                  </a:lnTo>
                  <a:cubicBezTo>
                    <a:pt x="0" y="9772"/>
                    <a:pt x="0" y="10130"/>
                    <a:pt x="225" y="10352"/>
                  </a:cubicBezTo>
                  <a:cubicBezTo>
                    <a:pt x="335" y="10462"/>
                    <a:pt x="479" y="10518"/>
                    <a:pt x="624" y="10518"/>
                  </a:cubicBezTo>
                  <a:cubicBezTo>
                    <a:pt x="768" y="10518"/>
                    <a:pt x="913" y="10462"/>
                    <a:pt x="1025" y="10352"/>
                  </a:cubicBezTo>
                  <a:lnTo>
                    <a:pt x="5551" y="5826"/>
                  </a:lnTo>
                  <a:cubicBezTo>
                    <a:pt x="5772" y="5604"/>
                    <a:pt x="5772" y="5246"/>
                    <a:pt x="5551" y="5025"/>
                  </a:cubicBezTo>
                  <a:cubicBezTo>
                    <a:pt x="5440" y="4915"/>
                    <a:pt x="5296" y="4859"/>
                    <a:pt x="5151" y="48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3969225" y="4237525"/>
              <a:ext cx="397400" cy="171525"/>
            </a:xfrm>
            <a:custGeom>
              <a:avLst/>
              <a:gdLst/>
              <a:ahLst/>
              <a:cxnLst/>
              <a:rect l="l" t="t" r="r" b="b"/>
              <a:pathLst>
                <a:path w="15896" h="6861" extrusionOk="0">
                  <a:moveTo>
                    <a:pt x="4760" y="34"/>
                  </a:moveTo>
                  <a:cubicBezTo>
                    <a:pt x="4573" y="34"/>
                    <a:pt x="4386" y="105"/>
                    <a:pt x="4244" y="247"/>
                  </a:cubicBezTo>
                  <a:cubicBezTo>
                    <a:pt x="4093" y="399"/>
                    <a:pt x="4023" y="603"/>
                    <a:pt x="4034" y="803"/>
                  </a:cubicBezTo>
                  <a:cubicBezTo>
                    <a:pt x="3901" y="765"/>
                    <a:pt x="3764" y="746"/>
                    <a:pt x="3626" y="746"/>
                  </a:cubicBezTo>
                  <a:cubicBezTo>
                    <a:pt x="3254" y="746"/>
                    <a:pt x="2881" y="887"/>
                    <a:pt x="2596" y="1170"/>
                  </a:cubicBezTo>
                  <a:lnTo>
                    <a:pt x="0" y="3769"/>
                  </a:lnTo>
                  <a:cubicBezTo>
                    <a:pt x="769" y="5024"/>
                    <a:pt x="1828" y="6086"/>
                    <a:pt x="3088" y="6857"/>
                  </a:cubicBezTo>
                  <a:lnTo>
                    <a:pt x="5685" y="4261"/>
                  </a:lnTo>
                  <a:cubicBezTo>
                    <a:pt x="6075" y="3871"/>
                    <a:pt x="6200" y="3318"/>
                    <a:pt x="6054" y="2823"/>
                  </a:cubicBezTo>
                  <a:lnTo>
                    <a:pt x="6054" y="2823"/>
                  </a:lnTo>
                  <a:cubicBezTo>
                    <a:pt x="6068" y="2824"/>
                    <a:pt x="6083" y="2825"/>
                    <a:pt x="6097" y="2825"/>
                  </a:cubicBezTo>
                  <a:cubicBezTo>
                    <a:pt x="6281" y="2825"/>
                    <a:pt x="6467" y="2754"/>
                    <a:pt x="6610" y="2611"/>
                  </a:cubicBezTo>
                  <a:cubicBezTo>
                    <a:pt x="6893" y="2329"/>
                    <a:pt x="6893" y="1866"/>
                    <a:pt x="6610" y="1583"/>
                  </a:cubicBezTo>
                  <a:lnTo>
                    <a:pt x="5274" y="247"/>
                  </a:lnTo>
                  <a:cubicBezTo>
                    <a:pt x="5133" y="105"/>
                    <a:pt x="4947" y="34"/>
                    <a:pt x="4760" y="34"/>
                  </a:cubicBezTo>
                  <a:close/>
                  <a:moveTo>
                    <a:pt x="11104" y="1"/>
                  </a:moveTo>
                  <a:cubicBezTo>
                    <a:pt x="10918" y="1"/>
                    <a:pt x="10732" y="71"/>
                    <a:pt x="10589" y="213"/>
                  </a:cubicBezTo>
                  <a:lnTo>
                    <a:pt x="9250" y="1551"/>
                  </a:lnTo>
                  <a:cubicBezTo>
                    <a:pt x="8968" y="1837"/>
                    <a:pt x="8968" y="2299"/>
                    <a:pt x="9250" y="2582"/>
                  </a:cubicBezTo>
                  <a:cubicBezTo>
                    <a:pt x="9393" y="2725"/>
                    <a:pt x="9579" y="2795"/>
                    <a:pt x="9764" y="2795"/>
                  </a:cubicBezTo>
                  <a:cubicBezTo>
                    <a:pt x="9778" y="2795"/>
                    <a:pt x="9792" y="2795"/>
                    <a:pt x="9806" y="2794"/>
                  </a:cubicBezTo>
                  <a:lnTo>
                    <a:pt x="9806" y="2794"/>
                  </a:lnTo>
                  <a:cubicBezTo>
                    <a:pt x="9661" y="3289"/>
                    <a:pt x="9786" y="3842"/>
                    <a:pt x="10176" y="4229"/>
                  </a:cubicBezTo>
                  <a:lnTo>
                    <a:pt x="12807" y="6860"/>
                  </a:lnTo>
                  <a:cubicBezTo>
                    <a:pt x="13657" y="6342"/>
                    <a:pt x="14422" y="5687"/>
                    <a:pt x="15063" y="4925"/>
                  </a:cubicBezTo>
                  <a:cubicBezTo>
                    <a:pt x="15368" y="4561"/>
                    <a:pt x="15648" y="4177"/>
                    <a:pt x="15895" y="3772"/>
                  </a:cubicBezTo>
                  <a:lnTo>
                    <a:pt x="13267" y="1138"/>
                  </a:lnTo>
                  <a:cubicBezTo>
                    <a:pt x="12985" y="854"/>
                    <a:pt x="12614" y="713"/>
                    <a:pt x="12242" y="713"/>
                  </a:cubicBezTo>
                  <a:cubicBezTo>
                    <a:pt x="12104" y="713"/>
                    <a:pt x="11966" y="733"/>
                    <a:pt x="11832" y="771"/>
                  </a:cubicBezTo>
                  <a:cubicBezTo>
                    <a:pt x="11841" y="571"/>
                    <a:pt x="11771" y="367"/>
                    <a:pt x="11619" y="213"/>
                  </a:cubicBezTo>
                  <a:cubicBezTo>
                    <a:pt x="11477" y="71"/>
                    <a:pt x="11290" y="1"/>
                    <a:pt x="111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3987550" y="4237625"/>
              <a:ext cx="379075" cy="171425"/>
            </a:xfrm>
            <a:custGeom>
              <a:avLst/>
              <a:gdLst/>
              <a:ahLst/>
              <a:cxnLst/>
              <a:rect l="l" t="t" r="r" b="b"/>
              <a:pathLst>
                <a:path w="15163" h="6857" extrusionOk="0">
                  <a:moveTo>
                    <a:pt x="10368" y="0"/>
                  </a:moveTo>
                  <a:cubicBezTo>
                    <a:pt x="10182" y="0"/>
                    <a:pt x="9996" y="72"/>
                    <a:pt x="9853" y="214"/>
                  </a:cubicBezTo>
                  <a:lnTo>
                    <a:pt x="9286" y="782"/>
                  </a:lnTo>
                  <a:cubicBezTo>
                    <a:pt x="9000" y="1064"/>
                    <a:pt x="9000" y="1527"/>
                    <a:pt x="9286" y="1809"/>
                  </a:cubicBezTo>
                  <a:cubicBezTo>
                    <a:pt x="9429" y="1953"/>
                    <a:pt x="9613" y="2023"/>
                    <a:pt x="9800" y="2023"/>
                  </a:cubicBezTo>
                  <a:cubicBezTo>
                    <a:pt x="9841" y="2023"/>
                    <a:pt x="9882" y="2020"/>
                    <a:pt x="9923" y="2013"/>
                  </a:cubicBezTo>
                  <a:lnTo>
                    <a:pt x="9923" y="2013"/>
                  </a:lnTo>
                  <a:cubicBezTo>
                    <a:pt x="9821" y="2485"/>
                    <a:pt x="9952" y="2994"/>
                    <a:pt x="10316" y="3358"/>
                  </a:cubicBezTo>
                  <a:lnTo>
                    <a:pt x="13096" y="6137"/>
                  </a:lnTo>
                  <a:cubicBezTo>
                    <a:pt x="13270" y="5995"/>
                    <a:pt x="13439" y="5846"/>
                    <a:pt x="13605" y="5689"/>
                  </a:cubicBezTo>
                  <a:lnTo>
                    <a:pt x="11087" y="3172"/>
                  </a:lnTo>
                  <a:cubicBezTo>
                    <a:pt x="10872" y="2956"/>
                    <a:pt x="10872" y="2610"/>
                    <a:pt x="11087" y="2400"/>
                  </a:cubicBezTo>
                  <a:cubicBezTo>
                    <a:pt x="11197" y="2290"/>
                    <a:pt x="11339" y="2236"/>
                    <a:pt x="11480" y="2236"/>
                  </a:cubicBezTo>
                  <a:cubicBezTo>
                    <a:pt x="11620" y="2236"/>
                    <a:pt x="11757" y="2289"/>
                    <a:pt x="11861" y="2394"/>
                  </a:cubicBezTo>
                  <a:lnTo>
                    <a:pt x="14359" y="4889"/>
                  </a:lnTo>
                  <a:cubicBezTo>
                    <a:pt x="14653" y="4537"/>
                    <a:pt x="14920" y="4161"/>
                    <a:pt x="15162" y="3768"/>
                  </a:cubicBezTo>
                  <a:lnTo>
                    <a:pt x="12531" y="1137"/>
                  </a:lnTo>
                  <a:cubicBezTo>
                    <a:pt x="12247" y="853"/>
                    <a:pt x="11876" y="711"/>
                    <a:pt x="11505" y="711"/>
                  </a:cubicBezTo>
                  <a:cubicBezTo>
                    <a:pt x="11366" y="711"/>
                    <a:pt x="11227" y="731"/>
                    <a:pt x="11093" y="770"/>
                  </a:cubicBezTo>
                  <a:cubicBezTo>
                    <a:pt x="11105" y="569"/>
                    <a:pt x="11035" y="366"/>
                    <a:pt x="10883" y="214"/>
                  </a:cubicBezTo>
                  <a:cubicBezTo>
                    <a:pt x="10741" y="72"/>
                    <a:pt x="10555" y="0"/>
                    <a:pt x="10368" y="0"/>
                  </a:cubicBezTo>
                  <a:close/>
                  <a:moveTo>
                    <a:pt x="4809" y="806"/>
                  </a:moveTo>
                  <a:cubicBezTo>
                    <a:pt x="4623" y="806"/>
                    <a:pt x="4436" y="877"/>
                    <a:pt x="4294" y="1018"/>
                  </a:cubicBezTo>
                  <a:cubicBezTo>
                    <a:pt x="4119" y="1192"/>
                    <a:pt x="4052" y="1428"/>
                    <a:pt x="4090" y="1655"/>
                  </a:cubicBezTo>
                  <a:cubicBezTo>
                    <a:pt x="3988" y="1633"/>
                    <a:pt x="3883" y="1622"/>
                    <a:pt x="3779" y="1622"/>
                  </a:cubicBezTo>
                  <a:cubicBezTo>
                    <a:pt x="3406" y="1622"/>
                    <a:pt x="3033" y="1764"/>
                    <a:pt x="2748" y="2048"/>
                  </a:cubicBezTo>
                  <a:lnTo>
                    <a:pt x="1" y="4796"/>
                  </a:lnTo>
                  <a:cubicBezTo>
                    <a:pt x="164" y="4994"/>
                    <a:pt x="335" y="5192"/>
                    <a:pt x="519" y="5378"/>
                  </a:cubicBezTo>
                  <a:lnTo>
                    <a:pt x="3001" y="2892"/>
                  </a:lnTo>
                  <a:cubicBezTo>
                    <a:pt x="3108" y="2784"/>
                    <a:pt x="3247" y="2731"/>
                    <a:pt x="3387" y="2731"/>
                  </a:cubicBezTo>
                  <a:cubicBezTo>
                    <a:pt x="3527" y="2731"/>
                    <a:pt x="3667" y="2784"/>
                    <a:pt x="3773" y="2892"/>
                  </a:cubicBezTo>
                  <a:cubicBezTo>
                    <a:pt x="3988" y="3102"/>
                    <a:pt x="3988" y="3448"/>
                    <a:pt x="3773" y="3663"/>
                  </a:cubicBezTo>
                  <a:lnTo>
                    <a:pt x="1319" y="6120"/>
                  </a:lnTo>
                  <a:cubicBezTo>
                    <a:pt x="1645" y="6388"/>
                    <a:pt x="1994" y="6635"/>
                    <a:pt x="2358" y="6856"/>
                  </a:cubicBezTo>
                  <a:lnTo>
                    <a:pt x="4957" y="4260"/>
                  </a:lnTo>
                  <a:cubicBezTo>
                    <a:pt x="5345" y="3870"/>
                    <a:pt x="5467" y="3317"/>
                    <a:pt x="5324" y="2822"/>
                  </a:cubicBezTo>
                  <a:lnTo>
                    <a:pt x="5324" y="2822"/>
                  </a:lnTo>
                  <a:cubicBezTo>
                    <a:pt x="5339" y="2823"/>
                    <a:pt x="5353" y="2824"/>
                    <a:pt x="5367" y="2824"/>
                  </a:cubicBezTo>
                  <a:cubicBezTo>
                    <a:pt x="5554" y="2824"/>
                    <a:pt x="5740" y="2753"/>
                    <a:pt x="5880" y="2613"/>
                  </a:cubicBezTo>
                  <a:cubicBezTo>
                    <a:pt x="6165" y="2327"/>
                    <a:pt x="6165" y="1865"/>
                    <a:pt x="5880" y="1582"/>
                  </a:cubicBezTo>
                  <a:lnTo>
                    <a:pt x="5324" y="1018"/>
                  </a:lnTo>
                  <a:cubicBezTo>
                    <a:pt x="5182" y="877"/>
                    <a:pt x="4995" y="806"/>
                    <a:pt x="4809" y="8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2" name="Google Shape;1462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Retos Iniciales</a:t>
            </a:r>
            <a:endParaRPr dirty="0"/>
          </a:p>
        </p:txBody>
      </p:sp>
      <p:grpSp>
        <p:nvGrpSpPr>
          <p:cNvPr id="1463" name="Google Shape;1463;p28"/>
          <p:cNvGrpSpPr/>
          <p:nvPr/>
        </p:nvGrpSpPr>
        <p:grpSpPr>
          <a:xfrm>
            <a:off x="3804694" y="1251074"/>
            <a:ext cx="1534612" cy="3176744"/>
            <a:chOff x="3566819" y="1177499"/>
            <a:chExt cx="1534612" cy="3176744"/>
          </a:xfrm>
        </p:grpSpPr>
        <p:sp>
          <p:nvSpPr>
            <p:cNvPr id="1464" name="Google Shape;1464;p28"/>
            <p:cNvSpPr/>
            <p:nvPr/>
          </p:nvSpPr>
          <p:spPr>
            <a:xfrm>
              <a:off x="3574474" y="1177499"/>
              <a:ext cx="1526617" cy="3176744"/>
            </a:xfrm>
            <a:custGeom>
              <a:avLst/>
              <a:gdLst/>
              <a:ahLst/>
              <a:cxnLst/>
              <a:rect l="l" t="t" r="r" b="b"/>
              <a:pathLst>
                <a:path w="79959" h="166387" extrusionOk="0">
                  <a:moveTo>
                    <a:pt x="6539" y="0"/>
                  </a:moveTo>
                  <a:cubicBezTo>
                    <a:pt x="2903" y="0"/>
                    <a:pt x="1" y="2936"/>
                    <a:pt x="1" y="6572"/>
                  </a:cubicBezTo>
                  <a:lnTo>
                    <a:pt x="1" y="159781"/>
                  </a:lnTo>
                  <a:cubicBezTo>
                    <a:pt x="1" y="161750"/>
                    <a:pt x="868" y="163551"/>
                    <a:pt x="2269" y="164752"/>
                  </a:cubicBezTo>
                  <a:cubicBezTo>
                    <a:pt x="2903" y="165285"/>
                    <a:pt x="3670" y="165752"/>
                    <a:pt x="4437" y="166019"/>
                  </a:cubicBezTo>
                  <a:cubicBezTo>
                    <a:pt x="5105" y="166253"/>
                    <a:pt x="5838" y="166386"/>
                    <a:pt x="6572" y="166386"/>
                  </a:cubicBezTo>
                  <a:lnTo>
                    <a:pt x="73387" y="166386"/>
                  </a:lnTo>
                  <a:cubicBezTo>
                    <a:pt x="74121" y="166386"/>
                    <a:pt x="74821" y="166253"/>
                    <a:pt x="75488" y="166019"/>
                  </a:cubicBezTo>
                  <a:cubicBezTo>
                    <a:pt x="76322" y="165719"/>
                    <a:pt x="77056" y="165285"/>
                    <a:pt x="77656" y="164752"/>
                  </a:cubicBezTo>
                  <a:cubicBezTo>
                    <a:pt x="79091" y="163551"/>
                    <a:pt x="79958" y="161783"/>
                    <a:pt x="79958" y="159781"/>
                  </a:cubicBezTo>
                  <a:lnTo>
                    <a:pt x="79958" y="6572"/>
                  </a:lnTo>
                  <a:cubicBezTo>
                    <a:pt x="79958" y="2936"/>
                    <a:pt x="77056" y="0"/>
                    <a:pt x="73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5" name="Google Shape;1465;p28"/>
            <p:cNvGrpSpPr/>
            <p:nvPr/>
          </p:nvGrpSpPr>
          <p:grpSpPr>
            <a:xfrm>
              <a:off x="3566819" y="1518989"/>
              <a:ext cx="1534612" cy="2405320"/>
              <a:chOff x="3566819" y="1376114"/>
              <a:chExt cx="1534612" cy="2405320"/>
            </a:xfrm>
          </p:grpSpPr>
          <p:sp>
            <p:nvSpPr>
              <p:cNvPr id="1466" name="Google Shape;1466;p28"/>
              <p:cNvSpPr/>
              <p:nvPr/>
            </p:nvSpPr>
            <p:spPr>
              <a:xfrm>
                <a:off x="3574906" y="1973318"/>
                <a:ext cx="1526526" cy="1808116"/>
              </a:xfrm>
              <a:custGeom>
                <a:avLst/>
                <a:gdLst/>
                <a:ahLst/>
                <a:cxnLst/>
                <a:rect l="l" t="t" r="r" b="b"/>
                <a:pathLst>
                  <a:path w="125925" h="149123" extrusionOk="0">
                    <a:moveTo>
                      <a:pt x="86229" y="108994"/>
                    </a:moveTo>
                    <a:lnTo>
                      <a:pt x="102974" y="118634"/>
                    </a:lnTo>
                    <a:lnTo>
                      <a:pt x="97137" y="129508"/>
                    </a:lnTo>
                    <a:cubicBezTo>
                      <a:pt x="96970" y="129842"/>
                      <a:pt x="96670" y="130042"/>
                      <a:pt x="96336" y="130142"/>
                    </a:cubicBezTo>
                    <a:cubicBezTo>
                      <a:pt x="96235" y="130162"/>
                      <a:pt x="96131" y="130173"/>
                      <a:pt x="96027" y="130173"/>
                    </a:cubicBezTo>
                    <a:cubicBezTo>
                      <a:pt x="95787" y="130173"/>
                      <a:pt x="95545" y="130115"/>
                      <a:pt x="95336" y="129975"/>
                    </a:cubicBezTo>
                    <a:lnTo>
                      <a:pt x="80959" y="121102"/>
                    </a:lnTo>
                    <a:cubicBezTo>
                      <a:pt x="80358" y="120702"/>
                      <a:pt x="80158" y="120001"/>
                      <a:pt x="80492" y="119368"/>
                    </a:cubicBezTo>
                    <a:lnTo>
                      <a:pt x="86229" y="108994"/>
                    </a:lnTo>
                    <a:close/>
                    <a:moveTo>
                      <a:pt x="112027" y="1"/>
                    </a:moveTo>
                    <a:cubicBezTo>
                      <a:pt x="111807" y="1"/>
                      <a:pt x="111592" y="105"/>
                      <a:pt x="111480" y="282"/>
                    </a:cubicBezTo>
                    <a:lnTo>
                      <a:pt x="102074" y="15927"/>
                    </a:lnTo>
                    <a:lnTo>
                      <a:pt x="89998" y="5586"/>
                    </a:lnTo>
                    <a:cubicBezTo>
                      <a:pt x="89788" y="5421"/>
                      <a:pt x="89538" y="5337"/>
                      <a:pt x="89289" y="5337"/>
                    </a:cubicBezTo>
                    <a:cubicBezTo>
                      <a:pt x="88985" y="5337"/>
                      <a:pt x="88684" y="5463"/>
                      <a:pt x="88464" y="5720"/>
                    </a:cubicBezTo>
                    <a:cubicBezTo>
                      <a:pt x="88064" y="6187"/>
                      <a:pt x="88130" y="6854"/>
                      <a:pt x="88564" y="7254"/>
                    </a:cubicBezTo>
                    <a:lnTo>
                      <a:pt x="102407" y="19096"/>
                    </a:lnTo>
                    <a:cubicBezTo>
                      <a:pt x="103175" y="19763"/>
                      <a:pt x="103408" y="20797"/>
                      <a:pt x="102974" y="21731"/>
                    </a:cubicBezTo>
                    <a:lnTo>
                      <a:pt x="79291" y="71900"/>
                    </a:lnTo>
                    <a:lnTo>
                      <a:pt x="78790" y="72968"/>
                    </a:lnTo>
                    <a:lnTo>
                      <a:pt x="52705" y="128107"/>
                    </a:lnTo>
                    <a:lnTo>
                      <a:pt x="48502" y="123771"/>
                    </a:lnTo>
                    <a:cubicBezTo>
                      <a:pt x="48435" y="123671"/>
                      <a:pt x="48335" y="123637"/>
                      <a:pt x="48235" y="123537"/>
                    </a:cubicBezTo>
                    <a:lnTo>
                      <a:pt x="39796" y="118834"/>
                    </a:lnTo>
                    <a:cubicBezTo>
                      <a:pt x="39963" y="118801"/>
                      <a:pt x="40063" y="118667"/>
                      <a:pt x="40163" y="118500"/>
                    </a:cubicBezTo>
                    <a:lnTo>
                      <a:pt x="41564" y="115698"/>
                    </a:lnTo>
                    <a:cubicBezTo>
                      <a:pt x="41631" y="115665"/>
                      <a:pt x="41631" y="115632"/>
                      <a:pt x="41631" y="115598"/>
                    </a:cubicBezTo>
                    <a:lnTo>
                      <a:pt x="47735" y="90914"/>
                    </a:lnTo>
                    <a:cubicBezTo>
                      <a:pt x="47802" y="90747"/>
                      <a:pt x="47735" y="90580"/>
                      <a:pt x="47668" y="90414"/>
                    </a:cubicBezTo>
                    <a:cubicBezTo>
                      <a:pt x="47568" y="90247"/>
                      <a:pt x="47401" y="90147"/>
                      <a:pt x="47235" y="90113"/>
                    </a:cubicBezTo>
                    <a:lnTo>
                      <a:pt x="27520" y="85510"/>
                    </a:lnTo>
                    <a:cubicBezTo>
                      <a:pt x="27478" y="85502"/>
                      <a:pt x="27434" y="85497"/>
                      <a:pt x="27391" y="85497"/>
                    </a:cubicBezTo>
                    <a:cubicBezTo>
                      <a:pt x="27097" y="85497"/>
                      <a:pt x="26807" y="85691"/>
                      <a:pt x="26720" y="86010"/>
                    </a:cubicBezTo>
                    <a:cubicBezTo>
                      <a:pt x="26653" y="86344"/>
                      <a:pt x="26853" y="86744"/>
                      <a:pt x="27220" y="86811"/>
                    </a:cubicBezTo>
                    <a:lnTo>
                      <a:pt x="46334" y="91248"/>
                    </a:lnTo>
                    <a:lnTo>
                      <a:pt x="40363" y="115165"/>
                    </a:lnTo>
                    <a:lnTo>
                      <a:pt x="38995" y="117933"/>
                    </a:lnTo>
                    <a:cubicBezTo>
                      <a:pt x="38929" y="118100"/>
                      <a:pt x="38929" y="118200"/>
                      <a:pt x="38962" y="118367"/>
                    </a:cubicBezTo>
                    <a:lnTo>
                      <a:pt x="23684" y="109928"/>
                    </a:lnTo>
                    <a:lnTo>
                      <a:pt x="29522" y="98586"/>
                    </a:lnTo>
                    <a:cubicBezTo>
                      <a:pt x="29989" y="97752"/>
                      <a:pt x="30022" y="96752"/>
                      <a:pt x="29722" y="95818"/>
                    </a:cubicBezTo>
                    <a:cubicBezTo>
                      <a:pt x="29388" y="94917"/>
                      <a:pt x="28788" y="94183"/>
                      <a:pt x="27887" y="93783"/>
                    </a:cubicBezTo>
                    <a:lnTo>
                      <a:pt x="22017" y="91114"/>
                    </a:lnTo>
                    <a:cubicBezTo>
                      <a:pt x="21927" y="91069"/>
                      <a:pt x="21835" y="91049"/>
                      <a:pt x="21746" y="91049"/>
                    </a:cubicBezTo>
                    <a:cubicBezTo>
                      <a:pt x="21501" y="91049"/>
                      <a:pt x="21271" y="91204"/>
                      <a:pt x="21149" y="91448"/>
                    </a:cubicBezTo>
                    <a:cubicBezTo>
                      <a:pt x="20982" y="91781"/>
                      <a:pt x="21149" y="92148"/>
                      <a:pt x="21483" y="92315"/>
                    </a:cubicBezTo>
                    <a:lnTo>
                      <a:pt x="27354" y="94984"/>
                    </a:lnTo>
                    <a:cubicBezTo>
                      <a:pt x="27921" y="95250"/>
                      <a:pt x="28321" y="95684"/>
                      <a:pt x="28521" y="96251"/>
                    </a:cubicBezTo>
                    <a:cubicBezTo>
                      <a:pt x="28755" y="96818"/>
                      <a:pt x="28688" y="97419"/>
                      <a:pt x="28421" y="97952"/>
                    </a:cubicBezTo>
                    <a:lnTo>
                      <a:pt x="22584" y="109294"/>
                    </a:lnTo>
                    <a:lnTo>
                      <a:pt x="1769" y="97686"/>
                    </a:lnTo>
                    <a:cubicBezTo>
                      <a:pt x="1608" y="97605"/>
                      <a:pt x="1437" y="97567"/>
                      <a:pt x="1270" y="97567"/>
                    </a:cubicBezTo>
                    <a:cubicBezTo>
                      <a:pt x="883" y="97567"/>
                      <a:pt x="511" y="97770"/>
                      <a:pt x="301" y="98119"/>
                    </a:cubicBezTo>
                    <a:cubicBezTo>
                      <a:pt x="1" y="98653"/>
                      <a:pt x="234" y="99287"/>
                      <a:pt x="735" y="99587"/>
                    </a:cubicBezTo>
                    <a:lnTo>
                      <a:pt x="47034" y="125339"/>
                    </a:lnTo>
                    <a:lnTo>
                      <a:pt x="51671" y="130109"/>
                    </a:lnTo>
                    <a:lnTo>
                      <a:pt x="51704" y="130142"/>
                    </a:lnTo>
                    <a:lnTo>
                      <a:pt x="43932" y="146654"/>
                    </a:lnTo>
                    <a:cubicBezTo>
                      <a:pt x="43665" y="147188"/>
                      <a:pt x="43865" y="147855"/>
                      <a:pt x="44433" y="148122"/>
                    </a:cubicBezTo>
                    <a:cubicBezTo>
                      <a:pt x="44599" y="148188"/>
                      <a:pt x="44699" y="148188"/>
                      <a:pt x="44866" y="148188"/>
                    </a:cubicBezTo>
                    <a:cubicBezTo>
                      <a:pt x="45300" y="148188"/>
                      <a:pt x="45667" y="147955"/>
                      <a:pt x="45867" y="147555"/>
                    </a:cubicBezTo>
                    <a:lnTo>
                      <a:pt x="52939" y="132677"/>
                    </a:lnTo>
                    <a:lnTo>
                      <a:pt x="82326" y="148989"/>
                    </a:lnTo>
                    <a:cubicBezTo>
                      <a:pt x="82493" y="149056"/>
                      <a:pt x="82660" y="149122"/>
                      <a:pt x="82860" y="149122"/>
                    </a:cubicBezTo>
                    <a:cubicBezTo>
                      <a:pt x="83227" y="149122"/>
                      <a:pt x="83627" y="148889"/>
                      <a:pt x="83827" y="148555"/>
                    </a:cubicBezTo>
                    <a:cubicBezTo>
                      <a:pt x="84128" y="148022"/>
                      <a:pt x="83894" y="147388"/>
                      <a:pt x="83394" y="147121"/>
                    </a:cubicBezTo>
                    <a:lnTo>
                      <a:pt x="53839" y="130709"/>
                    </a:lnTo>
                    <a:lnTo>
                      <a:pt x="73987" y="88079"/>
                    </a:lnTo>
                    <a:lnTo>
                      <a:pt x="81993" y="92115"/>
                    </a:lnTo>
                    <a:lnTo>
                      <a:pt x="70518" y="111829"/>
                    </a:lnTo>
                    <a:cubicBezTo>
                      <a:pt x="70351" y="112129"/>
                      <a:pt x="70451" y="112529"/>
                      <a:pt x="70785" y="112696"/>
                    </a:cubicBezTo>
                    <a:cubicBezTo>
                      <a:pt x="70851" y="112763"/>
                      <a:pt x="70985" y="112796"/>
                      <a:pt x="71118" y="112796"/>
                    </a:cubicBezTo>
                    <a:cubicBezTo>
                      <a:pt x="71318" y="112796"/>
                      <a:pt x="71552" y="112663"/>
                      <a:pt x="71685" y="112463"/>
                    </a:cubicBezTo>
                    <a:lnTo>
                      <a:pt x="76856" y="103590"/>
                    </a:lnTo>
                    <a:lnTo>
                      <a:pt x="85128" y="108326"/>
                    </a:lnTo>
                    <a:lnTo>
                      <a:pt x="79391" y="118701"/>
                    </a:lnTo>
                    <a:cubicBezTo>
                      <a:pt x="78724" y="119901"/>
                      <a:pt x="79157" y="121402"/>
                      <a:pt x="80325" y="122136"/>
                    </a:cubicBezTo>
                    <a:lnTo>
                      <a:pt x="94668" y="131009"/>
                    </a:lnTo>
                    <a:cubicBezTo>
                      <a:pt x="95069" y="131276"/>
                      <a:pt x="95536" y="131376"/>
                      <a:pt x="96036" y="131376"/>
                    </a:cubicBezTo>
                    <a:cubicBezTo>
                      <a:pt x="96236" y="131376"/>
                      <a:pt x="96503" y="131343"/>
                      <a:pt x="96703" y="131310"/>
                    </a:cubicBezTo>
                    <a:cubicBezTo>
                      <a:pt x="97370" y="131143"/>
                      <a:pt x="97971" y="130642"/>
                      <a:pt x="98304" y="130042"/>
                    </a:cubicBezTo>
                    <a:lnTo>
                      <a:pt x="104142" y="119201"/>
                    </a:lnTo>
                    <a:lnTo>
                      <a:pt x="110880" y="123070"/>
                    </a:lnTo>
                    <a:cubicBezTo>
                      <a:pt x="111547" y="123471"/>
                      <a:pt x="112014" y="124071"/>
                      <a:pt x="112181" y="124805"/>
                    </a:cubicBezTo>
                    <a:cubicBezTo>
                      <a:pt x="112348" y="125539"/>
                      <a:pt x="112248" y="126306"/>
                      <a:pt x="111847" y="126940"/>
                    </a:cubicBezTo>
                    <a:lnTo>
                      <a:pt x="105309" y="137381"/>
                    </a:lnTo>
                    <a:cubicBezTo>
                      <a:pt x="105243" y="137447"/>
                      <a:pt x="105243" y="137481"/>
                      <a:pt x="105209" y="137514"/>
                    </a:cubicBezTo>
                    <a:lnTo>
                      <a:pt x="102174" y="146320"/>
                    </a:lnTo>
                    <a:cubicBezTo>
                      <a:pt x="102040" y="146654"/>
                      <a:pt x="102240" y="147021"/>
                      <a:pt x="102574" y="147154"/>
                    </a:cubicBezTo>
                    <a:cubicBezTo>
                      <a:pt x="102674" y="147188"/>
                      <a:pt x="102707" y="147188"/>
                      <a:pt x="102808" y="147188"/>
                    </a:cubicBezTo>
                    <a:cubicBezTo>
                      <a:pt x="103041" y="147188"/>
                      <a:pt x="103341" y="147021"/>
                      <a:pt x="103408" y="146721"/>
                    </a:cubicBezTo>
                    <a:lnTo>
                      <a:pt x="106410" y="138014"/>
                    </a:lnTo>
                    <a:lnTo>
                      <a:pt x="112915" y="127640"/>
                    </a:lnTo>
                    <a:cubicBezTo>
                      <a:pt x="113515" y="126673"/>
                      <a:pt x="113682" y="125605"/>
                      <a:pt x="113415" y="124505"/>
                    </a:cubicBezTo>
                    <a:cubicBezTo>
                      <a:pt x="113182" y="123437"/>
                      <a:pt x="112481" y="122537"/>
                      <a:pt x="111514" y="121970"/>
                    </a:cubicBezTo>
                    <a:lnTo>
                      <a:pt x="86863" y="107793"/>
                    </a:lnTo>
                    <a:lnTo>
                      <a:pt x="91032" y="100187"/>
                    </a:lnTo>
                    <a:cubicBezTo>
                      <a:pt x="91199" y="99854"/>
                      <a:pt x="91066" y="99487"/>
                      <a:pt x="90799" y="99320"/>
                    </a:cubicBezTo>
                    <a:cubicBezTo>
                      <a:pt x="90690" y="99270"/>
                      <a:pt x="90581" y="99247"/>
                      <a:pt x="90477" y="99247"/>
                    </a:cubicBezTo>
                    <a:cubicBezTo>
                      <a:pt x="90231" y="99247"/>
                      <a:pt x="90016" y="99376"/>
                      <a:pt x="89898" y="99587"/>
                    </a:cubicBezTo>
                    <a:lnTo>
                      <a:pt x="85729" y="107126"/>
                    </a:lnTo>
                    <a:lnTo>
                      <a:pt x="77489" y="102356"/>
                    </a:lnTo>
                    <a:lnTo>
                      <a:pt x="83494" y="92082"/>
                    </a:lnTo>
                    <a:cubicBezTo>
                      <a:pt x="83560" y="91915"/>
                      <a:pt x="83594" y="91748"/>
                      <a:pt x="83527" y="91581"/>
                    </a:cubicBezTo>
                    <a:cubicBezTo>
                      <a:pt x="83494" y="91414"/>
                      <a:pt x="83360" y="91248"/>
                      <a:pt x="83194" y="91147"/>
                    </a:cubicBezTo>
                    <a:lnTo>
                      <a:pt x="74554" y="86811"/>
                    </a:lnTo>
                    <a:lnTo>
                      <a:pt x="80658" y="73902"/>
                    </a:lnTo>
                    <a:lnTo>
                      <a:pt x="93901" y="80607"/>
                    </a:lnTo>
                    <a:cubicBezTo>
                      <a:pt x="94001" y="80640"/>
                      <a:pt x="94135" y="80673"/>
                      <a:pt x="94201" y="80673"/>
                    </a:cubicBezTo>
                    <a:lnTo>
                      <a:pt x="94268" y="80673"/>
                    </a:lnTo>
                    <a:lnTo>
                      <a:pt x="98004" y="80306"/>
                    </a:lnTo>
                    <a:lnTo>
                      <a:pt x="122588" y="81174"/>
                    </a:lnTo>
                    <a:lnTo>
                      <a:pt x="122622" y="81174"/>
                    </a:lnTo>
                    <a:cubicBezTo>
                      <a:pt x="122955" y="81174"/>
                      <a:pt x="123256" y="80907"/>
                      <a:pt x="123322" y="80573"/>
                    </a:cubicBezTo>
                    <a:cubicBezTo>
                      <a:pt x="123322" y="80173"/>
                      <a:pt x="123055" y="79906"/>
                      <a:pt x="122688" y="79906"/>
                    </a:cubicBezTo>
                    <a:lnTo>
                      <a:pt x="98671" y="79005"/>
                    </a:lnTo>
                    <a:lnTo>
                      <a:pt x="99172" y="67998"/>
                    </a:lnTo>
                    <a:lnTo>
                      <a:pt x="103775" y="59625"/>
                    </a:lnTo>
                    <a:lnTo>
                      <a:pt x="117551" y="60092"/>
                    </a:lnTo>
                    <a:lnTo>
                      <a:pt x="117418" y="69399"/>
                    </a:lnTo>
                    <a:lnTo>
                      <a:pt x="113115" y="69299"/>
                    </a:lnTo>
                    <a:cubicBezTo>
                      <a:pt x="112781" y="69299"/>
                      <a:pt x="112448" y="69599"/>
                      <a:pt x="112448" y="69932"/>
                    </a:cubicBezTo>
                    <a:cubicBezTo>
                      <a:pt x="112448" y="70299"/>
                      <a:pt x="112748" y="70599"/>
                      <a:pt x="113082" y="70599"/>
                    </a:cubicBezTo>
                    <a:lnTo>
                      <a:pt x="117752" y="70733"/>
                    </a:lnTo>
                    <a:lnTo>
                      <a:pt x="118252" y="70733"/>
                    </a:lnTo>
                    <a:lnTo>
                      <a:pt x="125257" y="70900"/>
                    </a:lnTo>
                    <a:cubicBezTo>
                      <a:pt x="125591" y="70900"/>
                      <a:pt x="125891" y="70599"/>
                      <a:pt x="125924" y="70266"/>
                    </a:cubicBezTo>
                    <a:cubicBezTo>
                      <a:pt x="125924" y="69966"/>
                      <a:pt x="125657" y="69665"/>
                      <a:pt x="125257" y="69665"/>
                    </a:cubicBezTo>
                    <a:lnTo>
                      <a:pt x="118652" y="69499"/>
                    </a:lnTo>
                    <a:lnTo>
                      <a:pt x="118752" y="60426"/>
                    </a:lnTo>
                    <a:lnTo>
                      <a:pt x="123322" y="62294"/>
                    </a:lnTo>
                    <a:cubicBezTo>
                      <a:pt x="123402" y="62325"/>
                      <a:pt x="123483" y="62340"/>
                      <a:pt x="123563" y="62340"/>
                    </a:cubicBezTo>
                    <a:cubicBezTo>
                      <a:pt x="123819" y="62340"/>
                      <a:pt x="124062" y="62189"/>
                      <a:pt x="124190" y="61960"/>
                    </a:cubicBezTo>
                    <a:cubicBezTo>
                      <a:pt x="124323" y="61626"/>
                      <a:pt x="124156" y="61259"/>
                      <a:pt x="123856" y="61126"/>
                    </a:cubicBezTo>
                    <a:lnTo>
                      <a:pt x="118652" y="58958"/>
                    </a:lnTo>
                    <a:cubicBezTo>
                      <a:pt x="118552" y="58924"/>
                      <a:pt x="118519" y="58924"/>
                      <a:pt x="118419" y="58924"/>
                    </a:cubicBezTo>
                    <a:lnTo>
                      <a:pt x="117918" y="58924"/>
                    </a:lnTo>
                    <a:lnTo>
                      <a:pt x="103375" y="58424"/>
                    </a:lnTo>
                    <a:cubicBezTo>
                      <a:pt x="103141" y="58424"/>
                      <a:pt x="102908" y="58557"/>
                      <a:pt x="102808" y="58758"/>
                    </a:cubicBezTo>
                    <a:lnTo>
                      <a:pt x="97904" y="67631"/>
                    </a:lnTo>
                    <a:cubicBezTo>
                      <a:pt x="97871" y="67731"/>
                      <a:pt x="97837" y="67797"/>
                      <a:pt x="97837" y="67931"/>
                    </a:cubicBezTo>
                    <a:lnTo>
                      <a:pt x="97304" y="79172"/>
                    </a:lnTo>
                    <a:lnTo>
                      <a:pt x="94335" y="79472"/>
                    </a:lnTo>
                    <a:lnTo>
                      <a:pt x="81192" y="72801"/>
                    </a:lnTo>
                    <a:lnTo>
                      <a:pt x="103842" y="24833"/>
                    </a:lnTo>
                    <a:lnTo>
                      <a:pt x="112481" y="28936"/>
                    </a:lnTo>
                    <a:lnTo>
                      <a:pt x="117418" y="34273"/>
                    </a:lnTo>
                    <a:lnTo>
                      <a:pt x="106110" y="43480"/>
                    </a:lnTo>
                    <a:cubicBezTo>
                      <a:pt x="105843" y="43714"/>
                      <a:pt x="105776" y="44114"/>
                      <a:pt x="106043" y="44414"/>
                    </a:cubicBezTo>
                    <a:cubicBezTo>
                      <a:pt x="106177" y="44581"/>
                      <a:pt x="106377" y="44648"/>
                      <a:pt x="106544" y="44648"/>
                    </a:cubicBezTo>
                    <a:cubicBezTo>
                      <a:pt x="106677" y="44648"/>
                      <a:pt x="106844" y="44614"/>
                      <a:pt x="106944" y="44481"/>
                    </a:cubicBezTo>
                    <a:lnTo>
                      <a:pt x="110213" y="41846"/>
                    </a:lnTo>
                    <a:lnTo>
                      <a:pt x="117885" y="48283"/>
                    </a:lnTo>
                    <a:cubicBezTo>
                      <a:pt x="118018" y="48350"/>
                      <a:pt x="118119" y="48450"/>
                      <a:pt x="118285" y="48450"/>
                    </a:cubicBezTo>
                    <a:cubicBezTo>
                      <a:pt x="118452" y="48450"/>
                      <a:pt x="118686" y="48384"/>
                      <a:pt x="118786" y="48183"/>
                    </a:cubicBezTo>
                    <a:cubicBezTo>
                      <a:pt x="119053" y="47917"/>
                      <a:pt x="119019" y="47550"/>
                      <a:pt x="118719" y="47283"/>
                    </a:cubicBezTo>
                    <a:lnTo>
                      <a:pt x="111214" y="40978"/>
                    </a:lnTo>
                    <a:lnTo>
                      <a:pt x="114016" y="38710"/>
                    </a:lnTo>
                    <a:lnTo>
                      <a:pt x="122388" y="47650"/>
                    </a:lnTo>
                    <a:cubicBezTo>
                      <a:pt x="122522" y="47783"/>
                      <a:pt x="122688" y="47883"/>
                      <a:pt x="122855" y="47883"/>
                    </a:cubicBezTo>
                    <a:cubicBezTo>
                      <a:pt x="123022" y="47883"/>
                      <a:pt x="123189" y="47816"/>
                      <a:pt x="123322" y="47716"/>
                    </a:cubicBezTo>
                    <a:cubicBezTo>
                      <a:pt x="123556" y="47450"/>
                      <a:pt x="123589" y="47049"/>
                      <a:pt x="123356" y="46782"/>
                    </a:cubicBezTo>
                    <a:lnTo>
                      <a:pt x="115016" y="37909"/>
                    </a:lnTo>
                    <a:lnTo>
                      <a:pt x="123422" y="31038"/>
                    </a:lnTo>
                    <a:cubicBezTo>
                      <a:pt x="123723" y="30804"/>
                      <a:pt x="123756" y="30404"/>
                      <a:pt x="123522" y="30104"/>
                    </a:cubicBezTo>
                    <a:cubicBezTo>
                      <a:pt x="123413" y="29940"/>
                      <a:pt x="123236" y="29856"/>
                      <a:pt x="123047" y="29856"/>
                    </a:cubicBezTo>
                    <a:cubicBezTo>
                      <a:pt x="122890" y="29856"/>
                      <a:pt x="122725" y="29915"/>
                      <a:pt x="122588" y="30037"/>
                    </a:cubicBezTo>
                    <a:lnTo>
                      <a:pt x="118485" y="33440"/>
                    </a:lnTo>
                    <a:lnTo>
                      <a:pt x="113382" y="27969"/>
                    </a:lnTo>
                    <a:cubicBezTo>
                      <a:pt x="113348" y="27936"/>
                      <a:pt x="113248" y="27869"/>
                      <a:pt x="113182" y="27869"/>
                    </a:cubicBezTo>
                    <a:lnTo>
                      <a:pt x="104409" y="23733"/>
                    </a:lnTo>
                    <a:lnTo>
                      <a:pt x="104909" y="22632"/>
                    </a:lnTo>
                    <a:cubicBezTo>
                      <a:pt x="105743" y="20830"/>
                      <a:pt x="105309" y="18729"/>
                      <a:pt x="103808" y="17428"/>
                    </a:cubicBezTo>
                    <a:lnTo>
                      <a:pt x="103041" y="16761"/>
                    </a:lnTo>
                    <a:lnTo>
                      <a:pt x="112548" y="950"/>
                    </a:lnTo>
                    <a:cubicBezTo>
                      <a:pt x="112715" y="683"/>
                      <a:pt x="112648" y="249"/>
                      <a:pt x="112348" y="82"/>
                    </a:cubicBezTo>
                    <a:cubicBezTo>
                      <a:pt x="112248" y="27"/>
                      <a:pt x="112136" y="1"/>
                      <a:pt x="1120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8"/>
              <p:cNvSpPr/>
              <p:nvPr/>
            </p:nvSpPr>
            <p:spPr>
              <a:xfrm>
                <a:off x="4428228" y="1562100"/>
                <a:ext cx="471917" cy="479398"/>
              </a:xfrm>
              <a:custGeom>
                <a:avLst/>
                <a:gdLst/>
                <a:ahLst/>
                <a:cxnLst/>
                <a:rect l="l" t="t" r="r" b="b"/>
                <a:pathLst>
                  <a:path w="38929" h="39538" extrusionOk="0">
                    <a:moveTo>
                      <a:pt x="38211" y="1"/>
                    </a:moveTo>
                    <a:cubicBezTo>
                      <a:pt x="38044" y="1"/>
                      <a:pt x="37877" y="59"/>
                      <a:pt x="37761" y="176"/>
                    </a:cubicBezTo>
                    <a:lnTo>
                      <a:pt x="15978" y="22826"/>
                    </a:lnTo>
                    <a:lnTo>
                      <a:pt x="7239" y="15754"/>
                    </a:lnTo>
                    <a:cubicBezTo>
                      <a:pt x="7110" y="15641"/>
                      <a:pt x="6950" y="15583"/>
                      <a:pt x="6792" y="15583"/>
                    </a:cubicBezTo>
                    <a:cubicBezTo>
                      <a:pt x="6624" y="15583"/>
                      <a:pt x="6459" y="15649"/>
                      <a:pt x="6338" y="15787"/>
                    </a:cubicBezTo>
                    <a:lnTo>
                      <a:pt x="267" y="22325"/>
                    </a:lnTo>
                    <a:cubicBezTo>
                      <a:pt x="0" y="22559"/>
                      <a:pt x="0" y="22992"/>
                      <a:pt x="301" y="23259"/>
                    </a:cubicBezTo>
                    <a:lnTo>
                      <a:pt x="17179" y="39371"/>
                    </a:lnTo>
                    <a:cubicBezTo>
                      <a:pt x="17313" y="39504"/>
                      <a:pt x="17480" y="39538"/>
                      <a:pt x="17646" y="39538"/>
                    </a:cubicBezTo>
                    <a:cubicBezTo>
                      <a:pt x="17813" y="39538"/>
                      <a:pt x="17980" y="39471"/>
                      <a:pt x="18113" y="39337"/>
                    </a:cubicBezTo>
                    <a:cubicBezTo>
                      <a:pt x="18347" y="39104"/>
                      <a:pt x="18347" y="38670"/>
                      <a:pt x="18080" y="38437"/>
                    </a:cubicBezTo>
                    <a:lnTo>
                      <a:pt x="1635" y="22759"/>
                    </a:lnTo>
                    <a:lnTo>
                      <a:pt x="6905" y="17122"/>
                    </a:lnTo>
                    <a:lnTo>
                      <a:pt x="15612" y="24193"/>
                    </a:lnTo>
                    <a:cubicBezTo>
                      <a:pt x="15724" y="24306"/>
                      <a:pt x="15876" y="24364"/>
                      <a:pt x="16029" y="24364"/>
                    </a:cubicBezTo>
                    <a:cubicBezTo>
                      <a:pt x="16193" y="24364"/>
                      <a:pt x="16358" y="24298"/>
                      <a:pt x="16479" y="24160"/>
                    </a:cubicBezTo>
                    <a:lnTo>
                      <a:pt x="38661" y="1110"/>
                    </a:lnTo>
                    <a:cubicBezTo>
                      <a:pt x="38928" y="843"/>
                      <a:pt x="38928" y="443"/>
                      <a:pt x="38661" y="176"/>
                    </a:cubicBezTo>
                    <a:cubicBezTo>
                      <a:pt x="38545" y="59"/>
                      <a:pt x="38378" y="1"/>
                      <a:pt x="38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28"/>
              <p:cNvSpPr/>
              <p:nvPr/>
            </p:nvSpPr>
            <p:spPr>
              <a:xfrm>
                <a:off x="4657938" y="1568271"/>
                <a:ext cx="374864" cy="559787"/>
              </a:xfrm>
              <a:custGeom>
                <a:avLst/>
                <a:gdLst/>
                <a:ahLst/>
                <a:cxnLst/>
                <a:rect l="l" t="t" r="r" b="b"/>
                <a:pathLst>
                  <a:path w="30923" h="46168" extrusionOk="0">
                    <a:moveTo>
                      <a:pt x="21482" y="1"/>
                    </a:moveTo>
                    <a:lnTo>
                      <a:pt x="1868" y="19915"/>
                    </a:lnTo>
                    <a:lnTo>
                      <a:pt x="0" y="23651"/>
                    </a:lnTo>
                    <a:lnTo>
                      <a:pt x="1401" y="37461"/>
                    </a:lnTo>
                    <a:lnTo>
                      <a:pt x="10508" y="46167"/>
                    </a:lnTo>
                    <a:lnTo>
                      <a:pt x="12576" y="45500"/>
                    </a:lnTo>
                    <a:lnTo>
                      <a:pt x="19181" y="38261"/>
                    </a:lnTo>
                    <a:cubicBezTo>
                      <a:pt x="19181" y="38261"/>
                      <a:pt x="30922" y="14978"/>
                      <a:pt x="30756" y="14745"/>
                    </a:cubicBezTo>
                    <a:cubicBezTo>
                      <a:pt x="30589" y="14511"/>
                      <a:pt x="21482" y="1"/>
                      <a:pt x="21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8"/>
              <p:cNvSpPr/>
              <p:nvPr/>
            </p:nvSpPr>
            <p:spPr>
              <a:xfrm>
                <a:off x="4727092" y="2998707"/>
                <a:ext cx="192081" cy="142372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11742" extrusionOk="0">
                    <a:moveTo>
                      <a:pt x="2469" y="0"/>
                    </a:moveTo>
                    <a:lnTo>
                      <a:pt x="0" y="4637"/>
                    </a:lnTo>
                    <a:lnTo>
                      <a:pt x="13377" y="11742"/>
                    </a:lnTo>
                    <a:lnTo>
                      <a:pt x="15845" y="7105"/>
                    </a:lnTo>
                    <a:lnTo>
                      <a:pt x="24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8"/>
              <p:cNvSpPr/>
              <p:nvPr/>
            </p:nvSpPr>
            <p:spPr>
              <a:xfrm>
                <a:off x="4905845" y="3089296"/>
                <a:ext cx="89379" cy="87773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7239" extrusionOk="0">
                    <a:moveTo>
                      <a:pt x="2469" y="0"/>
                    </a:moveTo>
                    <a:lnTo>
                      <a:pt x="0" y="4637"/>
                    </a:lnTo>
                    <a:lnTo>
                      <a:pt x="4904" y="7239"/>
                    </a:lnTo>
                    <a:lnTo>
                      <a:pt x="7372" y="2602"/>
                    </a:lnTo>
                    <a:lnTo>
                      <a:pt x="24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8"/>
              <p:cNvSpPr/>
              <p:nvPr/>
            </p:nvSpPr>
            <p:spPr>
              <a:xfrm>
                <a:off x="4530141" y="1563822"/>
                <a:ext cx="148816" cy="114884"/>
              </a:xfrm>
              <a:custGeom>
                <a:avLst/>
                <a:gdLst/>
                <a:ahLst/>
                <a:cxnLst/>
                <a:rect l="l" t="t" r="r" b="b"/>
                <a:pathLst>
                  <a:path w="12276" h="9475" extrusionOk="0">
                    <a:moveTo>
                      <a:pt x="12276" y="1"/>
                    </a:moveTo>
                    <a:lnTo>
                      <a:pt x="734" y="868"/>
                    </a:lnTo>
                    <a:lnTo>
                      <a:pt x="0" y="7973"/>
                    </a:lnTo>
                    <a:lnTo>
                      <a:pt x="868" y="9474"/>
                    </a:lnTo>
                    <a:lnTo>
                      <a:pt x="4604" y="8807"/>
                    </a:lnTo>
                    <a:lnTo>
                      <a:pt x="122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8"/>
              <p:cNvSpPr/>
              <p:nvPr/>
            </p:nvSpPr>
            <p:spPr>
              <a:xfrm>
                <a:off x="5036867" y="1708605"/>
                <a:ext cx="27518" cy="50974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4204" extrusionOk="0">
                    <a:moveTo>
                      <a:pt x="2102" y="1"/>
                    </a:moveTo>
                    <a:lnTo>
                      <a:pt x="1" y="3069"/>
                    </a:lnTo>
                    <a:lnTo>
                      <a:pt x="2269" y="4204"/>
                    </a:lnTo>
                    <a:lnTo>
                      <a:pt x="2269" y="4204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8"/>
              <p:cNvSpPr/>
              <p:nvPr/>
            </p:nvSpPr>
            <p:spPr>
              <a:xfrm>
                <a:off x="5007346" y="2066514"/>
                <a:ext cx="83718" cy="256116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21123" extrusionOk="0">
                    <a:moveTo>
                      <a:pt x="5071" y="1"/>
                    </a:moveTo>
                    <a:lnTo>
                      <a:pt x="1" y="7740"/>
                    </a:lnTo>
                    <a:lnTo>
                      <a:pt x="2603" y="20082"/>
                    </a:lnTo>
                    <a:cubicBezTo>
                      <a:pt x="2603" y="20082"/>
                      <a:pt x="5326" y="21122"/>
                      <a:pt x="5556" y="21122"/>
                    </a:cubicBezTo>
                    <a:cubicBezTo>
                      <a:pt x="5566" y="21122"/>
                      <a:pt x="5572" y="21120"/>
                      <a:pt x="5572" y="21116"/>
                    </a:cubicBezTo>
                    <a:cubicBezTo>
                      <a:pt x="5572" y="21016"/>
                      <a:pt x="6906" y="3003"/>
                      <a:pt x="6906" y="2769"/>
                    </a:cubicBezTo>
                    <a:cubicBezTo>
                      <a:pt x="6906" y="2603"/>
                      <a:pt x="5071" y="1"/>
                      <a:pt x="50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8"/>
              <p:cNvSpPr/>
              <p:nvPr/>
            </p:nvSpPr>
            <p:spPr>
              <a:xfrm>
                <a:off x="4702820" y="3164634"/>
                <a:ext cx="331199" cy="226944"/>
              </a:xfrm>
              <a:custGeom>
                <a:avLst/>
                <a:gdLst/>
                <a:ahLst/>
                <a:cxnLst/>
                <a:rect l="l" t="t" r="r" b="b"/>
                <a:pathLst>
                  <a:path w="27321" h="18717" extrusionOk="0">
                    <a:moveTo>
                      <a:pt x="5620" y="1"/>
                    </a:moveTo>
                    <a:cubicBezTo>
                      <a:pt x="3883" y="1"/>
                      <a:pt x="2193" y="903"/>
                      <a:pt x="1302" y="2526"/>
                    </a:cubicBezTo>
                    <a:cubicBezTo>
                      <a:pt x="1" y="4894"/>
                      <a:pt x="835" y="7896"/>
                      <a:pt x="3203" y="9197"/>
                    </a:cubicBezTo>
                    <a:lnTo>
                      <a:pt x="19315" y="18104"/>
                    </a:lnTo>
                    <a:cubicBezTo>
                      <a:pt x="20070" y="18519"/>
                      <a:pt x="20890" y="18716"/>
                      <a:pt x="21699" y="18716"/>
                    </a:cubicBezTo>
                    <a:cubicBezTo>
                      <a:pt x="23425" y="18716"/>
                      <a:pt x="25100" y="17815"/>
                      <a:pt x="25986" y="16202"/>
                    </a:cubicBezTo>
                    <a:cubicBezTo>
                      <a:pt x="27320" y="13834"/>
                      <a:pt x="26453" y="10865"/>
                      <a:pt x="24051" y="9531"/>
                    </a:cubicBezTo>
                    <a:lnTo>
                      <a:pt x="7973" y="591"/>
                    </a:lnTo>
                    <a:cubicBezTo>
                      <a:pt x="7227" y="192"/>
                      <a:pt x="6418" y="1"/>
                      <a:pt x="56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8"/>
              <p:cNvSpPr/>
              <p:nvPr/>
            </p:nvSpPr>
            <p:spPr>
              <a:xfrm>
                <a:off x="4285870" y="3338418"/>
                <a:ext cx="147616" cy="158146"/>
              </a:xfrm>
              <a:custGeom>
                <a:avLst/>
                <a:gdLst/>
                <a:ahLst/>
                <a:cxnLst/>
                <a:rect l="l" t="t" r="r" b="b"/>
                <a:pathLst>
                  <a:path w="12177" h="13043" extrusionOk="0">
                    <a:moveTo>
                      <a:pt x="4871" y="0"/>
                    </a:moveTo>
                    <a:lnTo>
                      <a:pt x="2969" y="534"/>
                    </a:lnTo>
                    <a:lnTo>
                      <a:pt x="1" y="7372"/>
                    </a:lnTo>
                    <a:lnTo>
                      <a:pt x="9641" y="13043"/>
                    </a:lnTo>
                    <a:lnTo>
                      <a:pt x="10341" y="11508"/>
                    </a:lnTo>
                    <a:lnTo>
                      <a:pt x="8740" y="10708"/>
                    </a:lnTo>
                    <a:lnTo>
                      <a:pt x="12176" y="4203"/>
                    </a:lnTo>
                    <a:lnTo>
                      <a:pt x="48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8"/>
              <p:cNvSpPr/>
              <p:nvPr/>
            </p:nvSpPr>
            <p:spPr>
              <a:xfrm>
                <a:off x="4405180" y="3084434"/>
                <a:ext cx="127783" cy="145124"/>
              </a:xfrm>
              <a:custGeom>
                <a:avLst/>
                <a:gdLst/>
                <a:ahLst/>
                <a:cxnLst/>
                <a:rect l="l" t="t" r="r" b="b"/>
                <a:pathLst>
                  <a:path w="10541" h="11969" extrusionOk="0">
                    <a:moveTo>
                      <a:pt x="5504" y="1"/>
                    </a:moveTo>
                    <a:cubicBezTo>
                      <a:pt x="3536" y="68"/>
                      <a:pt x="0" y="10542"/>
                      <a:pt x="0" y="10542"/>
                    </a:cubicBezTo>
                    <a:cubicBezTo>
                      <a:pt x="634" y="11309"/>
                      <a:pt x="1401" y="11676"/>
                      <a:pt x="2235" y="11876"/>
                    </a:cubicBezTo>
                    <a:cubicBezTo>
                      <a:pt x="2545" y="11938"/>
                      <a:pt x="2857" y="11968"/>
                      <a:pt x="3166" y="11968"/>
                    </a:cubicBezTo>
                    <a:cubicBezTo>
                      <a:pt x="5018" y="11968"/>
                      <a:pt x="6786" y="10894"/>
                      <a:pt x="7672" y="9207"/>
                    </a:cubicBezTo>
                    <a:lnTo>
                      <a:pt x="9707" y="5438"/>
                    </a:lnTo>
                    <a:cubicBezTo>
                      <a:pt x="10541" y="3870"/>
                      <a:pt x="10041" y="1969"/>
                      <a:pt x="8573" y="1002"/>
                    </a:cubicBezTo>
                    <a:cubicBezTo>
                      <a:pt x="7072" y="34"/>
                      <a:pt x="5504" y="1"/>
                      <a:pt x="55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8"/>
              <p:cNvSpPr/>
              <p:nvPr/>
            </p:nvSpPr>
            <p:spPr>
              <a:xfrm>
                <a:off x="4508306" y="2961498"/>
                <a:ext cx="186832" cy="82110"/>
              </a:xfrm>
              <a:custGeom>
                <a:avLst/>
                <a:gdLst/>
                <a:ahLst/>
                <a:cxnLst/>
                <a:rect l="l" t="t" r="r" b="b"/>
                <a:pathLst>
                  <a:path w="15412" h="6772" extrusionOk="0">
                    <a:moveTo>
                      <a:pt x="14711" y="0"/>
                    </a:moveTo>
                    <a:lnTo>
                      <a:pt x="1401" y="2068"/>
                    </a:lnTo>
                    <a:lnTo>
                      <a:pt x="0" y="5404"/>
                    </a:lnTo>
                    <a:lnTo>
                      <a:pt x="3703" y="6772"/>
                    </a:lnTo>
                    <a:lnTo>
                      <a:pt x="7706" y="3936"/>
                    </a:lnTo>
                    <a:lnTo>
                      <a:pt x="9840" y="5304"/>
                    </a:lnTo>
                    <a:lnTo>
                      <a:pt x="12909" y="4437"/>
                    </a:lnTo>
                    <a:lnTo>
                      <a:pt x="15411" y="1401"/>
                    </a:lnTo>
                    <a:lnTo>
                      <a:pt x="147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8"/>
              <p:cNvSpPr/>
              <p:nvPr/>
            </p:nvSpPr>
            <p:spPr>
              <a:xfrm>
                <a:off x="4591608" y="2416748"/>
                <a:ext cx="250318" cy="453402"/>
              </a:xfrm>
              <a:custGeom>
                <a:avLst/>
                <a:gdLst/>
                <a:ahLst/>
                <a:cxnLst/>
                <a:rect l="l" t="t" r="r" b="b"/>
                <a:pathLst>
                  <a:path w="20649" h="37394" extrusionOk="0">
                    <a:moveTo>
                      <a:pt x="18847" y="0"/>
                    </a:moveTo>
                    <a:lnTo>
                      <a:pt x="17446" y="200"/>
                    </a:lnTo>
                    <a:lnTo>
                      <a:pt x="1" y="36193"/>
                    </a:lnTo>
                    <a:lnTo>
                      <a:pt x="1835" y="37394"/>
                    </a:lnTo>
                    <a:lnTo>
                      <a:pt x="17713" y="4870"/>
                    </a:lnTo>
                    <a:lnTo>
                      <a:pt x="20649" y="2302"/>
                    </a:lnTo>
                    <a:lnTo>
                      <a:pt x="188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8"/>
              <p:cNvSpPr/>
              <p:nvPr/>
            </p:nvSpPr>
            <p:spPr>
              <a:xfrm>
                <a:off x="4569773" y="3408251"/>
                <a:ext cx="116061" cy="87094"/>
              </a:xfrm>
              <a:custGeom>
                <a:avLst/>
                <a:gdLst/>
                <a:ahLst/>
                <a:cxnLst/>
                <a:rect l="l" t="t" r="r" b="b"/>
                <a:pathLst>
                  <a:path w="9574" h="7183" extrusionOk="0">
                    <a:moveTo>
                      <a:pt x="3205" y="0"/>
                    </a:moveTo>
                    <a:cubicBezTo>
                      <a:pt x="2726" y="0"/>
                      <a:pt x="2243" y="112"/>
                      <a:pt x="1768" y="378"/>
                    </a:cubicBezTo>
                    <a:cubicBezTo>
                      <a:pt x="0" y="1312"/>
                      <a:pt x="1301" y="3747"/>
                      <a:pt x="2435" y="4681"/>
                    </a:cubicBezTo>
                    <a:cubicBezTo>
                      <a:pt x="3436" y="5515"/>
                      <a:pt x="4637" y="6082"/>
                      <a:pt x="5838" y="6649"/>
                    </a:cubicBezTo>
                    <a:cubicBezTo>
                      <a:pt x="6402" y="6908"/>
                      <a:pt x="7032" y="7183"/>
                      <a:pt x="7624" y="7183"/>
                    </a:cubicBezTo>
                    <a:cubicBezTo>
                      <a:pt x="7872" y="7183"/>
                      <a:pt x="8113" y="7134"/>
                      <a:pt x="8340" y="7016"/>
                    </a:cubicBezTo>
                    <a:cubicBezTo>
                      <a:pt x="9274" y="6616"/>
                      <a:pt x="9574" y="5348"/>
                      <a:pt x="9174" y="4381"/>
                    </a:cubicBezTo>
                    <a:cubicBezTo>
                      <a:pt x="8840" y="3447"/>
                      <a:pt x="8073" y="2713"/>
                      <a:pt x="7272" y="2046"/>
                    </a:cubicBezTo>
                    <a:cubicBezTo>
                      <a:pt x="6184" y="1109"/>
                      <a:pt x="4712" y="0"/>
                      <a:pt x="32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8"/>
              <p:cNvSpPr/>
              <p:nvPr/>
            </p:nvSpPr>
            <p:spPr>
              <a:xfrm>
                <a:off x="4660362" y="3352251"/>
                <a:ext cx="145179" cy="81019"/>
              </a:xfrm>
              <a:custGeom>
                <a:avLst/>
                <a:gdLst/>
                <a:ahLst/>
                <a:cxnLst/>
                <a:rect l="l" t="t" r="r" b="b"/>
                <a:pathLst>
                  <a:path w="11976" h="6682" extrusionOk="0">
                    <a:moveTo>
                      <a:pt x="2762" y="0"/>
                    </a:moveTo>
                    <a:cubicBezTo>
                      <a:pt x="2410" y="0"/>
                      <a:pt x="2060" y="45"/>
                      <a:pt x="1735" y="127"/>
                    </a:cubicBezTo>
                    <a:cubicBezTo>
                      <a:pt x="34" y="627"/>
                      <a:pt x="0" y="3129"/>
                      <a:pt x="768" y="4430"/>
                    </a:cubicBezTo>
                    <a:cubicBezTo>
                      <a:pt x="1368" y="5397"/>
                      <a:pt x="2335" y="6064"/>
                      <a:pt x="3436" y="6398"/>
                    </a:cubicBezTo>
                    <a:cubicBezTo>
                      <a:pt x="4103" y="6598"/>
                      <a:pt x="4796" y="6681"/>
                      <a:pt x="5500" y="6681"/>
                    </a:cubicBezTo>
                    <a:cubicBezTo>
                      <a:pt x="6205" y="6681"/>
                      <a:pt x="6922" y="6598"/>
                      <a:pt x="7639" y="6465"/>
                    </a:cubicBezTo>
                    <a:cubicBezTo>
                      <a:pt x="8607" y="6298"/>
                      <a:pt x="9507" y="6064"/>
                      <a:pt x="10441" y="5764"/>
                    </a:cubicBezTo>
                    <a:cubicBezTo>
                      <a:pt x="10875" y="5597"/>
                      <a:pt x="11342" y="5431"/>
                      <a:pt x="11609" y="5030"/>
                    </a:cubicBezTo>
                    <a:cubicBezTo>
                      <a:pt x="11976" y="4396"/>
                      <a:pt x="11542" y="3563"/>
                      <a:pt x="10942" y="3196"/>
                    </a:cubicBezTo>
                    <a:cubicBezTo>
                      <a:pt x="10308" y="2795"/>
                      <a:pt x="9541" y="2795"/>
                      <a:pt x="8807" y="2795"/>
                    </a:cubicBezTo>
                    <a:cubicBezTo>
                      <a:pt x="8106" y="2795"/>
                      <a:pt x="7306" y="2795"/>
                      <a:pt x="6672" y="2462"/>
                    </a:cubicBezTo>
                    <a:cubicBezTo>
                      <a:pt x="5805" y="2028"/>
                      <a:pt x="5371" y="1061"/>
                      <a:pt x="4604" y="527"/>
                    </a:cubicBezTo>
                    <a:cubicBezTo>
                      <a:pt x="4082" y="158"/>
                      <a:pt x="3419" y="0"/>
                      <a:pt x="27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8"/>
              <p:cNvSpPr/>
              <p:nvPr/>
            </p:nvSpPr>
            <p:spPr>
              <a:xfrm>
                <a:off x="4718593" y="1751475"/>
                <a:ext cx="12147" cy="1052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868" fill="none" extrusionOk="0">
                    <a:moveTo>
                      <a:pt x="1002" y="0"/>
                    </a:moveTo>
                    <a:lnTo>
                      <a:pt x="1" y="868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8"/>
              <p:cNvSpPr/>
              <p:nvPr/>
            </p:nvSpPr>
            <p:spPr>
              <a:xfrm>
                <a:off x="4725067" y="1758349"/>
                <a:ext cx="12147" cy="11337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935" fill="none" extrusionOk="0">
                    <a:moveTo>
                      <a:pt x="1001" y="1"/>
                    </a:moveTo>
                    <a:lnTo>
                      <a:pt x="1" y="935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8"/>
              <p:cNvSpPr/>
              <p:nvPr/>
            </p:nvSpPr>
            <p:spPr>
              <a:xfrm>
                <a:off x="4731941" y="1766036"/>
                <a:ext cx="12547" cy="10524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68" fill="none" extrusionOk="0">
                    <a:moveTo>
                      <a:pt x="1035" y="0"/>
                    </a:moveTo>
                    <a:lnTo>
                      <a:pt x="1" y="868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8"/>
              <p:cNvSpPr/>
              <p:nvPr/>
            </p:nvSpPr>
            <p:spPr>
              <a:xfrm>
                <a:off x="4739228" y="1773722"/>
                <a:ext cx="12135" cy="1052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68" fill="none" extrusionOk="0">
                    <a:moveTo>
                      <a:pt x="1001" y="0"/>
                    </a:moveTo>
                    <a:lnTo>
                      <a:pt x="0" y="867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8"/>
              <p:cNvSpPr/>
              <p:nvPr/>
            </p:nvSpPr>
            <p:spPr>
              <a:xfrm>
                <a:off x="4745690" y="1780596"/>
                <a:ext cx="12147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901" fill="none" extrusionOk="0">
                    <a:moveTo>
                      <a:pt x="1001" y="0"/>
                    </a:moveTo>
                    <a:lnTo>
                      <a:pt x="1" y="901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8"/>
              <p:cNvSpPr/>
              <p:nvPr/>
            </p:nvSpPr>
            <p:spPr>
              <a:xfrm>
                <a:off x="4752976" y="1788271"/>
                <a:ext cx="12135" cy="10537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69" fill="none" extrusionOk="0">
                    <a:moveTo>
                      <a:pt x="1001" y="1"/>
                    </a:moveTo>
                    <a:lnTo>
                      <a:pt x="0" y="868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8"/>
              <p:cNvSpPr/>
              <p:nvPr/>
            </p:nvSpPr>
            <p:spPr>
              <a:xfrm>
                <a:off x="4866213" y="1658048"/>
                <a:ext cx="12135" cy="10537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69" fill="none" extrusionOk="0">
                    <a:moveTo>
                      <a:pt x="1001" y="1"/>
                    </a:moveTo>
                    <a:lnTo>
                      <a:pt x="0" y="868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8"/>
              <p:cNvSpPr/>
              <p:nvPr/>
            </p:nvSpPr>
            <p:spPr>
              <a:xfrm>
                <a:off x="4872675" y="1664935"/>
                <a:ext cx="12147" cy="11337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935" fill="none" extrusionOk="0">
                    <a:moveTo>
                      <a:pt x="1002" y="0"/>
                    </a:moveTo>
                    <a:lnTo>
                      <a:pt x="1" y="934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8"/>
              <p:cNvSpPr/>
              <p:nvPr/>
            </p:nvSpPr>
            <p:spPr>
              <a:xfrm>
                <a:off x="4786135" y="1943978"/>
                <a:ext cx="122946" cy="70798"/>
              </a:xfrm>
              <a:custGeom>
                <a:avLst/>
                <a:gdLst/>
                <a:ahLst/>
                <a:cxnLst/>
                <a:rect l="l" t="t" r="r" b="b"/>
                <a:pathLst>
                  <a:path w="10142" h="5839" fill="none" extrusionOk="0">
                    <a:moveTo>
                      <a:pt x="10141" y="5838"/>
                    </a:moveTo>
                    <a:cubicBezTo>
                      <a:pt x="9941" y="5671"/>
                      <a:pt x="0" y="1"/>
                      <a:pt x="0" y="1"/>
                    </a:cubicBez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8"/>
              <p:cNvSpPr/>
              <p:nvPr/>
            </p:nvSpPr>
            <p:spPr>
              <a:xfrm>
                <a:off x="4888048" y="1673421"/>
                <a:ext cx="129408" cy="101535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8374" fill="none" extrusionOk="0">
                    <a:moveTo>
                      <a:pt x="1" y="1"/>
                    </a:moveTo>
                    <a:lnTo>
                      <a:pt x="10675" y="8373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8"/>
              <p:cNvSpPr/>
              <p:nvPr/>
            </p:nvSpPr>
            <p:spPr>
              <a:xfrm>
                <a:off x="3829687" y="1939528"/>
                <a:ext cx="265689" cy="194958"/>
              </a:xfrm>
              <a:custGeom>
                <a:avLst/>
                <a:gdLst/>
                <a:ahLst/>
                <a:cxnLst/>
                <a:rect l="l" t="t" r="r" b="b"/>
                <a:pathLst>
                  <a:path w="21917" h="16079" fill="none" extrusionOk="0">
                    <a:moveTo>
                      <a:pt x="1" y="1"/>
                    </a:moveTo>
                    <a:lnTo>
                      <a:pt x="8173" y="4571"/>
                    </a:lnTo>
                    <a:lnTo>
                      <a:pt x="16679" y="12476"/>
                    </a:lnTo>
                    <a:lnTo>
                      <a:pt x="21149" y="15378"/>
                    </a:lnTo>
                    <a:lnTo>
                      <a:pt x="21916" y="16079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8"/>
              <p:cNvSpPr/>
              <p:nvPr/>
            </p:nvSpPr>
            <p:spPr>
              <a:xfrm>
                <a:off x="4099442" y="2138505"/>
                <a:ext cx="3237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301" fill="none" extrusionOk="0">
                    <a:moveTo>
                      <a:pt x="0" y="0"/>
                    </a:moveTo>
                    <a:lnTo>
                      <a:pt x="267" y="301"/>
                    </a:lnTo>
                  </a:path>
                </a:pathLst>
              </a:custGeom>
              <a:noFill/>
              <a:ln w="5850" cap="rnd" cmpd="sng">
                <a:solidFill>
                  <a:srgbClr val="4416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28"/>
              <p:cNvSpPr/>
              <p:nvPr/>
            </p:nvSpPr>
            <p:spPr>
              <a:xfrm>
                <a:off x="4088519" y="2104122"/>
                <a:ext cx="335236" cy="159783"/>
              </a:xfrm>
              <a:custGeom>
                <a:avLst/>
                <a:gdLst/>
                <a:ahLst/>
                <a:cxnLst/>
                <a:rect l="l" t="t" r="r" b="b"/>
                <a:pathLst>
                  <a:path w="27654" h="13178" fill="none" extrusionOk="0">
                    <a:moveTo>
                      <a:pt x="0" y="1936"/>
                    </a:moveTo>
                    <a:lnTo>
                      <a:pt x="16445" y="1"/>
                    </a:lnTo>
                    <a:lnTo>
                      <a:pt x="27653" y="10975"/>
                    </a:lnTo>
                    <a:lnTo>
                      <a:pt x="25652" y="13177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28"/>
              <p:cNvSpPr/>
              <p:nvPr/>
            </p:nvSpPr>
            <p:spPr>
              <a:xfrm>
                <a:off x="4421754" y="2234757"/>
                <a:ext cx="378501" cy="79685"/>
              </a:xfrm>
              <a:custGeom>
                <a:avLst/>
                <a:gdLst/>
                <a:ahLst/>
                <a:cxnLst/>
                <a:rect l="l" t="t" r="r" b="b"/>
                <a:pathLst>
                  <a:path w="31223" h="6572" fill="none" extrusionOk="0">
                    <a:moveTo>
                      <a:pt x="31223" y="6572"/>
                    </a:moveTo>
                    <a:lnTo>
                      <a:pt x="28021" y="3736"/>
                    </a:lnTo>
                    <a:lnTo>
                      <a:pt x="23217" y="1568"/>
                    </a:lnTo>
                    <a:lnTo>
                      <a:pt x="9874" y="0"/>
                    </a:lnTo>
                    <a:lnTo>
                      <a:pt x="1" y="200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28"/>
              <p:cNvSpPr/>
              <p:nvPr/>
            </p:nvSpPr>
            <p:spPr>
              <a:xfrm>
                <a:off x="4701608" y="2088761"/>
                <a:ext cx="7298" cy="314268"/>
              </a:xfrm>
              <a:custGeom>
                <a:avLst/>
                <a:gdLst/>
                <a:ahLst/>
                <a:cxnLst/>
                <a:rect l="l" t="t" r="r" b="b"/>
                <a:pathLst>
                  <a:path w="602" h="25919" fill="none" extrusionOk="0">
                    <a:moveTo>
                      <a:pt x="1" y="0"/>
                    </a:moveTo>
                    <a:lnTo>
                      <a:pt x="601" y="25919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28"/>
              <p:cNvSpPr/>
              <p:nvPr/>
            </p:nvSpPr>
            <p:spPr>
              <a:xfrm>
                <a:off x="4683010" y="2174501"/>
                <a:ext cx="118497" cy="296881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24485" fill="none" extrusionOk="0">
                    <a:moveTo>
                      <a:pt x="9774" y="0"/>
                    </a:moveTo>
                    <a:lnTo>
                      <a:pt x="0" y="24484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28"/>
              <p:cNvSpPr/>
              <p:nvPr/>
            </p:nvSpPr>
            <p:spPr>
              <a:xfrm>
                <a:off x="4327527" y="2519462"/>
                <a:ext cx="336048" cy="704172"/>
              </a:xfrm>
              <a:custGeom>
                <a:avLst/>
                <a:gdLst/>
                <a:ahLst/>
                <a:cxnLst/>
                <a:rect l="l" t="t" r="r" b="b"/>
                <a:pathLst>
                  <a:path w="27721" h="58076" fill="none" extrusionOk="0">
                    <a:moveTo>
                      <a:pt x="27720" y="1"/>
                    </a:moveTo>
                    <a:lnTo>
                      <a:pt x="0" y="58076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28"/>
              <p:cNvSpPr/>
              <p:nvPr/>
            </p:nvSpPr>
            <p:spPr>
              <a:xfrm>
                <a:off x="3591091" y="3200108"/>
                <a:ext cx="568145" cy="367654"/>
              </a:xfrm>
              <a:custGeom>
                <a:avLst/>
                <a:gdLst/>
                <a:ahLst/>
                <a:cxnLst/>
                <a:rect l="l" t="t" r="r" b="b"/>
                <a:pathLst>
                  <a:path w="46867" h="30322" fill="none" extrusionOk="0">
                    <a:moveTo>
                      <a:pt x="46867" y="30322"/>
                    </a:moveTo>
                    <a:lnTo>
                      <a:pt x="45566" y="29921"/>
                    </a:lnTo>
                    <a:lnTo>
                      <a:pt x="45132" y="25985"/>
                    </a:lnTo>
                    <a:lnTo>
                      <a:pt x="0" y="0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28"/>
              <p:cNvSpPr/>
              <p:nvPr/>
            </p:nvSpPr>
            <p:spPr>
              <a:xfrm>
                <a:off x="4062234" y="3562867"/>
                <a:ext cx="81281" cy="188895"/>
              </a:xfrm>
              <a:custGeom>
                <a:avLst/>
                <a:gdLst/>
                <a:ahLst/>
                <a:cxnLst/>
                <a:rect l="l" t="t" r="r" b="b"/>
                <a:pathLst>
                  <a:path w="6705" h="15579" fill="none" extrusionOk="0">
                    <a:moveTo>
                      <a:pt x="0" y="15578"/>
                    </a:moveTo>
                    <a:lnTo>
                      <a:pt x="6705" y="0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28"/>
              <p:cNvSpPr/>
              <p:nvPr/>
            </p:nvSpPr>
            <p:spPr>
              <a:xfrm>
                <a:off x="4202567" y="3580665"/>
                <a:ext cx="291158" cy="165021"/>
              </a:xfrm>
              <a:custGeom>
                <a:avLst/>
                <a:gdLst/>
                <a:ahLst/>
                <a:cxnLst/>
                <a:rect l="l" t="t" r="r" b="b"/>
                <a:pathLst>
                  <a:path w="24018" h="13610" fill="none" extrusionOk="0">
                    <a:moveTo>
                      <a:pt x="24017" y="13610"/>
                    </a:moveTo>
                    <a:cubicBezTo>
                      <a:pt x="23684" y="13443"/>
                      <a:pt x="0" y="0"/>
                      <a:pt x="0" y="0"/>
                    </a:cubicBez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28"/>
              <p:cNvSpPr/>
              <p:nvPr/>
            </p:nvSpPr>
            <p:spPr>
              <a:xfrm>
                <a:off x="4164547" y="3594001"/>
                <a:ext cx="63498" cy="153308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12644" fill="none" extrusionOk="0">
                    <a:moveTo>
                      <a:pt x="1" y="12643"/>
                    </a:moveTo>
                    <a:lnTo>
                      <a:pt x="5238" y="1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28"/>
              <p:cNvSpPr/>
              <p:nvPr/>
            </p:nvSpPr>
            <p:spPr>
              <a:xfrm>
                <a:off x="4341276" y="3343267"/>
                <a:ext cx="401558" cy="402041"/>
              </a:xfrm>
              <a:custGeom>
                <a:avLst/>
                <a:gdLst/>
                <a:ahLst/>
                <a:cxnLst/>
                <a:rect l="l" t="t" r="r" b="b"/>
                <a:pathLst>
                  <a:path w="33125" h="33158" fill="none" extrusionOk="0">
                    <a:moveTo>
                      <a:pt x="33124" y="33158"/>
                    </a:moveTo>
                    <a:cubicBezTo>
                      <a:pt x="32624" y="32857"/>
                      <a:pt x="11742" y="21316"/>
                      <a:pt x="2903" y="16446"/>
                    </a:cubicBezTo>
                    <a:cubicBezTo>
                      <a:pt x="768" y="15278"/>
                      <a:pt x="1" y="12543"/>
                      <a:pt x="1235" y="10475"/>
                    </a:cubicBezTo>
                    <a:lnTo>
                      <a:pt x="7172" y="0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28"/>
              <p:cNvSpPr/>
              <p:nvPr/>
            </p:nvSpPr>
            <p:spPr>
              <a:xfrm>
                <a:off x="3566819" y="2063689"/>
                <a:ext cx="581504" cy="901542"/>
              </a:xfrm>
              <a:custGeom>
                <a:avLst/>
                <a:gdLst/>
                <a:ahLst/>
                <a:cxnLst/>
                <a:rect l="l" t="t" r="r" b="b"/>
                <a:pathLst>
                  <a:path w="47969" h="74354" fill="none" extrusionOk="0">
                    <a:moveTo>
                      <a:pt x="2236" y="74353"/>
                    </a:moveTo>
                    <a:cubicBezTo>
                      <a:pt x="2236" y="73886"/>
                      <a:pt x="47968" y="34258"/>
                      <a:pt x="47968" y="34258"/>
                    </a:cubicBezTo>
                    <a:cubicBezTo>
                      <a:pt x="47968" y="34258"/>
                      <a:pt x="33024" y="10408"/>
                      <a:pt x="15612" y="0"/>
                    </a:cubicBezTo>
                    <a:lnTo>
                      <a:pt x="1" y="8940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28"/>
              <p:cNvSpPr/>
              <p:nvPr/>
            </p:nvSpPr>
            <p:spPr>
              <a:xfrm>
                <a:off x="4361498" y="1575558"/>
                <a:ext cx="181171" cy="185658"/>
              </a:xfrm>
              <a:custGeom>
                <a:avLst/>
                <a:gdLst/>
                <a:ahLst/>
                <a:cxnLst/>
                <a:rect l="l" t="t" r="r" b="b"/>
                <a:pathLst>
                  <a:path w="14945" h="15312" fill="none" extrusionOk="0">
                    <a:moveTo>
                      <a:pt x="13010" y="15311"/>
                    </a:moveTo>
                    <a:lnTo>
                      <a:pt x="14944" y="13009"/>
                    </a:lnTo>
                    <a:lnTo>
                      <a:pt x="0" y="0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28"/>
              <p:cNvSpPr/>
              <p:nvPr/>
            </p:nvSpPr>
            <p:spPr>
              <a:xfrm>
                <a:off x="4283445" y="1576358"/>
                <a:ext cx="227673" cy="182833"/>
              </a:xfrm>
              <a:custGeom>
                <a:avLst/>
                <a:gdLst/>
                <a:ahLst/>
                <a:cxnLst/>
                <a:rect l="l" t="t" r="r" b="b"/>
                <a:pathLst>
                  <a:path w="18781" h="15079" fill="none" extrusionOk="0">
                    <a:moveTo>
                      <a:pt x="18781" y="15078"/>
                    </a:moveTo>
                    <a:cubicBezTo>
                      <a:pt x="18580" y="15012"/>
                      <a:pt x="5037" y="3103"/>
                      <a:pt x="5037" y="3103"/>
                    </a:cubicBezTo>
                    <a:lnTo>
                      <a:pt x="4237" y="3737"/>
                    </a:lnTo>
                    <a:lnTo>
                      <a:pt x="1" y="1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8"/>
              <p:cNvSpPr/>
              <p:nvPr/>
            </p:nvSpPr>
            <p:spPr>
              <a:xfrm>
                <a:off x="4177083" y="1787471"/>
                <a:ext cx="271350" cy="423065"/>
              </a:xfrm>
              <a:custGeom>
                <a:avLst/>
                <a:gdLst/>
                <a:ahLst/>
                <a:cxnLst/>
                <a:rect l="l" t="t" r="r" b="b"/>
                <a:pathLst>
                  <a:path w="22384" h="34892" fill="none" extrusionOk="0">
                    <a:moveTo>
                      <a:pt x="22383" y="3069"/>
                    </a:moveTo>
                    <a:cubicBezTo>
                      <a:pt x="22350" y="2936"/>
                      <a:pt x="18814" y="0"/>
                      <a:pt x="18814" y="0"/>
                    </a:cubicBezTo>
                    <a:lnTo>
                      <a:pt x="10108" y="9207"/>
                    </a:lnTo>
                    <a:lnTo>
                      <a:pt x="17813" y="17046"/>
                    </a:lnTo>
                    <a:lnTo>
                      <a:pt x="1" y="34892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8"/>
              <p:cNvSpPr/>
              <p:nvPr/>
            </p:nvSpPr>
            <p:spPr>
              <a:xfrm>
                <a:off x="4652676" y="1937916"/>
                <a:ext cx="3249" cy="16187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335" fill="none" extrusionOk="0">
                    <a:moveTo>
                      <a:pt x="1" y="0"/>
                    </a:moveTo>
                    <a:lnTo>
                      <a:pt x="267" y="1334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8"/>
              <p:cNvSpPr/>
              <p:nvPr/>
            </p:nvSpPr>
            <p:spPr>
              <a:xfrm>
                <a:off x="4662387" y="1935891"/>
                <a:ext cx="3249" cy="16187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335" fill="none" extrusionOk="0">
                    <a:moveTo>
                      <a:pt x="0" y="0"/>
                    </a:moveTo>
                    <a:lnTo>
                      <a:pt x="267" y="1335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28"/>
              <p:cNvSpPr/>
              <p:nvPr/>
            </p:nvSpPr>
            <p:spPr>
              <a:xfrm>
                <a:off x="4672498" y="1933867"/>
                <a:ext cx="3237" cy="16187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335" fill="none" extrusionOk="0">
                    <a:moveTo>
                      <a:pt x="0" y="1"/>
                    </a:moveTo>
                    <a:lnTo>
                      <a:pt x="267" y="1335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28"/>
              <p:cNvSpPr/>
              <p:nvPr/>
            </p:nvSpPr>
            <p:spPr>
              <a:xfrm>
                <a:off x="4682610" y="1931842"/>
                <a:ext cx="2437" cy="15787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02" fill="none" extrusionOk="0">
                    <a:moveTo>
                      <a:pt x="0" y="1"/>
                    </a:moveTo>
                    <a:lnTo>
                      <a:pt x="200" y="1302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8"/>
              <p:cNvSpPr/>
              <p:nvPr/>
            </p:nvSpPr>
            <p:spPr>
              <a:xfrm>
                <a:off x="4692309" y="1929829"/>
                <a:ext cx="2849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301" fill="none" extrusionOk="0">
                    <a:moveTo>
                      <a:pt x="1" y="0"/>
                    </a:moveTo>
                    <a:lnTo>
                      <a:pt x="234" y="1301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8"/>
              <p:cNvSpPr/>
              <p:nvPr/>
            </p:nvSpPr>
            <p:spPr>
              <a:xfrm>
                <a:off x="4702420" y="1927805"/>
                <a:ext cx="2437" cy="15787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02" fill="none" extrusionOk="0">
                    <a:moveTo>
                      <a:pt x="1" y="0"/>
                    </a:moveTo>
                    <a:lnTo>
                      <a:pt x="201" y="1301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8"/>
              <p:cNvSpPr/>
              <p:nvPr/>
            </p:nvSpPr>
            <p:spPr>
              <a:xfrm>
                <a:off x="4666836" y="1807693"/>
                <a:ext cx="398309" cy="47736"/>
              </a:xfrm>
              <a:custGeom>
                <a:avLst/>
                <a:gdLst/>
                <a:ahLst/>
                <a:cxnLst/>
                <a:rect l="l" t="t" r="r" b="b"/>
                <a:pathLst>
                  <a:path w="32857" h="3937" fill="none" extrusionOk="0">
                    <a:moveTo>
                      <a:pt x="32857" y="3936"/>
                    </a:moveTo>
                    <a:cubicBezTo>
                      <a:pt x="32757" y="3936"/>
                      <a:pt x="0" y="0"/>
                      <a:pt x="0" y="0"/>
                    </a:cubicBez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28"/>
              <p:cNvSpPr/>
              <p:nvPr/>
            </p:nvSpPr>
            <p:spPr>
              <a:xfrm>
                <a:off x="4885223" y="1832766"/>
                <a:ext cx="169436" cy="109210"/>
              </a:xfrm>
              <a:custGeom>
                <a:avLst/>
                <a:gdLst/>
                <a:ahLst/>
                <a:cxnLst/>
                <a:rect l="l" t="t" r="r" b="b"/>
                <a:pathLst>
                  <a:path w="13977" h="9007" fill="none" extrusionOk="0">
                    <a:moveTo>
                      <a:pt x="13977" y="9007"/>
                    </a:moveTo>
                    <a:lnTo>
                      <a:pt x="0" y="0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8"/>
              <p:cNvSpPr/>
              <p:nvPr/>
            </p:nvSpPr>
            <p:spPr>
              <a:xfrm>
                <a:off x="4703232" y="1934267"/>
                <a:ext cx="145579" cy="177171"/>
              </a:xfrm>
              <a:custGeom>
                <a:avLst/>
                <a:gdLst/>
                <a:ahLst/>
                <a:cxnLst/>
                <a:rect l="l" t="t" r="r" b="b"/>
                <a:pathLst>
                  <a:path w="12009" h="14612" fill="none" extrusionOk="0">
                    <a:moveTo>
                      <a:pt x="0" y="1"/>
                    </a:moveTo>
                    <a:lnTo>
                      <a:pt x="12009" y="14611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8"/>
              <p:cNvSpPr/>
              <p:nvPr/>
            </p:nvSpPr>
            <p:spPr>
              <a:xfrm>
                <a:off x="4722642" y="1597793"/>
                <a:ext cx="344134" cy="238644"/>
              </a:xfrm>
              <a:custGeom>
                <a:avLst/>
                <a:gdLst/>
                <a:ahLst/>
                <a:cxnLst/>
                <a:rect l="l" t="t" r="r" b="b"/>
                <a:pathLst>
                  <a:path w="28388" h="19682" fill="none" extrusionOk="0">
                    <a:moveTo>
                      <a:pt x="0" y="19681"/>
                    </a:moveTo>
                    <a:cubicBezTo>
                      <a:pt x="134" y="19515"/>
                      <a:pt x="19715" y="1"/>
                      <a:pt x="19715" y="1"/>
                    </a:cubicBezTo>
                    <a:lnTo>
                      <a:pt x="25385" y="12543"/>
                    </a:lnTo>
                    <a:lnTo>
                      <a:pt x="28387" y="16046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8"/>
              <p:cNvSpPr/>
              <p:nvPr/>
            </p:nvSpPr>
            <p:spPr>
              <a:xfrm>
                <a:off x="4939404" y="1660885"/>
                <a:ext cx="122946" cy="309418"/>
              </a:xfrm>
              <a:custGeom>
                <a:avLst/>
                <a:gdLst/>
                <a:ahLst/>
                <a:cxnLst/>
                <a:rect l="l" t="t" r="r" b="b"/>
                <a:pathLst>
                  <a:path w="10142" h="25519" fill="none" extrusionOk="0">
                    <a:moveTo>
                      <a:pt x="10141" y="0"/>
                    </a:moveTo>
                    <a:lnTo>
                      <a:pt x="1" y="25519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28"/>
              <p:cNvSpPr/>
              <p:nvPr/>
            </p:nvSpPr>
            <p:spPr>
              <a:xfrm>
                <a:off x="4923631" y="2200374"/>
                <a:ext cx="144779" cy="102747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8474" fill="none" extrusionOk="0">
                    <a:moveTo>
                      <a:pt x="1" y="8474"/>
                    </a:moveTo>
                    <a:lnTo>
                      <a:pt x="7740" y="4738"/>
                    </a:lnTo>
                    <a:lnTo>
                      <a:pt x="11943" y="1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28"/>
              <p:cNvSpPr/>
              <p:nvPr/>
            </p:nvSpPr>
            <p:spPr>
              <a:xfrm>
                <a:off x="4259186" y="2325346"/>
                <a:ext cx="566933" cy="1437043"/>
              </a:xfrm>
              <a:custGeom>
                <a:avLst/>
                <a:gdLst/>
                <a:ahLst/>
                <a:cxnLst/>
                <a:rect l="l" t="t" r="r" b="b"/>
                <a:pathLst>
                  <a:path w="46767" h="118519" fill="none" extrusionOk="0">
                    <a:moveTo>
                      <a:pt x="45799" y="0"/>
                    </a:moveTo>
                    <a:lnTo>
                      <a:pt x="46767" y="1168"/>
                    </a:lnTo>
                    <a:lnTo>
                      <a:pt x="43098" y="11842"/>
                    </a:lnTo>
                    <a:lnTo>
                      <a:pt x="14043" y="69617"/>
                    </a:lnTo>
                    <a:lnTo>
                      <a:pt x="0" y="98304"/>
                    </a:lnTo>
                    <a:lnTo>
                      <a:pt x="34525" y="118519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8"/>
              <p:cNvSpPr/>
              <p:nvPr/>
            </p:nvSpPr>
            <p:spPr>
              <a:xfrm>
                <a:off x="4609406" y="3308896"/>
                <a:ext cx="173085" cy="10273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8473" fill="none" extrusionOk="0">
                    <a:moveTo>
                      <a:pt x="0" y="0"/>
                    </a:moveTo>
                    <a:lnTo>
                      <a:pt x="14277" y="8473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28"/>
              <p:cNvSpPr/>
              <p:nvPr/>
            </p:nvSpPr>
            <p:spPr>
              <a:xfrm>
                <a:off x="4715356" y="3335581"/>
                <a:ext cx="115261" cy="205482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16947" fill="none" extrusionOk="0">
                    <a:moveTo>
                      <a:pt x="9508" y="1"/>
                    </a:moveTo>
                    <a:lnTo>
                      <a:pt x="1" y="16946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28"/>
              <p:cNvSpPr/>
              <p:nvPr/>
            </p:nvSpPr>
            <p:spPr>
              <a:xfrm>
                <a:off x="4670474" y="3086459"/>
                <a:ext cx="403570" cy="179996"/>
              </a:xfrm>
              <a:custGeom>
                <a:avLst/>
                <a:gdLst/>
                <a:ahLst/>
                <a:cxnLst/>
                <a:rect l="l" t="t" r="r" b="b"/>
                <a:pathLst>
                  <a:path w="33291" h="14845" fill="none" extrusionOk="0">
                    <a:moveTo>
                      <a:pt x="0" y="7373"/>
                    </a:moveTo>
                    <a:cubicBezTo>
                      <a:pt x="0" y="7206"/>
                      <a:pt x="3002" y="1835"/>
                      <a:pt x="3002" y="1835"/>
                    </a:cubicBezTo>
                    <a:lnTo>
                      <a:pt x="6171" y="1"/>
                    </a:lnTo>
                    <a:lnTo>
                      <a:pt x="33291" y="14845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28"/>
              <p:cNvSpPr/>
              <p:nvPr/>
            </p:nvSpPr>
            <p:spPr>
              <a:xfrm>
                <a:off x="4730729" y="2946125"/>
                <a:ext cx="344134" cy="190920"/>
              </a:xfrm>
              <a:custGeom>
                <a:avLst/>
                <a:gdLst/>
                <a:ahLst/>
                <a:cxnLst/>
                <a:rect l="l" t="t" r="r" b="b"/>
                <a:pathLst>
                  <a:path w="28388" h="15746" fill="none" extrusionOk="0">
                    <a:moveTo>
                      <a:pt x="1" y="1"/>
                    </a:moveTo>
                    <a:lnTo>
                      <a:pt x="28388" y="15745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28"/>
              <p:cNvSpPr/>
              <p:nvPr/>
            </p:nvSpPr>
            <p:spPr>
              <a:xfrm>
                <a:off x="4636091" y="3345692"/>
                <a:ext cx="80893" cy="179596"/>
              </a:xfrm>
              <a:custGeom>
                <a:avLst/>
                <a:gdLst/>
                <a:ahLst/>
                <a:cxnLst/>
                <a:rect l="l" t="t" r="r" b="b"/>
                <a:pathLst>
                  <a:path w="6673" h="14812" fill="none" extrusionOk="0">
                    <a:moveTo>
                      <a:pt x="2036" y="1"/>
                    </a:moveTo>
                    <a:lnTo>
                      <a:pt x="635" y="2669"/>
                    </a:lnTo>
                    <a:cubicBezTo>
                      <a:pt x="1" y="3803"/>
                      <a:pt x="368" y="5238"/>
                      <a:pt x="1469" y="5905"/>
                    </a:cubicBezTo>
                    <a:lnTo>
                      <a:pt x="5305" y="8407"/>
                    </a:lnTo>
                    <a:cubicBezTo>
                      <a:pt x="6339" y="9074"/>
                      <a:pt x="6672" y="10441"/>
                      <a:pt x="6039" y="11509"/>
                    </a:cubicBezTo>
                    <a:lnTo>
                      <a:pt x="4137" y="14811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28"/>
              <p:cNvSpPr/>
              <p:nvPr/>
            </p:nvSpPr>
            <p:spPr>
              <a:xfrm>
                <a:off x="3832924" y="2835725"/>
                <a:ext cx="321489" cy="188083"/>
              </a:xfrm>
              <a:custGeom>
                <a:avLst/>
                <a:gdLst/>
                <a:ahLst/>
                <a:cxnLst/>
                <a:rect l="l" t="t" r="r" b="b"/>
                <a:pathLst>
                  <a:path w="26520" h="15512" fill="none" extrusionOk="0">
                    <a:moveTo>
                      <a:pt x="1" y="0"/>
                    </a:moveTo>
                    <a:lnTo>
                      <a:pt x="6405" y="5204"/>
                    </a:lnTo>
                    <a:lnTo>
                      <a:pt x="26520" y="15511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8"/>
              <p:cNvSpPr/>
              <p:nvPr/>
            </p:nvSpPr>
            <p:spPr>
              <a:xfrm>
                <a:off x="4147161" y="2906092"/>
                <a:ext cx="146391" cy="159371"/>
              </a:xfrm>
              <a:custGeom>
                <a:avLst/>
                <a:gdLst/>
                <a:ahLst/>
                <a:cxnLst/>
                <a:rect l="l" t="t" r="r" b="b"/>
                <a:pathLst>
                  <a:path w="12076" h="13144" fill="none" extrusionOk="0">
                    <a:moveTo>
                      <a:pt x="12075" y="0"/>
                    </a:moveTo>
                    <a:lnTo>
                      <a:pt x="2335" y="4070"/>
                    </a:lnTo>
                    <a:lnTo>
                      <a:pt x="0" y="13143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8"/>
              <p:cNvSpPr/>
              <p:nvPr/>
            </p:nvSpPr>
            <p:spPr>
              <a:xfrm>
                <a:off x="3593916" y="2765358"/>
                <a:ext cx="307742" cy="279481"/>
              </a:xfrm>
              <a:custGeom>
                <a:avLst/>
                <a:gdLst/>
                <a:ahLst/>
                <a:cxnLst/>
                <a:rect l="l" t="t" r="r" b="b"/>
                <a:pathLst>
                  <a:path w="25386" h="23050" fill="none" extrusionOk="0">
                    <a:moveTo>
                      <a:pt x="25385" y="0"/>
                    </a:moveTo>
                    <a:lnTo>
                      <a:pt x="1" y="23050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8"/>
              <p:cNvSpPr/>
              <p:nvPr/>
            </p:nvSpPr>
            <p:spPr>
              <a:xfrm>
                <a:off x="3984581" y="2582555"/>
                <a:ext cx="363542" cy="216807"/>
              </a:xfrm>
              <a:custGeom>
                <a:avLst/>
                <a:gdLst/>
                <a:ahLst/>
                <a:cxnLst/>
                <a:rect l="l" t="t" r="r" b="b"/>
                <a:pathLst>
                  <a:path w="29989" h="17881" fill="none" extrusionOk="0">
                    <a:moveTo>
                      <a:pt x="29989" y="1"/>
                    </a:moveTo>
                    <a:lnTo>
                      <a:pt x="29989" y="2235"/>
                    </a:lnTo>
                    <a:lnTo>
                      <a:pt x="19581" y="17880"/>
                    </a:lnTo>
                    <a:cubicBezTo>
                      <a:pt x="19581" y="17880"/>
                      <a:pt x="11509" y="14711"/>
                      <a:pt x="11175" y="14344"/>
                    </a:cubicBezTo>
                    <a:cubicBezTo>
                      <a:pt x="10842" y="13977"/>
                      <a:pt x="4404" y="6038"/>
                      <a:pt x="4404" y="6038"/>
                    </a:cubicBezTo>
                    <a:lnTo>
                      <a:pt x="1" y="6372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8"/>
              <p:cNvSpPr/>
              <p:nvPr/>
            </p:nvSpPr>
            <p:spPr>
              <a:xfrm>
                <a:off x="4249874" y="2795680"/>
                <a:ext cx="16596" cy="58261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805" fill="none" extrusionOk="0">
                    <a:moveTo>
                      <a:pt x="1369" y="1"/>
                    </a:moveTo>
                    <a:lnTo>
                      <a:pt x="1" y="4804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8"/>
              <p:cNvSpPr/>
              <p:nvPr/>
            </p:nvSpPr>
            <p:spPr>
              <a:xfrm>
                <a:off x="4221978" y="2799729"/>
                <a:ext cx="37216" cy="13362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1102" fill="none" extrusionOk="0">
                    <a:moveTo>
                      <a:pt x="0" y="0"/>
                    </a:moveTo>
                    <a:lnTo>
                      <a:pt x="3069" y="1101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8"/>
              <p:cNvSpPr/>
              <p:nvPr/>
            </p:nvSpPr>
            <p:spPr>
              <a:xfrm>
                <a:off x="4410030" y="2872121"/>
                <a:ext cx="75632" cy="16187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1335" fill="none" extrusionOk="0">
                    <a:moveTo>
                      <a:pt x="0" y="0"/>
                    </a:moveTo>
                    <a:lnTo>
                      <a:pt x="6238" y="1335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8"/>
              <p:cNvSpPr/>
              <p:nvPr/>
            </p:nvSpPr>
            <p:spPr>
              <a:xfrm>
                <a:off x="4346125" y="2599140"/>
                <a:ext cx="175922" cy="88585"/>
              </a:xfrm>
              <a:custGeom>
                <a:avLst/>
                <a:gdLst/>
                <a:ahLst/>
                <a:cxnLst/>
                <a:rect l="l" t="t" r="r" b="b"/>
                <a:pathLst>
                  <a:path w="14512" h="7306" fill="none" extrusionOk="0">
                    <a:moveTo>
                      <a:pt x="14511" y="2635"/>
                    </a:moveTo>
                    <a:lnTo>
                      <a:pt x="1569" y="0"/>
                    </a:lnTo>
                    <a:lnTo>
                      <a:pt x="1" y="7305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8"/>
              <p:cNvSpPr/>
              <p:nvPr/>
            </p:nvSpPr>
            <p:spPr>
              <a:xfrm>
                <a:off x="4159285" y="2482254"/>
                <a:ext cx="165399" cy="288393"/>
              </a:xfrm>
              <a:custGeom>
                <a:avLst/>
                <a:gdLst/>
                <a:ahLst/>
                <a:cxnLst/>
                <a:rect l="l" t="t" r="r" b="b"/>
                <a:pathLst>
                  <a:path w="13644" h="23785" fill="none" extrusionOk="0">
                    <a:moveTo>
                      <a:pt x="1" y="23785"/>
                    </a:moveTo>
                    <a:cubicBezTo>
                      <a:pt x="1" y="23785"/>
                      <a:pt x="13644" y="12143"/>
                      <a:pt x="13511" y="11976"/>
                    </a:cubicBezTo>
                    <a:cubicBezTo>
                      <a:pt x="13410" y="11809"/>
                      <a:pt x="2603" y="1"/>
                      <a:pt x="2603" y="1"/>
                    </a:cubicBez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8"/>
              <p:cNvSpPr/>
              <p:nvPr/>
            </p:nvSpPr>
            <p:spPr>
              <a:xfrm>
                <a:off x="4176683" y="2502476"/>
                <a:ext cx="31955" cy="27112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2236" fill="none" extrusionOk="0">
                    <a:moveTo>
                      <a:pt x="0" y="2236"/>
                    </a:moveTo>
                    <a:lnTo>
                      <a:pt x="2635" y="1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8"/>
              <p:cNvSpPr/>
              <p:nvPr/>
            </p:nvSpPr>
            <p:spPr>
              <a:xfrm>
                <a:off x="3603215" y="2228683"/>
                <a:ext cx="314215" cy="264531"/>
              </a:xfrm>
              <a:custGeom>
                <a:avLst/>
                <a:gdLst/>
                <a:ahLst/>
                <a:cxnLst/>
                <a:rect l="l" t="t" r="r" b="b"/>
                <a:pathLst>
                  <a:path w="25920" h="21817" fill="none" extrusionOk="0">
                    <a:moveTo>
                      <a:pt x="25919" y="1"/>
                    </a:moveTo>
                    <a:lnTo>
                      <a:pt x="1" y="21817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8"/>
              <p:cNvSpPr/>
              <p:nvPr/>
            </p:nvSpPr>
            <p:spPr>
              <a:xfrm>
                <a:off x="3669544" y="2433734"/>
                <a:ext cx="252342" cy="240257"/>
              </a:xfrm>
              <a:custGeom>
                <a:avLst/>
                <a:gdLst/>
                <a:ahLst/>
                <a:cxnLst/>
                <a:rect l="l" t="t" r="r" b="b"/>
                <a:pathLst>
                  <a:path w="20816" h="19815" fill="none" extrusionOk="0">
                    <a:moveTo>
                      <a:pt x="0" y="0"/>
                    </a:moveTo>
                    <a:lnTo>
                      <a:pt x="2335" y="3169"/>
                    </a:lnTo>
                    <a:lnTo>
                      <a:pt x="5037" y="934"/>
                    </a:lnTo>
                    <a:lnTo>
                      <a:pt x="20815" y="19814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8"/>
              <p:cNvSpPr/>
              <p:nvPr/>
            </p:nvSpPr>
            <p:spPr>
              <a:xfrm>
                <a:off x="4677748" y="2676381"/>
                <a:ext cx="119710" cy="58661"/>
              </a:xfrm>
              <a:custGeom>
                <a:avLst/>
                <a:gdLst/>
                <a:ahLst/>
                <a:cxnLst/>
                <a:rect l="l" t="t" r="r" b="b"/>
                <a:pathLst>
                  <a:path w="9875" h="4838" fill="none" extrusionOk="0">
                    <a:moveTo>
                      <a:pt x="9874" y="4837"/>
                    </a:moveTo>
                    <a:lnTo>
                      <a:pt x="1" y="0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28"/>
              <p:cNvSpPr/>
              <p:nvPr/>
            </p:nvSpPr>
            <p:spPr>
              <a:xfrm>
                <a:off x="4848415" y="2340707"/>
                <a:ext cx="114449" cy="160583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13244" fill="none" extrusionOk="0">
                    <a:moveTo>
                      <a:pt x="1" y="13244"/>
                    </a:moveTo>
                    <a:lnTo>
                      <a:pt x="4270" y="9641"/>
                    </a:lnTo>
                    <a:lnTo>
                      <a:pt x="3670" y="8140"/>
                    </a:lnTo>
                    <a:lnTo>
                      <a:pt x="7439" y="4971"/>
                    </a:lnTo>
                    <a:lnTo>
                      <a:pt x="5471" y="3303"/>
                    </a:lnTo>
                    <a:lnTo>
                      <a:pt x="9441" y="1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28"/>
              <p:cNvSpPr/>
              <p:nvPr/>
            </p:nvSpPr>
            <p:spPr>
              <a:xfrm>
                <a:off x="3595128" y="3134991"/>
                <a:ext cx="716961" cy="315893"/>
              </a:xfrm>
              <a:custGeom>
                <a:avLst/>
                <a:gdLst/>
                <a:ahLst/>
                <a:cxnLst/>
                <a:rect l="l" t="t" r="r" b="b"/>
                <a:pathLst>
                  <a:path w="59143" h="26053" fill="none" extrusionOk="0">
                    <a:moveTo>
                      <a:pt x="52338" y="7539"/>
                    </a:moveTo>
                    <a:lnTo>
                      <a:pt x="59143" y="9474"/>
                    </a:lnTo>
                    <a:lnTo>
                      <a:pt x="55707" y="13343"/>
                    </a:lnTo>
                    <a:lnTo>
                      <a:pt x="49469" y="25552"/>
                    </a:lnTo>
                    <a:lnTo>
                      <a:pt x="47501" y="26052"/>
                    </a:lnTo>
                    <a:lnTo>
                      <a:pt x="1" y="1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28"/>
              <p:cNvSpPr/>
              <p:nvPr/>
            </p:nvSpPr>
            <p:spPr>
              <a:xfrm>
                <a:off x="4134625" y="3499374"/>
                <a:ext cx="14159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668" fill="none" extrusionOk="0">
                    <a:moveTo>
                      <a:pt x="0" y="0"/>
                    </a:moveTo>
                    <a:lnTo>
                      <a:pt x="1168" y="667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28"/>
              <p:cNvSpPr/>
              <p:nvPr/>
            </p:nvSpPr>
            <p:spPr>
              <a:xfrm>
                <a:off x="4139875" y="3490475"/>
                <a:ext cx="13759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668" fill="none" extrusionOk="0">
                    <a:moveTo>
                      <a:pt x="1" y="0"/>
                    </a:moveTo>
                    <a:lnTo>
                      <a:pt x="1135" y="668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28"/>
              <p:cNvSpPr/>
              <p:nvPr/>
            </p:nvSpPr>
            <p:spPr>
              <a:xfrm>
                <a:off x="4144325" y="3481976"/>
                <a:ext cx="14171" cy="769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635" fill="none" extrusionOk="0">
                    <a:moveTo>
                      <a:pt x="1" y="1"/>
                    </a:moveTo>
                    <a:lnTo>
                      <a:pt x="1168" y="635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28"/>
              <p:cNvSpPr/>
              <p:nvPr/>
            </p:nvSpPr>
            <p:spPr>
              <a:xfrm>
                <a:off x="4148774" y="3472677"/>
                <a:ext cx="14171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668" fill="none" extrusionOk="0">
                    <a:moveTo>
                      <a:pt x="1" y="1"/>
                    </a:moveTo>
                    <a:lnTo>
                      <a:pt x="1168" y="668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28"/>
              <p:cNvSpPr/>
              <p:nvPr/>
            </p:nvSpPr>
            <p:spPr>
              <a:xfrm>
                <a:off x="4153223" y="3463778"/>
                <a:ext cx="14971" cy="8112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669" fill="none" extrusionOk="0">
                    <a:moveTo>
                      <a:pt x="1" y="1"/>
                    </a:moveTo>
                    <a:lnTo>
                      <a:pt x="1235" y="668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28"/>
              <p:cNvSpPr/>
              <p:nvPr/>
            </p:nvSpPr>
            <p:spPr>
              <a:xfrm>
                <a:off x="4158485" y="3454892"/>
                <a:ext cx="14159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668" fill="none" extrusionOk="0">
                    <a:moveTo>
                      <a:pt x="0" y="0"/>
                    </a:moveTo>
                    <a:lnTo>
                      <a:pt x="1168" y="667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28"/>
              <p:cNvSpPr/>
              <p:nvPr/>
            </p:nvSpPr>
            <p:spPr>
              <a:xfrm>
                <a:off x="4191244" y="3444780"/>
                <a:ext cx="12547" cy="10124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35" fill="none" extrusionOk="0">
                    <a:moveTo>
                      <a:pt x="1034" y="0"/>
                    </a:moveTo>
                    <a:lnTo>
                      <a:pt x="0" y="834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28"/>
              <p:cNvSpPr/>
              <p:nvPr/>
            </p:nvSpPr>
            <p:spPr>
              <a:xfrm>
                <a:off x="4197306" y="3452455"/>
                <a:ext cx="13359" cy="10124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835" fill="none" extrusionOk="0">
                    <a:moveTo>
                      <a:pt x="1101" y="1"/>
                    </a:moveTo>
                    <a:lnTo>
                      <a:pt x="0" y="835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28"/>
              <p:cNvSpPr/>
              <p:nvPr/>
            </p:nvSpPr>
            <p:spPr>
              <a:xfrm>
                <a:off x="4203780" y="3460553"/>
                <a:ext cx="12547" cy="9712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1" fill="none" extrusionOk="0">
                    <a:moveTo>
                      <a:pt x="1034" y="0"/>
                    </a:moveTo>
                    <a:lnTo>
                      <a:pt x="0" y="801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28"/>
              <p:cNvSpPr/>
              <p:nvPr/>
            </p:nvSpPr>
            <p:spPr>
              <a:xfrm>
                <a:off x="4209842" y="3468228"/>
                <a:ext cx="13359" cy="10124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835" fill="none" extrusionOk="0">
                    <a:moveTo>
                      <a:pt x="1101" y="1"/>
                    </a:moveTo>
                    <a:lnTo>
                      <a:pt x="1" y="835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28"/>
              <p:cNvSpPr/>
              <p:nvPr/>
            </p:nvSpPr>
            <p:spPr>
              <a:xfrm>
                <a:off x="4216316" y="3476315"/>
                <a:ext cx="13359" cy="9724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802" fill="none" extrusionOk="0">
                    <a:moveTo>
                      <a:pt x="1101" y="1"/>
                    </a:moveTo>
                    <a:lnTo>
                      <a:pt x="0" y="802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28"/>
              <p:cNvSpPr/>
              <p:nvPr/>
            </p:nvSpPr>
            <p:spPr>
              <a:xfrm>
                <a:off x="4223190" y="3484001"/>
                <a:ext cx="12547" cy="10124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35" fill="none" extrusionOk="0">
                    <a:moveTo>
                      <a:pt x="1034" y="1"/>
                    </a:moveTo>
                    <a:lnTo>
                      <a:pt x="0" y="835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28"/>
              <p:cNvSpPr/>
              <p:nvPr/>
            </p:nvSpPr>
            <p:spPr>
              <a:xfrm>
                <a:off x="4228039" y="3578640"/>
                <a:ext cx="14971" cy="7287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601" fill="none" extrusionOk="0">
                    <a:moveTo>
                      <a:pt x="1" y="0"/>
                    </a:moveTo>
                    <a:lnTo>
                      <a:pt x="1235" y="601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28"/>
              <p:cNvSpPr/>
              <p:nvPr/>
            </p:nvSpPr>
            <p:spPr>
              <a:xfrm>
                <a:off x="4232889" y="3569741"/>
                <a:ext cx="14571" cy="7287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601" fill="none" extrusionOk="0">
                    <a:moveTo>
                      <a:pt x="1" y="1"/>
                    </a:moveTo>
                    <a:lnTo>
                      <a:pt x="1202" y="601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8"/>
              <p:cNvSpPr/>
              <p:nvPr/>
            </p:nvSpPr>
            <p:spPr>
              <a:xfrm>
                <a:off x="4236538" y="3560442"/>
                <a:ext cx="14971" cy="7287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601" fill="none" extrusionOk="0">
                    <a:moveTo>
                      <a:pt x="0" y="0"/>
                    </a:moveTo>
                    <a:lnTo>
                      <a:pt x="1234" y="601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8"/>
              <p:cNvSpPr/>
              <p:nvPr/>
            </p:nvSpPr>
            <p:spPr>
              <a:xfrm>
                <a:off x="4240988" y="3551543"/>
                <a:ext cx="14559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568" fill="none" extrusionOk="0">
                    <a:moveTo>
                      <a:pt x="0" y="0"/>
                    </a:moveTo>
                    <a:lnTo>
                      <a:pt x="1201" y="568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28"/>
              <p:cNvSpPr/>
              <p:nvPr/>
            </p:nvSpPr>
            <p:spPr>
              <a:xfrm>
                <a:off x="4245425" y="3542644"/>
                <a:ext cx="14571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568" fill="none" extrusionOk="0">
                    <a:moveTo>
                      <a:pt x="1" y="1"/>
                    </a:moveTo>
                    <a:lnTo>
                      <a:pt x="1202" y="568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8"/>
              <p:cNvSpPr/>
              <p:nvPr/>
            </p:nvSpPr>
            <p:spPr>
              <a:xfrm>
                <a:off x="4249474" y="3532945"/>
                <a:ext cx="14571" cy="7287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601" fill="none" extrusionOk="0">
                    <a:moveTo>
                      <a:pt x="1" y="0"/>
                    </a:moveTo>
                    <a:lnTo>
                      <a:pt x="1201" y="600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8"/>
              <p:cNvSpPr/>
              <p:nvPr/>
            </p:nvSpPr>
            <p:spPr>
              <a:xfrm>
                <a:off x="4708482" y="3044802"/>
                <a:ext cx="14571" cy="7299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602" fill="none" extrusionOk="0">
                    <a:moveTo>
                      <a:pt x="1" y="1"/>
                    </a:moveTo>
                    <a:lnTo>
                      <a:pt x="1202" y="601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8"/>
              <p:cNvSpPr/>
              <p:nvPr/>
            </p:nvSpPr>
            <p:spPr>
              <a:xfrm>
                <a:off x="4712931" y="3035903"/>
                <a:ext cx="14171" cy="689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569" fill="none" extrusionOk="0">
                    <a:moveTo>
                      <a:pt x="1" y="1"/>
                    </a:moveTo>
                    <a:lnTo>
                      <a:pt x="1168" y="568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8"/>
              <p:cNvSpPr/>
              <p:nvPr/>
            </p:nvSpPr>
            <p:spPr>
              <a:xfrm>
                <a:off x="4716981" y="3027016"/>
                <a:ext cx="14571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568" fill="none" extrusionOk="0">
                    <a:moveTo>
                      <a:pt x="0" y="0"/>
                    </a:moveTo>
                    <a:lnTo>
                      <a:pt x="1201" y="567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8"/>
              <p:cNvSpPr/>
              <p:nvPr/>
            </p:nvSpPr>
            <p:spPr>
              <a:xfrm>
                <a:off x="4721018" y="3017305"/>
                <a:ext cx="14571" cy="7287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601" fill="none" extrusionOk="0">
                    <a:moveTo>
                      <a:pt x="1" y="1"/>
                    </a:moveTo>
                    <a:lnTo>
                      <a:pt x="1202" y="601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8"/>
              <p:cNvSpPr/>
              <p:nvPr/>
            </p:nvSpPr>
            <p:spPr>
              <a:xfrm>
                <a:off x="4725467" y="3008006"/>
                <a:ext cx="14171" cy="769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635" fill="none" extrusionOk="0">
                    <a:moveTo>
                      <a:pt x="1" y="0"/>
                    </a:moveTo>
                    <a:lnTo>
                      <a:pt x="1168" y="634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8"/>
              <p:cNvSpPr/>
              <p:nvPr/>
            </p:nvSpPr>
            <p:spPr>
              <a:xfrm>
                <a:off x="4729517" y="2999107"/>
                <a:ext cx="14971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568" fill="none" extrusionOk="0">
                    <a:moveTo>
                      <a:pt x="0" y="0"/>
                    </a:moveTo>
                    <a:lnTo>
                      <a:pt x="1235" y="568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8"/>
              <p:cNvSpPr/>
              <p:nvPr/>
            </p:nvSpPr>
            <p:spPr>
              <a:xfrm>
                <a:off x="4655913" y="2515425"/>
                <a:ext cx="14571" cy="7287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601" fill="none" extrusionOk="0">
                    <a:moveTo>
                      <a:pt x="0" y="0"/>
                    </a:moveTo>
                    <a:lnTo>
                      <a:pt x="1201" y="601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8"/>
              <p:cNvSpPr/>
              <p:nvPr/>
            </p:nvSpPr>
            <p:spPr>
              <a:xfrm>
                <a:off x="4659962" y="2506126"/>
                <a:ext cx="14559" cy="7687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634" fill="none" extrusionOk="0">
                    <a:moveTo>
                      <a:pt x="0" y="0"/>
                    </a:moveTo>
                    <a:lnTo>
                      <a:pt x="1201" y="634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8"/>
              <p:cNvSpPr/>
              <p:nvPr/>
            </p:nvSpPr>
            <p:spPr>
              <a:xfrm>
                <a:off x="4664000" y="2496814"/>
                <a:ext cx="14571" cy="7299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602" fill="none" extrusionOk="0">
                    <a:moveTo>
                      <a:pt x="1" y="1"/>
                    </a:moveTo>
                    <a:lnTo>
                      <a:pt x="1201" y="601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28"/>
              <p:cNvSpPr/>
              <p:nvPr/>
            </p:nvSpPr>
            <p:spPr>
              <a:xfrm>
                <a:off x="4668449" y="2487916"/>
                <a:ext cx="14571" cy="7299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602" fill="none" extrusionOk="0">
                    <a:moveTo>
                      <a:pt x="1" y="1"/>
                    </a:moveTo>
                    <a:lnTo>
                      <a:pt x="1201" y="601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8"/>
              <p:cNvSpPr/>
              <p:nvPr/>
            </p:nvSpPr>
            <p:spPr>
              <a:xfrm>
                <a:off x="4672498" y="2479029"/>
                <a:ext cx="14559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568" fill="none" extrusionOk="0">
                    <a:moveTo>
                      <a:pt x="0" y="0"/>
                    </a:moveTo>
                    <a:lnTo>
                      <a:pt x="1201" y="567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28"/>
              <p:cNvSpPr/>
              <p:nvPr/>
            </p:nvSpPr>
            <p:spPr>
              <a:xfrm>
                <a:off x="4676536" y="2469718"/>
                <a:ext cx="14571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568" fill="none" extrusionOk="0">
                    <a:moveTo>
                      <a:pt x="1" y="1"/>
                    </a:moveTo>
                    <a:lnTo>
                      <a:pt x="1202" y="568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28"/>
              <p:cNvSpPr/>
              <p:nvPr/>
            </p:nvSpPr>
            <p:spPr>
              <a:xfrm>
                <a:off x="4527304" y="2957449"/>
                <a:ext cx="543488" cy="188895"/>
              </a:xfrm>
              <a:custGeom>
                <a:avLst/>
                <a:gdLst/>
                <a:ahLst/>
                <a:cxnLst/>
                <a:rect l="l" t="t" r="r" b="b"/>
                <a:pathLst>
                  <a:path w="44833" h="15579" fill="none" extrusionOk="0">
                    <a:moveTo>
                      <a:pt x="1" y="2002"/>
                    </a:moveTo>
                    <a:lnTo>
                      <a:pt x="12310" y="1"/>
                    </a:lnTo>
                    <a:lnTo>
                      <a:pt x="18514" y="1735"/>
                    </a:lnTo>
                    <a:lnTo>
                      <a:pt x="44833" y="15579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28"/>
              <p:cNvSpPr/>
              <p:nvPr/>
            </p:nvSpPr>
            <p:spPr>
              <a:xfrm>
                <a:off x="4657938" y="3264001"/>
                <a:ext cx="300856" cy="204670"/>
              </a:xfrm>
              <a:custGeom>
                <a:avLst/>
                <a:gdLst/>
                <a:ahLst/>
                <a:cxnLst/>
                <a:rect l="l" t="t" r="r" b="b"/>
                <a:pathLst>
                  <a:path w="24818" h="16880" fill="none" extrusionOk="0">
                    <a:moveTo>
                      <a:pt x="0" y="2969"/>
                    </a:moveTo>
                    <a:cubicBezTo>
                      <a:pt x="0" y="2903"/>
                      <a:pt x="167" y="2569"/>
                      <a:pt x="401" y="2169"/>
                    </a:cubicBezTo>
                    <a:cubicBezTo>
                      <a:pt x="1368" y="568"/>
                      <a:pt x="3469" y="0"/>
                      <a:pt x="5071" y="901"/>
                    </a:cubicBezTo>
                    <a:lnTo>
                      <a:pt x="22550" y="10741"/>
                    </a:lnTo>
                    <a:cubicBezTo>
                      <a:pt x="24218" y="11709"/>
                      <a:pt x="24818" y="13810"/>
                      <a:pt x="23851" y="15478"/>
                    </a:cubicBezTo>
                    <a:lnTo>
                      <a:pt x="23050" y="16879"/>
                    </a:lnTo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28"/>
              <p:cNvSpPr/>
              <p:nvPr/>
            </p:nvSpPr>
            <p:spPr>
              <a:xfrm>
                <a:off x="4702820" y="3156426"/>
                <a:ext cx="331199" cy="243494"/>
              </a:xfrm>
              <a:custGeom>
                <a:avLst/>
                <a:gdLst/>
                <a:ahLst/>
                <a:cxnLst/>
                <a:rect l="l" t="t" r="r" b="b"/>
                <a:pathLst>
                  <a:path w="27321" h="20082" fill="none" extrusionOk="0">
                    <a:moveTo>
                      <a:pt x="25986" y="16879"/>
                    </a:moveTo>
                    <a:lnTo>
                      <a:pt x="25986" y="16879"/>
                    </a:lnTo>
                    <a:cubicBezTo>
                      <a:pt x="24685" y="19248"/>
                      <a:pt x="21683" y="20081"/>
                      <a:pt x="19315" y="18781"/>
                    </a:cubicBezTo>
                    <a:lnTo>
                      <a:pt x="3203" y="9874"/>
                    </a:lnTo>
                    <a:cubicBezTo>
                      <a:pt x="835" y="8573"/>
                      <a:pt x="1" y="5571"/>
                      <a:pt x="1302" y="3203"/>
                    </a:cubicBezTo>
                    <a:lnTo>
                      <a:pt x="1302" y="3203"/>
                    </a:lnTo>
                    <a:cubicBezTo>
                      <a:pt x="2603" y="834"/>
                      <a:pt x="5605" y="0"/>
                      <a:pt x="7973" y="1268"/>
                    </a:cubicBezTo>
                    <a:lnTo>
                      <a:pt x="24051" y="10208"/>
                    </a:lnTo>
                    <a:cubicBezTo>
                      <a:pt x="26453" y="11542"/>
                      <a:pt x="27320" y="14511"/>
                      <a:pt x="25986" y="16879"/>
                    </a:cubicBezTo>
                    <a:close/>
                  </a:path>
                </a:pathLst>
              </a:custGeom>
              <a:noFill/>
              <a:ln w="5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28"/>
              <p:cNvSpPr/>
              <p:nvPr/>
            </p:nvSpPr>
            <p:spPr>
              <a:xfrm>
                <a:off x="3588254" y="1992098"/>
                <a:ext cx="964442" cy="1023702"/>
              </a:xfrm>
              <a:custGeom>
                <a:avLst/>
                <a:gdLst/>
                <a:ahLst/>
                <a:cxnLst/>
                <a:rect l="l" t="t" r="r" b="b"/>
                <a:pathLst>
                  <a:path w="79558" h="84429" extrusionOk="0">
                    <a:moveTo>
                      <a:pt x="27020" y="23251"/>
                    </a:moveTo>
                    <a:lnTo>
                      <a:pt x="33758" y="31257"/>
                    </a:lnTo>
                    <a:lnTo>
                      <a:pt x="20582" y="41864"/>
                    </a:lnTo>
                    <a:cubicBezTo>
                      <a:pt x="20421" y="41985"/>
                      <a:pt x="20239" y="42041"/>
                      <a:pt x="20058" y="42041"/>
                    </a:cubicBezTo>
                    <a:cubicBezTo>
                      <a:pt x="19790" y="42041"/>
                      <a:pt x="19527" y="41917"/>
                      <a:pt x="19348" y="41698"/>
                    </a:cubicBezTo>
                    <a:lnTo>
                      <a:pt x="14344" y="35360"/>
                    </a:lnTo>
                    <a:cubicBezTo>
                      <a:pt x="14044" y="34993"/>
                      <a:pt x="14077" y="34392"/>
                      <a:pt x="14478" y="34092"/>
                    </a:cubicBezTo>
                    <a:lnTo>
                      <a:pt x="27020" y="23251"/>
                    </a:lnTo>
                    <a:close/>
                    <a:moveTo>
                      <a:pt x="57909" y="33859"/>
                    </a:moveTo>
                    <a:lnTo>
                      <a:pt x="65547" y="42265"/>
                    </a:lnTo>
                    <a:cubicBezTo>
                      <a:pt x="65914" y="42665"/>
                      <a:pt x="66081" y="43199"/>
                      <a:pt x="66048" y="43699"/>
                    </a:cubicBezTo>
                    <a:cubicBezTo>
                      <a:pt x="65981" y="44233"/>
                      <a:pt x="65748" y="44700"/>
                      <a:pt x="65381" y="45067"/>
                    </a:cubicBezTo>
                    <a:lnTo>
                      <a:pt x="62545" y="47535"/>
                    </a:lnTo>
                    <a:cubicBezTo>
                      <a:pt x="62180" y="47855"/>
                      <a:pt x="61724" y="48015"/>
                      <a:pt x="61267" y="48015"/>
                    </a:cubicBezTo>
                    <a:cubicBezTo>
                      <a:pt x="60722" y="48015"/>
                      <a:pt x="60175" y="47788"/>
                      <a:pt x="59777" y="47335"/>
                    </a:cubicBezTo>
                    <a:lnTo>
                      <a:pt x="52338" y="38829"/>
                    </a:lnTo>
                    <a:lnTo>
                      <a:pt x="57909" y="33859"/>
                    </a:lnTo>
                    <a:close/>
                    <a:moveTo>
                      <a:pt x="14644" y="46434"/>
                    </a:moveTo>
                    <a:lnTo>
                      <a:pt x="20549" y="53873"/>
                    </a:lnTo>
                    <a:cubicBezTo>
                      <a:pt x="21316" y="54840"/>
                      <a:pt x="21182" y="56208"/>
                      <a:pt x="20248" y="57008"/>
                    </a:cubicBezTo>
                    <a:lnTo>
                      <a:pt x="10675" y="65181"/>
                    </a:lnTo>
                    <a:lnTo>
                      <a:pt x="3703" y="56541"/>
                    </a:lnTo>
                    <a:cubicBezTo>
                      <a:pt x="3570" y="56375"/>
                      <a:pt x="3570" y="56175"/>
                      <a:pt x="3737" y="56008"/>
                    </a:cubicBezTo>
                    <a:lnTo>
                      <a:pt x="14644" y="46434"/>
                    </a:lnTo>
                    <a:close/>
                    <a:moveTo>
                      <a:pt x="66579" y="0"/>
                    </a:moveTo>
                    <a:cubicBezTo>
                      <a:pt x="66426" y="0"/>
                      <a:pt x="66256" y="77"/>
                      <a:pt x="66114" y="201"/>
                    </a:cubicBezTo>
                    <a:cubicBezTo>
                      <a:pt x="65881" y="468"/>
                      <a:pt x="65881" y="868"/>
                      <a:pt x="66181" y="1135"/>
                    </a:cubicBezTo>
                    <a:lnTo>
                      <a:pt x="76855" y="11209"/>
                    </a:lnTo>
                    <a:lnTo>
                      <a:pt x="78357" y="23151"/>
                    </a:lnTo>
                    <a:lnTo>
                      <a:pt x="75288" y="36761"/>
                    </a:lnTo>
                    <a:lnTo>
                      <a:pt x="64613" y="25653"/>
                    </a:lnTo>
                    <a:lnTo>
                      <a:pt x="67182" y="23151"/>
                    </a:lnTo>
                    <a:cubicBezTo>
                      <a:pt x="67415" y="22884"/>
                      <a:pt x="67415" y="22484"/>
                      <a:pt x="67182" y="22217"/>
                    </a:cubicBezTo>
                    <a:cubicBezTo>
                      <a:pt x="67048" y="22100"/>
                      <a:pt x="66882" y="22042"/>
                      <a:pt x="66715" y="22042"/>
                    </a:cubicBezTo>
                    <a:cubicBezTo>
                      <a:pt x="66548" y="22042"/>
                      <a:pt x="66381" y="22100"/>
                      <a:pt x="66248" y="22217"/>
                    </a:cubicBezTo>
                    <a:lnTo>
                      <a:pt x="59376" y="28988"/>
                    </a:lnTo>
                    <a:lnTo>
                      <a:pt x="44299" y="13177"/>
                    </a:lnTo>
                    <a:cubicBezTo>
                      <a:pt x="44178" y="13039"/>
                      <a:pt x="44004" y="12973"/>
                      <a:pt x="43832" y="12973"/>
                    </a:cubicBezTo>
                    <a:cubicBezTo>
                      <a:pt x="43671" y="12973"/>
                      <a:pt x="43511" y="13031"/>
                      <a:pt x="43398" y="13144"/>
                    </a:cubicBezTo>
                    <a:cubicBezTo>
                      <a:pt x="43131" y="13377"/>
                      <a:pt x="43131" y="13811"/>
                      <a:pt x="43365" y="14044"/>
                    </a:cubicBezTo>
                    <a:lnTo>
                      <a:pt x="58576" y="30023"/>
                    </a:lnTo>
                    <a:lnTo>
                      <a:pt x="57408" y="32524"/>
                    </a:lnTo>
                    <a:lnTo>
                      <a:pt x="45500" y="43165"/>
                    </a:lnTo>
                    <a:lnTo>
                      <a:pt x="35259" y="31057"/>
                    </a:lnTo>
                    <a:cubicBezTo>
                      <a:pt x="35226" y="31023"/>
                      <a:pt x="35226" y="30990"/>
                      <a:pt x="35192" y="30890"/>
                    </a:cubicBezTo>
                    <a:cubicBezTo>
                      <a:pt x="35159" y="30856"/>
                      <a:pt x="35092" y="30823"/>
                      <a:pt x="35026" y="30756"/>
                    </a:cubicBezTo>
                    <a:lnTo>
                      <a:pt x="27520" y="21883"/>
                    </a:lnTo>
                    <a:cubicBezTo>
                      <a:pt x="27387" y="21750"/>
                      <a:pt x="27220" y="21683"/>
                      <a:pt x="27053" y="21616"/>
                    </a:cubicBezTo>
                    <a:cubicBezTo>
                      <a:pt x="26886" y="21616"/>
                      <a:pt x="26720" y="21683"/>
                      <a:pt x="26586" y="21783"/>
                    </a:cubicBezTo>
                    <a:lnTo>
                      <a:pt x="13544" y="33058"/>
                    </a:lnTo>
                    <a:cubicBezTo>
                      <a:pt x="12643" y="33859"/>
                      <a:pt x="12510" y="35193"/>
                      <a:pt x="13243" y="36094"/>
                    </a:cubicBezTo>
                    <a:lnTo>
                      <a:pt x="18247" y="42431"/>
                    </a:lnTo>
                    <a:cubicBezTo>
                      <a:pt x="18694" y="42995"/>
                      <a:pt x="19334" y="43287"/>
                      <a:pt x="19988" y="43287"/>
                    </a:cubicBezTo>
                    <a:cubicBezTo>
                      <a:pt x="20456" y="43287"/>
                      <a:pt x="20932" y="43138"/>
                      <a:pt x="21349" y="42832"/>
                    </a:cubicBezTo>
                    <a:lnTo>
                      <a:pt x="34559" y="32191"/>
                    </a:lnTo>
                    <a:lnTo>
                      <a:pt x="44499" y="43999"/>
                    </a:lnTo>
                    <a:lnTo>
                      <a:pt x="14845" y="70385"/>
                    </a:lnTo>
                    <a:lnTo>
                      <a:pt x="11475" y="66182"/>
                    </a:lnTo>
                    <a:lnTo>
                      <a:pt x="21049" y="57943"/>
                    </a:lnTo>
                    <a:cubicBezTo>
                      <a:pt x="22517" y="56708"/>
                      <a:pt x="22717" y="54540"/>
                      <a:pt x="21516" y="53006"/>
                    </a:cubicBezTo>
                    <a:lnTo>
                      <a:pt x="11809" y="40830"/>
                    </a:lnTo>
                    <a:cubicBezTo>
                      <a:pt x="11676" y="40697"/>
                      <a:pt x="11542" y="40597"/>
                      <a:pt x="11375" y="40563"/>
                    </a:cubicBezTo>
                    <a:lnTo>
                      <a:pt x="5505" y="39863"/>
                    </a:lnTo>
                    <a:cubicBezTo>
                      <a:pt x="5483" y="39861"/>
                      <a:pt x="5462" y="39860"/>
                      <a:pt x="5441" y="39860"/>
                    </a:cubicBezTo>
                    <a:cubicBezTo>
                      <a:pt x="5130" y="39860"/>
                      <a:pt x="4835" y="40086"/>
                      <a:pt x="4804" y="40430"/>
                    </a:cubicBezTo>
                    <a:cubicBezTo>
                      <a:pt x="4737" y="40830"/>
                      <a:pt x="5004" y="41097"/>
                      <a:pt x="5371" y="41164"/>
                    </a:cubicBezTo>
                    <a:lnTo>
                      <a:pt x="11008" y="41831"/>
                    </a:lnTo>
                    <a:lnTo>
                      <a:pt x="13844" y="45333"/>
                    </a:lnTo>
                    <a:lnTo>
                      <a:pt x="2903" y="54907"/>
                    </a:lnTo>
                    <a:cubicBezTo>
                      <a:pt x="2236" y="55507"/>
                      <a:pt x="2169" y="56541"/>
                      <a:pt x="2703" y="57242"/>
                    </a:cubicBezTo>
                    <a:lnTo>
                      <a:pt x="13911" y="71185"/>
                    </a:lnTo>
                    <a:lnTo>
                      <a:pt x="301" y="83294"/>
                    </a:lnTo>
                    <a:cubicBezTo>
                      <a:pt x="34" y="83561"/>
                      <a:pt x="1" y="83961"/>
                      <a:pt x="234" y="84228"/>
                    </a:cubicBezTo>
                    <a:cubicBezTo>
                      <a:pt x="368" y="84361"/>
                      <a:pt x="534" y="84428"/>
                      <a:pt x="734" y="84428"/>
                    </a:cubicBezTo>
                    <a:cubicBezTo>
                      <a:pt x="901" y="84428"/>
                      <a:pt x="1035" y="84395"/>
                      <a:pt x="1168" y="84261"/>
                    </a:cubicBezTo>
                    <a:lnTo>
                      <a:pt x="24485" y="63513"/>
                    </a:lnTo>
                    <a:lnTo>
                      <a:pt x="57909" y="75588"/>
                    </a:lnTo>
                    <a:lnTo>
                      <a:pt x="57008" y="80092"/>
                    </a:lnTo>
                    <a:cubicBezTo>
                      <a:pt x="56908" y="80425"/>
                      <a:pt x="57175" y="80792"/>
                      <a:pt x="57508" y="80859"/>
                    </a:cubicBezTo>
                    <a:lnTo>
                      <a:pt x="57608" y="80859"/>
                    </a:lnTo>
                    <a:cubicBezTo>
                      <a:pt x="57909" y="80859"/>
                      <a:pt x="58209" y="80625"/>
                      <a:pt x="58242" y="80359"/>
                    </a:cubicBezTo>
                    <a:lnTo>
                      <a:pt x="62946" y="57576"/>
                    </a:lnTo>
                    <a:cubicBezTo>
                      <a:pt x="63046" y="57242"/>
                      <a:pt x="62779" y="56875"/>
                      <a:pt x="62445" y="56842"/>
                    </a:cubicBezTo>
                    <a:cubicBezTo>
                      <a:pt x="62397" y="56827"/>
                      <a:pt x="62348" y="56820"/>
                      <a:pt x="62299" y="56820"/>
                    </a:cubicBezTo>
                    <a:cubicBezTo>
                      <a:pt x="62012" y="56820"/>
                      <a:pt x="61740" y="57057"/>
                      <a:pt x="61711" y="57342"/>
                    </a:cubicBezTo>
                    <a:lnTo>
                      <a:pt x="58175" y="74288"/>
                    </a:lnTo>
                    <a:lnTo>
                      <a:pt x="25552" y="62512"/>
                    </a:lnTo>
                    <a:lnTo>
                      <a:pt x="28988" y="59444"/>
                    </a:lnTo>
                    <a:cubicBezTo>
                      <a:pt x="29488" y="60211"/>
                      <a:pt x="30689" y="61612"/>
                      <a:pt x="32757" y="61612"/>
                    </a:cubicBezTo>
                    <a:lnTo>
                      <a:pt x="32991" y="61612"/>
                    </a:lnTo>
                    <a:cubicBezTo>
                      <a:pt x="33091" y="61612"/>
                      <a:pt x="33258" y="61578"/>
                      <a:pt x="33358" y="61445"/>
                    </a:cubicBezTo>
                    <a:lnTo>
                      <a:pt x="35659" y="59577"/>
                    </a:lnTo>
                    <a:cubicBezTo>
                      <a:pt x="35926" y="59377"/>
                      <a:pt x="35993" y="58943"/>
                      <a:pt x="35726" y="58676"/>
                    </a:cubicBezTo>
                    <a:cubicBezTo>
                      <a:pt x="35614" y="58507"/>
                      <a:pt x="35427" y="58423"/>
                      <a:pt x="35238" y="58423"/>
                    </a:cubicBezTo>
                    <a:cubicBezTo>
                      <a:pt x="35091" y="58423"/>
                      <a:pt x="34942" y="58474"/>
                      <a:pt x="34825" y="58576"/>
                    </a:cubicBezTo>
                    <a:lnTo>
                      <a:pt x="32691" y="60344"/>
                    </a:lnTo>
                    <a:cubicBezTo>
                      <a:pt x="31056" y="60278"/>
                      <a:pt x="30189" y="59043"/>
                      <a:pt x="29922" y="58610"/>
                    </a:cubicBezTo>
                    <a:lnTo>
                      <a:pt x="51271" y="39596"/>
                    </a:lnTo>
                    <a:lnTo>
                      <a:pt x="58743" y="48102"/>
                    </a:lnTo>
                    <a:cubicBezTo>
                      <a:pt x="59376" y="48836"/>
                      <a:pt x="60277" y="49203"/>
                      <a:pt x="61211" y="49203"/>
                    </a:cubicBezTo>
                    <a:cubicBezTo>
                      <a:pt x="61945" y="49203"/>
                      <a:pt x="62712" y="48936"/>
                      <a:pt x="63346" y="48402"/>
                    </a:cubicBezTo>
                    <a:lnTo>
                      <a:pt x="66181" y="45934"/>
                    </a:lnTo>
                    <a:cubicBezTo>
                      <a:pt x="66848" y="45367"/>
                      <a:pt x="67249" y="44566"/>
                      <a:pt x="67282" y="43699"/>
                    </a:cubicBezTo>
                    <a:cubicBezTo>
                      <a:pt x="67349" y="42832"/>
                      <a:pt x="67048" y="41931"/>
                      <a:pt x="66448" y="41331"/>
                    </a:cubicBezTo>
                    <a:lnTo>
                      <a:pt x="58676" y="32758"/>
                    </a:lnTo>
                    <a:lnTo>
                      <a:pt x="59843" y="30223"/>
                    </a:lnTo>
                    <a:lnTo>
                      <a:pt x="63679" y="26487"/>
                    </a:lnTo>
                    <a:lnTo>
                      <a:pt x="74921" y="38262"/>
                    </a:lnTo>
                    <a:lnTo>
                      <a:pt x="72252" y="50270"/>
                    </a:lnTo>
                    <a:cubicBezTo>
                      <a:pt x="72185" y="50604"/>
                      <a:pt x="72386" y="51004"/>
                      <a:pt x="72753" y="51071"/>
                    </a:cubicBezTo>
                    <a:lnTo>
                      <a:pt x="72886" y="51071"/>
                    </a:lnTo>
                    <a:cubicBezTo>
                      <a:pt x="73186" y="51071"/>
                      <a:pt x="73453" y="50871"/>
                      <a:pt x="73520" y="50571"/>
                    </a:cubicBezTo>
                    <a:lnTo>
                      <a:pt x="79557" y="23318"/>
                    </a:lnTo>
                    <a:lnTo>
                      <a:pt x="79557" y="23084"/>
                    </a:lnTo>
                    <a:lnTo>
                      <a:pt x="78023" y="10842"/>
                    </a:lnTo>
                    <a:cubicBezTo>
                      <a:pt x="78023" y="10675"/>
                      <a:pt x="77923" y="10542"/>
                      <a:pt x="77789" y="10475"/>
                    </a:cubicBezTo>
                    <a:lnTo>
                      <a:pt x="66915" y="201"/>
                    </a:lnTo>
                    <a:cubicBezTo>
                      <a:pt x="66837" y="60"/>
                      <a:pt x="66715" y="0"/>
                      <a:pt x="66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28"/>
              <p:cNvSpPr/>
              <p:nvPr/>
            </p:nvSpPr>
            <p:spPr>
              <a:xfrm>
                <a:off x="3832924" y="1562803"/>
                <a:ext cx="572206" cy="530869"/>
              </a:xfrm>
              <a:custGeom>
                <a:avLst/>
                <a:gdLst/>
                <a:ahLst/>
                <a:cxnLst/>
                <a:rect l="l" t="t" r="r" b="b"/>
                <a:pathLst>
                  <a:path w="47202" h="43783" extrusionOk="0">
                    <a:moveTo>
                      <a:pt x="34540" y="1"/>
                    </a:moveTo>
                    <a:cubicBezTo>
                      <a:pt x="34363" y="1"/>
                      <a:pt x="34182" y="76"/>
                      <a:pt x="34058" y="218"/>
                    </a:cubicBezTo>
                    <a:cubicBezTo>
                      <a:pt x="33791" y="452"/>
                      <a:pt x="33858" y="885"/>
                      <a:pt x="34092" y="1119"/>
                    </a:cubicBezTo>
                    <a:lnTo>
                      <a:pt x="36593" y="3387"/>
                    </a:lnTo>
                    <a:lnTo>
                      <a:pt x="234" y="42715"/>
                    </a:lnTo>
                    <a:cubicBezTo>
                      <a:pt x="1" y="42949"/>
                      <a:pt x="34" y="43382"/>
                      <a:pt x="301" y="43616"/>
                    </a:cubicBezTo>
                    <a:cubicBezTo>
                      <a:pt x="401" y="43749"/>
                      <a:pt x="568" y="43783"/>
                      <a:pt x="735" y="43783"/>
                    </a:cubicBezTo>
                    <a:cubicBezTo>
                      <a:pt x="901" y="43783"/>
                      <a:pt x="1068" y="43716"/>
                      <a:pt x="1202" y="43583"/>
                    </a:cubicBezTo>
                    <a:lnTo>
                      <a:pt x="37561" y="4254"/>
                    </a:lnTo>
                    <a:lnTo>
                      <a:pt x="44532" y="10526"/>
                    </a:lnTo>
                    <a:cubicBezTo>
                      <a:pt x="45600" y="11526"/>
                      <a:pt x="45733" y="13194"/>
                      <a:pt x="44833" y="14362"/>
                    </a:cubicBezTo>
                    <a:lnTo>
                      <a:pt x="42398" y="17264"/>
                    </a:lnTo>
                    <a:cubicBezTo>
                      <a:pt x="42197" y="17564"/>
                      <a:pt x="42197" y="17931"/>
                      <a:pt x="42464" y="18198"/>
                    </a:cubicBezTo>
                    <a:cubicBezTo>
                      <a:pt x="42598" y="18264"/>
                      <a:pt x="42731" y="18364"/>
                      <a:pt x="42898" y="18364"/>
                    </a:cubicBezTo>
                    <a:cubicBezTo>
                      <a:pt x="43065" y="18364"/>
                      <a:pt x="43265" y="18264"/>
                      <a:pt x="43398" y="18098"/>
                    </a:cubicBezTo>
                    <a:lnTo>
                      <a:pt x="45800" y="15196"/>
                    </a:lnTo>
                    <a:cubicBezTo>
                      <a:pt x="47201" y="13528"/>
                      <a:pt x="47034" y="11026"/>
                      <a:pt x="45400" y="9558"/>
                    </a:cubicBezTo>
                    <a:lnTo>
                      <a:pt x="34959" y="185"/>
                    </a:lnTo>
                    <a:cubicBezTo>
                      <a:pt x="34850" y="60"/>
                      <a:pt x="34696" y="1"/>
                      <a:pt x="345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28"/>
              <p:cNvSpPr/>
              <p:nvPr/>
            </p:nvSpPr>
            <p:spPr>
              <a:xfrm>
                <a:off x="3745973" y="1562803"/>
                <a:ext cx="239407" cy="257050"/>
              </a:xfrm>
              <a:custGeom>
                <a:avLst/>
                <a:gdLst/>
                <a:ahLst/>
                <a:cxnLst/>
                <a:rect l="l" t="t" r="r" b="b"/>
                <a:pathLst>
                  <a:path w="19749" h="21200" extrusionOk="0">
                    <a:moveTo>
                      <a:pt x="19029" y="1"/>
                    </a:moveTo>
                    <a:cubicBezTo>
                      <a:pt x="18852" y="1"/>
                      <a:pt x="18671" y="76"/>
                      <a:pt x="18547" y="218"/>
                    </a:cubicBezTo>
                    <a:lnTo>
                      <a:pt x="234" y="20099"/>
                    </a:lnTo>
                    <a:cubicBezTo>
                      <a:pt x="1" y="20366"/>
                      <a:pt x="34" y="20766"/>
                      <a:pt x="268" y="21033"/>
                    </a:cubicBezTo>
                    <a:cubicBezTo>
                      <a:pt x="368" y="21133"/>
                      <a:pt x="535" y="21200"/>
                      <a:pt x="701" y="21200"/>
                    </a:cubicBezTo>
                    <a:cubicBezTo>
                      <a:pt x="868" y="21200"/>
                      <a:pt x="1035" y="21100"/>
                      <a:pt x="1202" y="20966"/>
                    </a:cubicBezTo>
                    <a:lnTo>
                      <a:pt x="19515" y="1085"/>
                    </a:lnTo>
                    <a:cubicBezTo>
                      <a:pt x="19748" y="852"/>
                      <a:pt x="19715" y="418"/>
                      <a:pt x="19448" y="185"/>
                    </a:cubicBezTo>
                    <a:cubicBezTo>
                      <a:pt x="19339" y="60"/>
                      <a:pt x="19185" y="1"/>
                      <a:pt x="190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28"/>
              <p:cNvSpPr/>
              <p:nvPr/>
            </p:nvSpPr>
            <p:spPr>
              <a:xfrm>
                <a:off x="4622342" y="1849339"/>
                <a:ext cx="28730" cy="171908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4178" fill="none" extrusionOk="0">
                    <a:moveTo>
                      <a:pt x="1" y="1"/>
                    </a:moveTo>
                    <a:lnTo>
                      <a:pt x="2369" y="14178"/>
                    </a:lnTo>
                  </a:path>
                </a:pathLst>
              </a:custGeom>
              <a:noFill/>
              <a:ln w="32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28"/>
              <p:cNvSpPr/>
              <p:nvPr/>
            </p:nvSpPr>
            <p:spPr>
              <a:xfrm>
                <a:off x="3857196" y="2551420"/>
                <a:ext cx="55812" cy="56224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637" extrusionOk="0">
                    <a:moveTo>
                      <a:pt x="2469" y="0"/>
                    </a:moveTo>
                    <a:lnTo>
                      <a:pt x="0" y="2035"/>
                    </a:lnTo>
                    <a:lnTo>
                      <a:pt x="2102" y="4637"/>
                    </a:lnTo>
                    <a:lnTo>
                      <a:pt x="4603" y="2635"/>
                    </a:lnTo>
                    <a:lnTo>
                      <a:pt x="24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28"/>
              <p:cNvSpPr/>
              <p:nvPr/>
            </p:nvSpPr>
            <p:spPr>
              <a:xfrm>
                <a:off x="3932412" y="2560307"/>
                <a:ext cx="56224" cy="56636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4671" extrusionOk="0">
                    <a:moveTo>
                      <a:pt x="2369" y="1"/>
                    </a:moveTo>
                    <a:lnTo>
                      <a:pt x="1" y="2169"/>
                    </a:lnTo>
                    <a:lnTo>
                      <a:pt x="2235" y="4671"/>
                    </a:lnTo>
                    <a:lnTo>
                      <a:pt x="4637" y="2536"/>
                    </a:lnTo>
                    <a:lnTo>
                      <a:pt x="236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28"/>
              <p:cNvSpPr/>
              <p:nvPr/>
            </p:nvSpPr>
            <p:spPr>
              <a:xfrm>
                <a:off x="4003591" y="2439796"/>
                <a:ext cx="55412" cy="53799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4437" extrusionOk="0">
                    <a:moveTo>
                      <a:pt x="3003" y="0"/>
                    </a:moveTo>
                    <a:lnTo>
                      <a:pt x="0" y="2702"/>
                    </a:lnTo>
                    <a:lnTo>
                      <a:pt x="1568" y="4437"/>
                    </a:lnTo>
                    <a:lnTo>
                      <a:pt x="4570" y="1735"/>
                    </a:lnTo>
                    <a:lnTo>
                      <a:pt x="30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28"/>
              <p:cNvSpPr/>
              <p:nvPr/>
            </p:nvSpPr>
            <p:spPr>
              <a:xfrm>
                <a:off x="4752976" y="2940063"/>
                <a:ext cx="311779" cy="180396"/>
              </a:xfrm>
              <a:custGeom>
                <a:avLst/>
                <a:gdLst/>
                <a:ahLst/>
                <a:cxnLst/>
                <a:rect l="l" t="t" r="r" b="b"/>
                <a:pathLst>
                  <a:path w="25719" h="14878" extrusionOk="0">
                    <a:moveTo>
                      <a:pt x="1501" y="0"/>
                    </a:moveTo>
                    <a:lnTo>
                      <a:pt x="0" y="367"/>
                    </a:lnTo>
                    <a:lnTo>
                      <a:pt x="25719" y="14878"/>
                    </a:lnTo>
                    <a:lnTo>
                      <a:pt x="25719" y="968"/>
                    </a:lnTo>
                    <a:lnTo>
                      <a:pt x="15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28"/>
              <p:cNvSpPr/>
              <p:nvPr/>
            </p:nvSpPr>
            <p:spPr>
              <a:xfrm>
                <a:off x="4892497" y="2514612"/>
                <a:ext cx="198554" cy="130647"/>
              </a:xfrm>
              <a:custGeom>
                <a:avLst/>
                <a:gdLst/>
                <a:ahLst/>
                <a:cxnLst/>
                <a:rect l="l" t="t" r="r" b="b"/>
                <a:pathLst>
                  <a:path w="16379" h="10775" extrusionOk="0">
                    <a:moveTo>
                      <a:pt x="1201" y="1"/>
                    </a:moveTo>
                    <a:lnTo>
                      <a:pt x="0" y="1568"/>
                    </a:lnTo>
                    <a:lnTo>
                      <a:pt x="15512" y="10775"/>
                    </a:lnTo>
                    <a:lnTo>
                      <a:pt x="16379" y="7339"/>
                    </a:lnTo>
                    <a:cubicBezTo>
                      <a:pt x="16379" y="7339"/>
                      <a:pt x="10875" y="4237"/>
                      <a:pt x="10708" y="4170"/>
                    </a:cubicBezTo>
                    <a:cubicBezTo>
                      <a:pt x="10706" y="4170"/>
                      <a:pt x="10704" y="4170"/>
                      <a:pt x="10702" y="4170"/>
                    </a:cubicBezTo>
                    <a:cubicBezTo>
                      <a:pt x="10527" y="4170"/>
                      <a:pt x="9908" y="5571"/>
                      <a:pt x="9908" y="5571"/>
                    </a:cubicBezTo>
                    <a:lnTo>
                      <a:pt x="120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28"/>
              <p:cNvSpPr/>
              <p:nvPr/>
            </p:nvSpPr>
            <p:spPr>
              <a:xfrm>
                <a:off x="4964076" y="2293800"/>
                <a:ext cx="44090" cy="44911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3704" extrusionOk="0">
                    <a:moveTo>
                      <a:pt x="1402" y="1"/>
                    </a:moveTo>
                    <a:lnTo>
                      <a:pt x="1" y="1502"/>
                    </a:lnTo>
                    <a:lnTo>
                      <a:pt x="2236" y="3703"/>
                    </a:lnTo>
                    <a:lnTo>
                      <a:pt x="3637" y="226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28"/>
              <p:cNvSpPr/>
              <p:nvPr/>
            </p:nvSpPr>
            <p:spPr>
              <a:xfrm>
                <a:off x="4779261" y="2707928"/>
                <a:ext cx="298032" cy="227319"/>
              </a:xfrm>
              <a:custGeom>
                <a:avLst/>
                <a:gdLst/>
                <a:ahLst/>
                <a:cxnLst/>
                <a:rect l="l" t="t" r="r" b="b"/>
                <a:pathLst>
                  <a:path w="24585" h="18748" extrusionOk="0">
                    <a:moveTo>
                      <a:pt x="6472" y="0"/>
                    </a:moveTo>
                    <a:lnTo>
                      <a:pt x="6372" y="6138"/>
                    </a:lnTo>
                    <a:lnTo>
                      <a:pt x="10508" y="6372"/>
                    </a:lnTo>
                    <a:lnTo>
                      <a:pt x="10308" y="11875"/>
                    </a:lnTo>
                    <a:lnTo>
                      <a:pt x="334" y="11742"/>
                    </a:lnTo>
                    <a:lnTo>
                      <a:pt x="0" y="17613"/>
                    </a:lnTo>
                    <a:lnTo>
                      <a:pt x="24585" y="18747"/>
                    </a:lnTo>
                    <a:lnTo>
                      <a:pt x="23684" y="12309"/>
                    </a:lnTo>
                    <a:lnTo>
                      <a:pt x="13644" y="12042"/>
                    </a:lnTo>
                    <a:lnTo>
                      <a:pt x="13877" y="6405"/>
                    </a:lnTo>
                    <a:lnTo>
                      <a:pt x="18347" y="6572"/>
                    </a:lnTo>
                    <a:lnTo>
                      <a:pt x="18380" y="200"/>
                    </a:lnTo>
                    <a:lnTo>
                      <a:pt x="64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28"/>
              <p:cNvSpPr/>
              <p:nvPr/>
            </p:nvSpPr>
            <p:spPr>
              <a:xfrm>
                <a:off x="4583922" y="3009218"/>
                <a:ext cx="40053" cy="38836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3203" extrusionOk="0">
                    <a:moveTo>
                      <a:pt x="1335" y="0"/>
                    </a:moveTo>
                    <a:lnTo>
                      <a:pt x="1" y="2002"/>
                    </a:lnTo>
                    <a:lnTo>
                      <a:pt x="1969" y="3203"/>
                    </a:lnTo>
                    <a:lnTo>
                      <a:pt x="3303" y="1068"/>
                    </a:lnTo>
                    <a:lnTo>
                      <a:pt x="13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28"/>
              <p:cNvSpPr/>
              <p:nvPr/>
            </p:nvSpPr>
            <p:spPr>
              <a:xfrm>
                <a:off x="4667637" y="2978884"/>
                <a:ext cx="39641" cy="48949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4037" extrusionOk="0">
                    <a:moveTo>
                      <a:pt x="1702" y="1"/>
                    </a:moveTo>
                    <a:lnTo>
                      <a:pt x="1" y="3069"/>
                    </a:lnTo>
                    <a:lnTo>
                      <a:pt x="1702" y="4037"/>
                    </a:lnTo>
                    <a:lnTo>
                      <a:pt x="3270" y="1001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28"/>
              <p:cNvSpPr/>
              <p:nvPr/>
            </p:nvSpPr>
            <p:spPr>
              <a:xfrm>
                <a:off x="3869732" y="2915791"/>
                <a:ext cx="55812" cy="58661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838" extrusionOk="0">
                    <a:moveTo>
                      <a:pt x="1701" y="1"/>
                    </a:moveTo>
                    <a:lnTo>
                      <a:pt x="0" y="1402"/>
                    </a:lnTo>
                    <a:lnTo>
                      <a:pt x="2936" y="4838"/>
                    </a:lnTo>
                    <a:lnTo>
                      <a:pt x="4603" y="3237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28"/>
              <p:cNvSpPr/>
              <p:nvPr/>
            </p:nvSpPr>
            <p:spPr>
              <a:xfrm>
                <a:off x="4397494" y="2525536"/>
                <a:ext cx="47726" cy="44899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703" extrusionOk="0">
                    <a:moveTo>
                      <a:pt x="2502" y="0"/>
                    </a:moveTo>
                    <a:lnTo>
                      <a:pt x="0" y="2702"/>
                    </a:lnTo>
                    <a:lnTo>
                      <a:pt x="1201" y="3703"/>
                    </a:lnTo>
                    <a:lnTo>
                      <a:pt x="3936" y="1201"/>
                    </a:lnTo>
                    <a:lnTo>
                      <a:pt x="25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28"/>
              <p:cNvSpPr/>
              <p:nvPr/>
            </p:nvSpPr>
            <p:spPr>
              <a:xfrm>
                <a:off x="4801096" y="2387227"/>
                <a:ext cx="128195" cy="114472"/>
              </a:xfrm>
              <a:custGeom>
                <a:avLst/>
                <a:gdLst/>
                <a:ahLst/>
                <a:cxnLst/>
                <a:rect l="l" t="t" r="r" b="b"/>
                <a:pathLst>
                  <a:path w="10575" h="9441" extrusionOk="0">
                    <a:moveTo>
                      <a:pt x="9107" y="0"/>
                    </a:moveTo>
                    <a:lnTo>
                      <a:pt x="1" y="8072"/>
                    </a:lnTo>
                    <a:lnTo>
                      <a:pt x="3170" y="9440"/>
                    </a:lnTo>
                    <a:lnTo>
                      <a:pt x="7706" y="5504"/>
                    </a:lnTo>
                    <a:lnTo>
                      <a:pt x="7072" y="4170"/>
                    </a:lnTo>
                    <a:lnTo>
                      <a:pt x="10575" y="1268"/>
                    </a:lnTo>
                    <a:lnTo>
                      <a:pt x="9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28"/>
              <p:cNvSpPr/>
              <p:nvPr/>
            </p:nvSpPr>
            <p:spPr>
              <a:xfrm>
                <a:off x="4570986" y="2563544"/>
                <a:ext cx="2837" cy="3249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68" extrusionOk="0">
                    <a:moveTo>
                      <a:pt x="134" y="1"/>
                    </a:moveTo>
                    <a:cubicBezTo>
                      <a:pt x="34" y="1"/>
                      <a:pt x="0" y="67"/>
                      <a:pt x="0" y="134"/>
                    </a:cubicBezTo>
                    <a:cubicBezTo>
                      <a:pt x="0" y="201"/>
                      <a:pt x="34" y="268"/>
                      <a:pt x="134" y="268"/>
                    </a:cubicBezTo>
                    <a:cubicBezTo>
                      <a:pt x="201" y="268"/>
                      <a:pt x="234" y="201"/>
                      <a:pt x="234" y="134"/>
                    </a:cubicBezTo>
                    <a:cubicBezTo>
                      <a:pt x="234" y="67"/>
                      <a:pt x="201" y="1"/>
                      <a:pt x="134" y="1"/>
                    </a:cubicBezTo>
                    <a:close/>
                  </a:path>
                </a:pathLst>
              </a:custGeom>
              <a:solidFill>
                <a:srgbClr val="FFE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28"/>
              <p:cNvSpPr/>
              <p:nvPr/>
            </p:nvSpPr>
            <p:spPr>
              <a:xfrm>
                <a:off x="4561274" y="2563544"/>
                <a:ext cx="2849" cy="3249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68" extrusionOk="0">
                    <a:moveTo>
                      <a:pt x="134" y="1"/>
                    </a:moveTo>
                    <a:cubicBezTo>
                      <a:pt x="68" y="1"/>
                      <a:pt x="1" y="67"/>
                      <a:pt x="1" y="134"/>
                    </a:cubicBezTo>
                    <a:cubicBezTo>
                      <a:pt x="1" y="201"/>
                      <a:pt x="68" y="268"/>
                      <a:pt x="134" y="268"/>
                    </a:cubicBezTo>
                    <a:cubicBezTo>
                      <a:pt x="201" y="268"/>
                      <a:pt x="234" y="201"/>
                      <a:pt x="234" y="134"/>
                    </a:cubicBezTo>
                    <a:cubicBezTo>
                      <a:pt x="234" y="67"/>
                      <a:pt x="201" y="1"/>
                      <a:pt x="134" y="1"/>
                    </a:cubicBezTo>
                    <a:close/>
                  </a:path>
                </a:pathLst>
              </a:custGeom>
              <a:solidFill>
                <a:srgbClr val="FFE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28"/>
              <p:cNvSpPr/>
              <p:nvPr/>
            </p:nvSpPr>
            <p:spPr>
              <a:xfrm>
                <a:off x="4585134" y="2570419"/>
                <a:ext cx="2849" cy="2849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5" extrusionOk="0">
                    <a:moveTo>
                      <a:pt x="134" y="1"/>
                    </a:moveTo>
                    <a:cubicBezTo>
                      <a:pt x="34" y="1"/>
                      <a:pt x="1" y="34"/>
                      <a:pt x="1" y="134"/>
                    </a:cubicBezTo>
                    <a:cubicBezTo>
                      <a:pt x="1" y="201"/>
                      <a:pt x="34" y="234"/>
                      <a:pt x="134" y="234"/>
                    </a:cubicBezTo>
                    <a:cubicBezTo>
                      <a:pt x="201" y="234"/>
                      <a:pt x="234" y="201"/>
                      <a:pt x="234" y="134"/>
                    </a:cubicBezTo>
                    <a:cubicBezTo>
                      <a:pt x="234" y="34"/>
                      <a:pt x="168" y="1"/>
                      <a:pt x="134" y="1"/>
                    </a:cubicBezTo>
                    <a:close/>
                  </a:path>
                </a:pathLst>
              </a:custGeom>
              <a:solidFill>
                <a:srgbClr val="FFE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92" name="Google Shape;1592;p28"/>
              <p:cNvGrpSpPr/>
              <p:nvPr/>
            </p:nvGrpSpPr>
            <p:grpSpPr>
              <a:xfrm>
                <a:off x="3652104" y="1376114"/>
                <a:ext cx="1397347" cy="194952"/>
                <a:chOff x="3685676" y="1361950"/>
                <a:chExt cx="1348010" cy="188087"/>
              </a:xfrm>
            </p:grpSpPr>
            <p:sp>
              <p:nvSpPr>
                <p:cNvPr id="1593" name="Google Shape;1593;p28"/>
                <p:cNvSpPr/>
                <p:nvPr/>
              </p:nvSpPr>
              <p:spPr>
                <a:xfrm>
                  <a:off x="3685676" y="1361950"/>
                  <a:ext cx="1348010" cy="188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51" h="9674" extrusionOk="0">
                      <a:moveTo>
                        <a:pt x="4838" y="0"/>
                      </a:moveTo>
                      <a:cubicBezTo>
                        <a:pt x="2169" y="0"/>
                        <a:pt x="1" y="2168"/>
                        <a:pt x="1" y="4837"/>
                      </a:cubicBezTo>
                      <a:cubicBezTo>
                        <a:pt x="1" y="7506"/>
                        <a:pt x="2169" y="9674"/>
                        <a:pt x="4838" y="9674"/>
                      </a:cubicBezTo>
                      <a:lnTo>
                        <a:pt x="64447" y="9674"/>
                      </a:lnTo>
                      <a:cubicBezTo>
                        <a:pt x="67116" y="9674"/>
                        <a:pt x="69350" y="7472"/>
                        <a:pt x="69284" y="4837"/>
                      </a:cubicBezTo>
                      <a:cubicBezTo>
                        <a:pt x="69284" y="2168"/>
                        <a:pt x="67116" y="0"/>
                        <a:pt x="644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28"/>
                <p:cNvSpPr/>
                <p:nvPr/>
              </p:nvSpPr>
              <p:spPr>
                <a:xfrm>
                  <a:off x="4860658" y="1414479"/>
                  <a:ext cx="64843" cy="64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6" h="3336" fill="none" extrusionOk="0">
                      <a:moveTo>
                        <a:pt x="3336" y="1668"/>
                      </a:moveTo>
                      <a:cubicBezTo>
                        <a:pt x="3336" y="2602"/>
                        <a:pt x="2602" y="3336"/>
                        <a:pt x="1668" y="3336"/>
                      </a:cubicBezTo>
                      <a:cubicBezTo>
                        <a:pt x="767" y="3336"/>
                        <a:pt x="0" y="2602"/>
                        <a:pt x="0" y="1668"/>
                      </a:cubicBezTo>
                      <a:cubicBezTo>
                        <a:pt x="0" y="767"/>
                        <a:pt x="767" y="0"/>
                        <a:pt x="1668" y="0"/>
                      </a:cubicBezTo>
                      <a:cubicBezTo>
                        <a:pt x="2569" y="0"/>
                        <a:pt x="3336" y="767"/>
                        <a:pt x="3336" y="166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167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95;p28"/>
                <p:cNvSpPr/>
                <p:nvPr/>
              </p:nvSpPr>
              <p:spPr>
                <a:xfrm>
                  <a:off x="4911881" y="1472839"/>
                  <a:ext cx="18174" cy="23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" h="1202" fill="none" extrusionOk="0">
                      <a:moveTo>
                        <a:pt x="0" y="0"/>
                      </a:moveTo>
                      <a:lnTo>
                        <a:pt x="934" y="1201"/>
                      </a:lnTo>
                    </a:path>
                  </a:pathLst>
                </a:custGeom>
                <a:solidFill>
                  <a:schemeClr val="accent1"/>
                </a:solidFill>
                <a:ln w="1167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96;p28"/>
                <p:cNvSpPr/>
                <p:nvPr/>
              </p:nvSpPr>
              <p:spPr>
                <a:xfrm>
                  <a:off x="3779061" y="1427446"/>
                  <a:ext cx="72638" cy="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1" fill="none" extrusionOk="0">
                      <a:moveTo>
                        <a:pt x="0" y="0"/>
                      </a:moveTo>
                      <a:lnTo>
                        <a:pt x="3736" y="0"/>
                      </a:lnTo>
                    </a:path>
                  </a:pathLst>
                </a:custGeom>
                <a:solidFill>
                  <a:schemeClr val="accent1"/>
                </a:solidFill>
                <a:ln w="1167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97;p28"/>
                <p:cNvSpPr/>
                <p:nvPr/>
              </p:nvSpPr>
              <p:spPr>
                <a:xfrm>
                  <a:off x="3779061" y="1455984"/>
                  <a:ext cx="72638" cy="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1" fill="none" extrusionOk="0">
                      <a:moveTo>
                        <a:pt x="0" y="0"/>
                      </a:moveTo>
                      <a:lnTo>
                        <a:pt x="3736" y="0"/>
                      </a:lnTo>
                    </a:path>
                  </a:pathLst>
                </a:custGeom>
                <a:solidFill>
                  <a:schemeClr val="accent1"/>
                </a:solidFill>
                <a:ln w="1167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98;p28"/>
                <p:cNvSpPr/>
                <p:nvPr/>
              </p:nvSpPr>
              <p:spPr>
                <a:xfrm>
                  <a:off x="3779061" y="1483221"/>
                  <a:ext cx="72638" cy="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" h="1" fill="none" extrusionOk="0">
                      <a:moveTo>
                        <a:pt x="0" y="0"/>
                      </a:moveTo>
                      <a:lnTo>
                        <a:pt x="3736" y="0"/>
                      </a:lnTo>
                    </a:path>
                  </a:pathLst>
                </a:custGeom>
                <a:solidFill>
                  <a:schemeClr val="accent1"/>
                </a:solidFill>
                <a:ln w="1167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99" name="Google Shape;1599;p28"/>
            <p:cNvSpPr/>
            <p:nvPr/>
          </p:nvSpPr>
          <p:spPr>
            <a:xfrm rot="10800000">
              <a:off x="3574975" y="3924225"/>
              <a:ext cx="1526400" cy="428400"/>
            </a:xfrm>
            <a:prstGeom prst="round2SameRect">
              <a:avLst>
                <a:gd name="adj1" fmla="val 23248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8"/>
            <p:cNvSpPr/>
            <p:nvPr/>
          </p:nvSpPr>
          <p:spPr>
            <a:xfrm>
              <a:off x="3574600" y="1183449"/>
              <a:ext cx="1526400" cy="264300"/>
            </a:xfrm>
            <a:prstGeom prst="round2SameRect">
              <a:avLst>
                <a:gd name="adj1" fmla="val 23248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8"/>
            <p:cNvSpPr/>
            <p:nvPr/>
          </p:nvSpPr>
          <p:spPr>
            <a:xfrm>
              <a:off x="4095925" y="1296550"/>
              <a:ext cx="476400" cy="38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8"/>
            <p:cNvSpPr/>
            <p:nvPr/>
          </p:nvSpPr>
          <p:spPr>
            <a:xfrm>
              <a:off x="4244938" y="4045575"/>
              <a:ext cx="185700" cy="185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3" name="Google Shape;1603;p28"/>
          <p:cNvGrpSpPr/>
          <p:nvPr/>
        </p:nvGrpSpPr>
        <p:grpSpPr>
          <a:xfrm>
            <a:off x="772268" y="2233539"/>
            <a:ext cx="2276400" cy="1535997"/>
            <a:chOff x="772276" y="2189700"/>
            <a:chExt cx="2276400" cy="1535997"/>
          </a:xfrm>
        </p:grpSpPr>
        <p:sp>
          <p:nvSpPr>
            <p:cNvPr id="1604" name="Google Shape;1604;p28"/>
            <p:cNvSpPr txBox="1"/>
            <p:nvPr/>
          </p:nvSpPr>
          <p:spPr>
            <a:xfrm>
              <a:off x="772276" y="2874897"/>
              <a:ext cx="22764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Colsubsidio desea establecer la probabilidad que un cliente en una de sus líneas de negocio (Crédito) se vaya o no. Para esto se tiene un histórico de datos de los clientes que han solicitado un tipo de retiro y los que no lo han expresado.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5" name="Google Shape;1605;p28"/>
            <p:cNvSpPr txBox="1"/>
            <p:nvPr/>
          </p:nvSpPr>
          <p:spPr>
            <a:xfrm>
              <a:off x="790575" y="2189700"/>
              <a:ext cx="16047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Modelo Fuga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606" name="Google Shape;1606;p28"/>
          <p:cNvCxnSpPr>
            <a:stCxn id="1605" idx="3"/>
            <a:endCxn id="1607" idx="2"/>
          </p:cNvCxnSpPr>
          <p:nvPr/>
        </p:nvCxnSpPr>
        <p:spPr>
          <a:xfrm flipV="1">
            <a:off x="2395267" y="1709125"/>
            <a:ext cx="1455483" cy="69556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08" name="Google Shape;1608;p28"/>
          <p:cNvSpPr txBox="1"/>
          <p:nvPr/>
        </p:nvSpPr>
        <p:spPr>
          <a:xfrm>
            <a:off x="5795625" y="2781618"/>
            <a:ext cx="2964705" cy="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Colsubsidio desea segmentar y perfilar sus clientes de Crédito con el objetivo de ofrecerles a través de campañas de marketing tarjetas de crédito y seguros. Para este ejercicio, utilice las fuentes de datos provistas para el primer modelo y construya un modelo que permita segmentar los clientes. Mencione las métricas que tuvo en cuenta para evaluar la confiabilidad de su modelo.</a:t>
            </a: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9" name="Google Shape;1609;p28"/>
          <p:cNvSpPr txBox="1"/>
          <p:nvPr/>
        </p:nvSpPr>
        <p:spPr>
          <a:xfrm>
            <a:off x="6355127" y="1609122"/>
            <a:ext cx="16002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Modelo Segmentación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10" name="Google Shape;1610;p28"/>
          <p:cNvGrpSpPr/>
          <p:nvPr/>
        </p:nvGrpSpPr>
        <p:grpSpPr>
          <a:xfrm>
            <a:off x="8034802" y="1568975"/>
            <a:ext cx="594358" cy="594358"/>
            <a:chOff x="2952675" y="1926200"/>
            <a:chExt cx="465725" cy="465725"/>
          </a:xfrm>
        </p:grpSpPr>
        <p:sp>
          <p:nvSpPr>
            <p:cNvPr id="1611" name="Google Shape;1611;p28"/>
            <p:cNvSpPr/>
            <p:nvPr/>
          </p:nvSpPr>
          <p:spPr>
            <a:xfrm>
              <a:off x="2952675" y="1926200"/>
              <a:ext cx="465725" cy="465725"/>
            </a:xfrm>
            <a:custGeom>
              <a:avLst/>
              <a:gdLst/>
              <a:ahLst/>
              <a:cxnLst/>
              <a:rect l="l" t="t" r="r" b="b"/>
              <a:pathLst>
                <a:path w="18629" h="18629" extrusionOk="0">
                  <a:moveTo>
                    <a:pt x="9315" y="0"/>
                  </a:moveTo>
                  <a:cubicBezTo>
                    <a:pt x="4169" y="0"/>
                    <a:pt x="1" y="4168"/>
                    <a:pt x="1" y="9314"/>
                  </a:cubicBezTo>
                  <a:cubicBezTo>
                    <a:pt x="1" y="14460"/>
                    <a:pt x="4169" y="18628"/>
                    <a:pt x="9315" y="18628"/>
                  </a:cubicBezTo>
                  <a:cubicBezTo>
                    <a:pt x="14458" y="18628"/>
                    <a:pt x="18629" y="14460"/>
                    <a:pt x="18629" y="9314"/>
                  </a:cubicBezTo>
                  <a:cubicBezTo>
                    <a:pt x="18629" y="4171"/>
                    <a:pt x="14458" y="0"/>
                    <a:pt x="93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8"/>
            <p:cNvSpPr/>
            <p:nvPr/>
          </p:nvSpPr>
          <p:spPr>
            <a:xfrm>
              <a:off x="3322850" y="1980775"/>
              <a:ext cx="63675" cy="27300"/>
            </a:xfrm>
            <a:custGeom>
              <a:avLst/>
              <a:gdLst/>
              <a:ahLst/>
              <a:cxnLst/>
              <a:rect l="l" t="t" r="r" b="b"/>
              <a:pathLst>
                <a:path w="2547" h="1092" extrusionOk="0">
                  <a:moveTo>
                    <a:pt x="184" y="0"/>
                  </a:moveTo>
                  <a:cubicBezTo>
                    <a:pt x="79" y="0"/>
                    <a:pt x="0" y="82"/>
                    <a:pt x="0" y="183"/>
                  </a:cubicBezTo>
                  <a:lnTo>
                    <a:pt x="0" y="911"/>
                  </a:lnTo>
                  <a:cubicBezTo>
                    <a:pt x="0" y="1013"/>
                    <a:pt x="79" y="1092"/>
                    <a:pt x="184" y="1092"/>
                  </a:cubicBezTo>
                  <a:lnTo>
                    <a:pt x="2366" y="1092"/>
                  </a:lnTo>
                  <a:cubicBezTo>
                    <a:pt x="2463" y="1092"/>
                    <a:pt x="2547" y="1013"/>
                    <a:pt x="2547" y="911"/>
                  </a:cubicBezTo>
                  <a:lnTo>
                    <a:pt x="2547" y="183"/>
                  </a:lnTo>
                  <a:cubicBezTo>
                    <a:pt x="2547" y="82"/>
                    <a:pt x="2468" y="0"/>
                    <a:pt x="2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8"/>
            <p:cNvSpPr/>
            <p:nvPr/>
          </p:nvSpPr>
          <p:spPr>
            <a:xfrm>
              <a:off x="3007250" y="1971600"/>
              <a:ext cx="368375" cy="391125"/>
            </a:xfrm>
            <a:custGeom>
              <a:avLst/>
              <a:gdLst/>
              <a:ahLst/>
              <a:cxnLst/>
              <a:rect l="l" t="t" r="r" b="b"/>
              <a:pathLst>
                <a:path w="14735" h="15645" extrusionOk="0">
                  <a:moveTo>
                    <a:pt x="12551" y="0"/>
                  </a:moveTo>
                  <a:cubicBezTo>
                    <a:pt x="12351" y="0"/>
                    <a:pt x="12188" y="163"/>
                    <a:pt x="12188" y="364"/>
                  </a:cubicBezTo>
                  <a:lnTo>
                    <a:pt x="12188" y="745"/>
                  </a:lnTo>
                  <a:cubicBezTo>
                    <a:pt x="11163" y="879"/>
                    <a:pt x="10368" y="1758"/>
                    <a:pt x="10368" y="2815"/>
                  </a:cubicBezTo>
                  <a:lnTo>
                    <a:pt x="10368" y="12190"/>
                  </a:lnTo>
                  <a:cubicBezTo>
                    <a:pt x="10368" y="13698"/>
                    <a:pt x="9146" y="14920"/>
                    <a:pt x="7641" y="14920"/>
                  </a:cubicBezTo>
                  <a:cubicBezTo>
                    <a:pt x="6323" y="14920"/>
                    <a:pt x="5220" y="13983"/>
                    <a:pt x="4966" y="12737"/>
                  </a:cubicBezTo>
                  <a:lnTo>
                    <a:pt x="7277" y="12737"/>
                  </a:lnTo>
                  <a:cubicBezTo>
                    <a:pt x="7676" y="12737"/>
                    <a:pt x="8005" y="12408"/>
                    <a:pt x="8005" y="12010"/>
                  </a:cubicBezTo>
                  <a:lnTo>
                    <a:pt x="8005" y="1095"/>
                  </a:lnTo>
                  <a:cubicBezTo>
                    <a:pt x="8005" y="696"/>
                    <a:pt x="7676" y="367"/>
                    <a:pt x="7277" y="367"/>
                  </a:cubicBezTo>
                  <a:lnTo>
                    <a:pt x="1139" y="367"/>
                  </a:lnTo>
                  <a:cubicBezTo>
                    <a:pt x="728" y="713"/>
                    <a:pt x="344" y="1095"/>
                    <a:pt x="1" y="1505"/>
                  </a:cubicBezTo>
                  <a:lnTo>
                    <a:pt x="1" y="12007"/>
                  </a:lnTo>
                  <a:cubicBezTo>
                    <a:pt x="1" y="12405"/>
                    <a:pt x="327" y="12734"/>
                    <a:pt x="728" y="12734"/>
                  </a:cubicBezTo>
                  <a:lnTo>
                    <a:pt x="4227" y="12734"/>
                  </a:lnTo>
                  <a:cubicBezTo>
                    <a:pt x="4489" y="14382"/>
                    <a:pt x="5918" y="15645"/>
                    <a:pt x="7641" y="15645"/>
                  </a:cubicBezTo>
                  <a:cubicBezTo>
                    <a:pt x="9548" y="15645"/>
                    <a:pt x="11096" y="14094"/>
                    <a:pt x="11096" y="12187"/>
                  </a:cubicBezTo>
                  <a:lnTo>
                    <a:pt x="11096" y="2815"/>
                  </a:lnTo>
                  <a:cubicBezTo>
                    <a:pt x="11096" y="2157"/>
                    <a:pt x="11565" y="1607"/>
                    <a:pt x="12188" y="1485"/>
                  </a:cubicBezTo>
                  <a:cubicBezTo>
                    <a:pt x="12202" y="1674"/>
                    <a:pt x="12359" y="1822"/>
                    <a:pt x="12551" y="1822"/>
                  </a:cubicBezTo>
                  <a:lnTo>
                    <a:pt x="14371" y="1822"/>
                  </a:lnTo>
                  <a:cubicBezTo>
                    <a:pt x="14571" y="1822"/>
                    <a:pt x="14734" y="1659"/>
                    <a:pt x="14734" y="1459"/>
                  </a:cubicBezTo>
                  <a:lnTo>
                    <a:pt x="14734" y="367"/>
                  </a:lnTo>
                  <a:cubicBezTo>
                    <a:pt x="14734" y="166"/>
                    <a:pt x="14571" y="3"/>
                    <a:pt x="143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8"/>
            <p:cNvSpPr/>
            <p:nvPr/>
          </p:nvSpPr>
          <p:spPr>
            <a:xfrm>
              <a:off x="3034550" y="1971675"/>
              <a:ext cx="341075" cy="318375"/>
            </a:xfrm>
            <a:custGeom>
              <a:avLst/>
              <a:gdLst/>
              <a:ahLst/>
              <a:cxnLst/>
              <a:rect l="l" t="t" r="r" b="b"/>
              <a:pathLst>
                <a:path w="13643" h="12735" extrusionOk="0">
                  <a:moveTo>
                    <a:pt x="12187" y="0"/>
                  </a:moveTo>
                  <a:cubicBezTo>
                    <a:pt x="11986" y="0"/>
                    <a:pt x="11823" y="163"/>
                    <a:pt x="11823" y="364"/>
                  </a:cubicBezTo>
                  <a:lnTo>
                    <a:pt x="11823" y="911"/>
                  </a:lnTo>
                  <a:cubicBezTo>
                    <a:pt x="11823" y="1109"/>
                    <a:pt x="11986" y="1275"/>
                    <a:pt x="12187" y="1275"/>
                  </a:cubicBezTo>
                  <a:lnTo>
                    <a:pt x="13279" y="1275"/>
                  </a:lnTo>
                  <a:cubicBezTo>
                    <a:pt x="13479" y="1275"/>
                    <a:pt x="13642" y="1109"/>
                    <a:pt x="13642" y="911"/>
                  </a:cubicBezTo>
                  <a:lnTo>
                    <a:pt x="13642" y="364"/>
                  </a:lnTo>
                  <a:cubicBezTo>
                    <a:pt x="13642" y="163"/>
                    <a:pt x="13479" y="0"/>
                    <a:pt x="13279" y="0"/>
                  </a:cubicBezTo>
                  <a:close/>
                  <a:moveTo>
                    <a:pt x="728" y="364"/>
                  </a:moveTo>
                  <a:cubicBezTo>
                    <a:pt x="326" y="364"/>
                    <a:pt x="0" y="690"/>
                    <a:pt x="0" y="1092"/>
                  </a:cubicBezTo>
                  <a:lnTo>
                    <a:pt x="0" y="12007"/>
                  </a:lnTo>
                  <a:cubicBezTo>
                    <a:pt x="0" y="12405"/>
                    <a:pt x="326" y="12734"/>
                    <a:pt x="728" y="12734"/>
                  </a:cubicBezTo>
                  <a:lnTo>
                    <a:pt x="6185" y="12734"/>
                  </a:lnTo>
                  <a:cubicBezTo>
                    <a:pt x="6584" y="12734"/>
                    <a:pt x="6913" y="12405"/>
                    <a:pt x="6913" y="12007"/>
                  </a:cubicBezTo>
                  <a:lnTo>
                    <a:pt x="6913" y="1092"/>
                  </a:lnTo>
                  <a:cubicBezTo>
                    <a:pt x="6913" y="687"/>
                    <a:pt x="6584" y="364"/>
                    <a:pt x="6185" y="3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8"/>
            <p:cNvSpPr/>
            <p:nvPr/>
          </p:nvSpPr>
          <p:spPr>
            <a:xfrm>
              <a:off x="3025450" y="2008050"/>
              <a:ext cx="163750" cy="163750"/>
            </a:xfrm>
            <a:custGeom>
              <a:avLst/>
              <a:gdLst/>
              <a:ahLst/>
              <a:cxnLst/>
              <a:rect l="l" t="t" r="r" b="b"/>
              <a:pathLst>
                <a:path w="6550" h="6550" extrusionOk="0">
                  <a:moveTo>
                    <a:pt x="3275" y="2367"/>
                  </a:moveTo>
                  <a:cubicBezTo>
                    <a:pt x="2771" y="2367"/>
                    <a:pt x="2364" y="2774"/>
                    <a:pt x="2364" y="3275"/>
                  </a:cubicBezTo>
                  <a:cubicBezTo>
                    <a:pt x="2364" y="3779"/>
                    <a:pt x="2771" y="4186"/>
                    <a:pt x="3275" y="4186"/>
                  </a:cubicBezTo>
                  <a:cubicBezTo>
                    <a:pt x="3776" y="4186"/>
                    <a:pt x="4183" y="3779"/>
                    <a:pt x="4183" y="3275"/>
                  </a:cubicBezTo>
                  <a:cubicBezTo>
                    <a:pt x="4183" y="2774"/>
                    <a:pt x="3776" y="2367"/>
                    <a:pt x="3275" y="2367"/>
                  </a:cubicBezTo>
                  <a:close/>
                  <a:moveTo>
                    <a:pt x="3275" y="1820"/>
                  </a:moveTo>
                  <a:cubicBezTo>
                    <a:pt x="4078" y="1820"/>
                    <a:pt x="4730" y="2472"/>
                    <a:pt x="4730" y="3275"/>
                  </a:cubicBezTo>
                  <a:cubicBezTo>
                    <a:pt x="4730" y="4078"/>
                    <a:pt x="4075" y="4730"/>
                    <a:pt x="3275" y="4730"/>
                  </a:cubicBezTo>
                  <a:cubicBezTo>
                    <a:pt x="2469" y="4730"/>
                    <a:pt x="1820" y="4078"/>
                    <a:pt x="1820" y="3275"/>
                  </a:cubicBezTo>
                  <a:cubicBezTo>
                    <a:pt x="1820" y="2472"/>
                    <a:pt x="2469" y="1820"/>
                    <a:pt x="3275" y="1820"/>
                  </a:cubicBezTo>
                  <a:close/>
                  <a:moveTo>
                    <a:pt x="3275" y="1"/>
                  </a:moveTo>
                  <a:cubicBezTo>
                    <a:pt x="1464" y="1"/>
                    <a:pt x="0" y="1468"/>
                    <a:pt x="0" y="3275"/>
                  </a:cubicBezTo>
                  <a:cubicBezTo>
                    <a:pt x="0" y="5083"/>
                    <a:pt x="1464" y="6549"/>
                    <a:pt x="3275" y="6549"/>
                  </a:cubicBezTo>
                  <a:cubicBezTo>
                    <a:pt x="5082" y="6549"/>
                    <a:pt x="6549" y="5083"/>
                    <a:pt x="6549" y="3275"/>
                  </a:cubicBezTo>
                  <a:cubicBezTo>
                    <a:pt x="6549" y="1468"/>
                    <a:pt x="5082" y="1"/>
                    <a:pt x="3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8"/>
            <p:cNvSpPr/>
            <p:nvPr/>
          </p:nvSpPr>
          <p:spPr>
            <a:xfrm>
              <a:off x="3025300" y="2008050"/>
              <a:ext cx="94475" cy="163750"/>
            </a:xfrm>
            <a:custGeom>
              <a:avLst/>
              <a:gdLst/>
              <a:ahLst/>
              <a:cxnLst/>
              <a:rect l="l" t="t" r="r" b="b"/>
              <a:pathLst>
                <a:path w="3779" h="6550" extrusionOk="0">
                  <a:moveTo>
                    <a:pt x="3275" y="1"/>
                  </a:moveTo>
                  <a:cubicBezTo>
                    <a:pt x="1468" y="1"/>
                    <a:pt x="1" y="1468"/>
                    <a:pt x="1" y="3275"/>
                  </a:cubicBezTo>
                  <a:cubicBezTo>
                    <a:pt x="1" y="5083"/>
                    <a:pt x="1468" y="6549"/>
                    <a:pt x="3275" y="6549"/>
                  </a:cubicBezTo>
                  <a:cubicBezTo>
                    <a:pt x="3447" y="6549"/>
                    <a:pt x="3616" y="6538"/>
                    <a:pt x="3779" y="6512"/>
                  </a:cubicBezTo>
                  <a:cubicBezTo>
                    <a:pt x="2207" y="6270"/>
                    <a:pt x="1005" y="4917"/>
                    <a:pt x="1005" y="3275"/>
                  </a:cubicBezTo>
                  <a:cubicBezTo>
                    <a:pt x="1005" y="1633"/>
                    <a:pt x="2207" y="277"/>
                    <a:pt x="3779" y="36"/>
                  </a:cubicBezTo>
                  <a:cubicBezTo>
                    <a:pt x="3616" y="15"/>
                    <a:pt x="3447" y="1"/>
                    <a:pt x="3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17" name="Google Shape;1617;p28"/>
          <p:cNvCxnSpPr>
            <a:cxnSpLocks/>
          </p:cNvCxnSpPr>
          <p:nvPr/>
        </p:nvCxnSpPr>
        <p:spPr>
          <a:xfrm>
            <a:off x="4986511" y="2012655"/>
            <a:ext cx="1700100" cy="6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19" name="Google Shape;1619;p28"/>
          <p:cNvCxnSpPr/>
          <p:nvPr/>
        </p:nvCxnSpPr>
        <p:spPr>
          <a:xfrm>
            <a:off x="9525" y="4733925"/>
            <a:ext cx="916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7" name="Google Shape;1607;p28"/>
          <p:cNvSpPr/>
          <p:nvPr/>
        </p:nvSpPr>
        <p:spPr>
          <a:xfrm>
            <a:off x="3850750" y="1566025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28"/>
          <p:cNvSpPr/>
          <p:nvPr/>
        </p:nvSpPr>
        <p:spPr>
          <a:xfrm>
            <a:off x="4767000" y="3262775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6445645" y="954400"/>
            <a:ext cx="2184000" cy="218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6511050" y="1019800"/>
            <a:ext cx="2053200" cy="2053200"/>
          </a:xfrm>
          <a:prstGeom prst="arc">
            <a:avLst>
              <a:gd name="adj1" fmla="val 16200000"/>
              <a:gd name="adj2" fmla="val 1986634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5073634" y="2419255"/>
            <a:ext cx="2184000" cy="218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5139025" y="2484650"/>
            <a:ext cx="2053200" cy="2053200"/>
          </a:xfrm>
          <a:prstGeom prst="arc">
            <a:avLst>
              <a:gd name="adj1" fmla="val 16200000"/>
              <a:gd name="adj2" fmla="val 7594631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9525" y="4733925"/>
            <a:ext cx="916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y Librerías Utilizado Retos</a:t>
            </a:r>
            <a:endParaRPr dirty="0"/>
          </a:p>
        </p:txBody>
      </p:sp>
      <p:grpSp>
        <p:nvGrpSpPr>
          <p:cNvPr id="123" name="Google Shape;123;p16"/>
          <p:cNvGrpSpPr/>
          <p:nvPr/>
        </p:nvGrpSpPr>
        <p:grpSpPr>
          <a:xfrm>
            <a:off x="464950" y="1278650"/>
            <a:ext cx="3502525" cy="3445750"/>
            <a:chOff x="1293625" y="1173325"/>
            <a:chExt cx="3502525" cy="3445750"/>
          </a:xfrm>
        </p:grpSpPr>
        <p:sp>
          <p:nvSpPr>
            <p:cNvPr id="124" name="Google Shape;124;p16"/>
            <p:cNvSpPr/>
            <p:nvPr/>
          </p:nvSpPr>
          <p:spPr>
            <a:xfrm>
              <a:off x="2287650" y="1173325"/>
              <a:ext cx="882325" cy="958750"/>
            </a:xfrm>
            <a:custGeom>
              <a:avLst/>
              <a:gdLst/>
              <a:ahLst/>
              <a:cxnLst/>
              <a:rect l="l" t="t" r="r" b="b"/>
              <a:pathLst>
                <a:path w="35293" h="38350" extrusionOk="0">
                  <a:moveTo>
                    <a:pt x="27998" y="0"/>
                  </a:moveTo>
                  <a:cubicBezTo>
                    <a:pt x="24956" y="0"/>
                    <a:pt x="21628" y="2062"/>
                    <a:pt x="18781" y="5133"/>
                  </a:cubicBezTo>
                  <a:cubicBezTo>
                    <a:pt x="16880" y="7134"/>
                    <a:pt x="12310" y="5133"/>
                    <a:pt x="11609" y="10670"/>
                  </a:cubicBezTo>
                  <a:cubicBezTo>
                    <a:pt x="10842" y="16674"/>
                    <a:pt x="13711" y="19543"/>
                    <a:pt x="10008" y="21111"/>
                  </a:cubicBezTo>
                  <a:cubicBezTo>
                    <a:pt x="4171" y="23546"/>
                    <a:pt x="1" y="33286"/>
                    <a:pt x="8107" y="36955"/>
                  </a:cubicBezTo>
                  <a:cubicBezTo>
                    <a:pt x="10228" y="37907"/>
                    <a:pt x="12976" y="38349"/>
                    <a:pt x="15843" y="38349"/>
                  </a:cubicBezTo>
                  <a:cubicBezTo>
                    <a:pt x="23927" y="38349"/>
                    <a:pt x="32952" y="34833"/>
                    <a:pt x="31523" y="29317"/>
                  </a:cubicBezTo>
                  <a:cubicBezTo>
                    <a:pt x="29589" y="21878"/>
                    <a:pt x="29956" y="17875"/>
                    <a:pt x="32257" y="14373"/>
                  </a:cubicBezTo>
                  <a:cubicBezTo>
                    <a:pt x="35293" y="9736"/>
                    <a:pt x="34626" y="3765"/>
                    <a:pt x="32157" y="1597"/>
                  </a:cubicBezTo>
                  <a:cubicBezTo>
                    <a:pt x="30899" y="492"/>
                    <a:pt x="29482" y="0"/>
                    <a:pt x="27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2808875" y="1531800"/>
              <a:ext cx="193500" cy="276050"/>
            </a:xfrm>
            <a:custGeom>
              <a:avLst/>
              <a:gdLst/>
              <a:ahLst/>
              <a:cxnLst/>
              <a:rect l="l" t="t" r="r" b="b"/>
              <a:pathLst>
                <a:path w="7740" h="11042" extrusionOk="0">
                  <a:moveTo>
                    <a:pt x="1134" y="0"/>
                  </a:moveTo>
                  <a:cubicBezTo>
                    <a:pt x="1435" y="2302"/>
                    <a:pt x="1635" y="6438"/>
                    <a:pt x="0" y="7739"/>
                  </a:cubicBezTo>
                  <a:cubicBezTo>
                    <a:pt x="0" y="7739"/>
                    <a:pt x="1" y="7739"/>
                    <a:pt x="3" y="7739"/>
                  </a:cubicBezTo>
                  <a:cubicBezTo>
                    <a:pt x="85" y="7739"/>
                    <a:pt x="2215" y="7771"/>
                    <a:pt x="6205" y="11041"/>
                  </a:cubicBezTo>
                  <a:cubicBezTo>
                    <a:pt x="7739" y="9374"/>
                    <a:pt x="6872" y="8640"/>
                    <a:pt x="6872" y="8640"/>
                  </a:cubicBezTo>
                  <a:cubicBezTo>
                    <a:pt x="4437" y="7739"/>
                    <a:pt x="4603" y="5871"/>
                    <a:pt x="5137" y="4203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873925" y="1575150"/>
              <a:ext cx="63400" cy="92600"/>
            </a:xfrm>
            <a:custGeom>
              <a:avLst/>
              <a:gdLst/>
              <a:ahLst/>
              <a:cxnLst/>
              <a:rect l="l" t="t" r="r" b="b"/>
              <a:pathLst>
                <a:path w="2536" h="3704" extrusionOk="0">
                  <a:moveTo>
                    <a:pt x="167" y="1"/>
                  </a:moveTo>
                  <a:cubicBezTo>
                    <a:pt x="33" y="368"/>
                    <a:pt x="0" y="801"/>
                    <a:pt x="33" y="1202"/>
                  </a:cubicBezTo>
                  <a:cubicBezTo>
                    <a:pt x="67" y="2202"/>
                    <a:pt x="1301" y="3437"/>
                    <a:pt x="2235" y="3703"/>
                  </a:cubicBezTo>
                  <a:cubicBezTo>
                    <a:pt x="2302" y="3270"/>
                    <a:pt x="2402" y="2869"/>
                    <a:pt x="2535" y="250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2751950" y="1300875"/>
              <a:ext cx="297950" cy="345075"/>
            </a:xfrm>
            <a:custGeom>
              <a:avLst/>
              <a:gdLst/>
              <a:ahLst/>
              <a:cxnLst/>
              <a:rect l="l" t="t" r="r" b="b"/>
              <a:pathLst>
                <a:path w="11918" h="13803" extrusionOk="0">
                  <a:moveTo>
                    <a:pt x="5358" y="0"/>
                  </a:moveTo>
                  <a:cubicBezTo>
                    <a:pt x="2393" y="0"/>
                    <a:pt x="1" y="2829"/>
                    <a:pt x="843" y="5935"/>
                  </a:cubicBezTo>
                  <a:cubicBezTo>
                    <a:pt x="1677" y="9471"/>
                    <a:pt x="1977" y="11005"/>
                    <a:pt x="4112" y="12640"/>
                  </a:cubicBezTo>
                  <a:cubicBezTo>
                    <a:pt x="5162" y="13438"/>
                    <a:pt x="6316" y="13802"/>
                    <a:pt x="7401" y="13802"/>
                  </a:cubicBezTo>
                  <a:cubicBezTo>
                    <a:pt x="9625" y="13802"/>
                    <a:pt x="11560" y="12271"/>
                    <a:pt x="11717" y="9804"/>
                  </a:cubicBezTo>
                  <a:cubicBezTo>
                    <a:pt x="11917" y="6469"/>
                    <a:pt x="10483" y="1198"/>
                    <a:pt x="6714" y="197"/>
                  </a:cubicBezTo>
                  <a:cubicBezTo>
                    <a:pt x="6255" y="63"/>
                    <a:pt x="5800" y="0"/>
                    <a:pt x="5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2990675" y="1461750"/>
              <a:ext cx="32525" cy="53900"/>
            </a:xfrm>
            <a:custGeom>
              <a:avLst/>
              <a:gdLst/>
              <a:ahLst/>
              <a:cxnLst/>
              <a:rect l="l" t="t" r="r" b="b"/>
              <a:pathLst>
                <a:path w="1301" h="2156" extrusionOk="0">
                  <a:moveTo>
                    <a:pt x="0" y="0"/>
                  </a:moveTo>
                  <a:lnTo>
                    <a:pt x="267" y="2135"/>
                  </a:lnTo>
                  <a:cubicBezTo>
                    <a:pt x="342" y="2149"/>
                    <a:pt x="418" y="2155"/>
                    <a:pt x="494" y="2155"/>
                  </a:cubicBezTo>
                  <a:cubicBezTo>
                    <a:pt x="792" y="2155"/>
                    <a:pt x="1089" y="2054"/>
                    <a:pt x="1301" y="1868"/>
                  </a:cubicBezTo>
                  <a:cubicBezTo>
                    <a:pt x="801" y="1301"/>
                    <a:pt x="334" y="66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1442050" y="4323800"/>
              <a:ext cx="165150" cy="295225"/>
            </a:xfrm>
            <a:custGeom>
              <a:avLst/>
              <a:gdLst/>
              <a:ahLst/>
              <a:cxnLst/>
              <a:rect l="l" t="t" r="r" b="b"/>
              <a:pathLst>
                <a:path w="6606" h="11809" extrusionOk="0">
                  <a:moveTo>
                    <a:pt x="1802" y="0"/>
                  </a:moveTo>
                  <a:cubicBezTo>
                    <a:pt x="1" y="0"/>
                    <a:pt x="1" y="11809"/>
                    <a:pt x="1802" y="11809"/>
                  </a:cubicBezTo>
                  <a:lnTo>
                    <a:pt x="6606" y="11809"/>
                  </a:lnTo>
                  <a:cubicBezTo>
                    <a:pt x="4804" y="11809"/>
                    <a:pt x="4804" y="0"/>
                    <a:pt x="6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2861400" y="1454200"/>
              <a:ext cx="35050" cy="5400"/>
            </a:xfrm>
            <a:custGeom>
              <a:avLst/>
              <a:gdLst/>
              <a:ahLst/>
              <a:cxnLst/>
              <a:rect l="l" t="t" r="r" b="b"/>
              <a:pathLst>
                <a:path w="1402" h="216" extrusionOk="0">
                  <a:moveTo>
                    <a:pt x="641" y="1"/>
                  </a:moveTo>
                  <a:cubicBezTo>
                    <a:pt x="419" y="1"/>
                    <a:pt x="200" y="44"/>
                    <a:pt x="1" y="135"/>
                  </a:cubicBezTo>
                  <a:cubicBezTo>
                    <a:pt x="258" y="190"/>
                    <a:pt x="515" y="215"/>
                    <a:pt x="772" y="215"/>
                  </a:cubicBezTo>
                  <a:cubicBezTo>
                    <a:pt x="982" y="215"/>
                    <a:pt x="1192" y="199"/>
                    <a:pt x="1402" y="169"/>
                  </a:cubicBezTo>
                  <a:cubicBezTo>
                    <a:pt x="1167" y="60"/>
                    <a:pt x="903" y="1"/>
                    <a:pt x="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2863900" y="1464975"/>
              <a:ext cx="31725" cy="8475"/>
            </a:xfrm>
            <a:custGeom>
              <a:avLst/>
              <a:gdLst/>
              <a:ahLst/>
              <a:cxnLst/>
              <a:rect l="l" t="t" r="r" b="b"/>
              <a:pathLst>
                <a:path w="1269" h="339" extrusionOk="0">
                  <a:moveTo>
                    <a:pt x="939" y="0"/>
                  </a:moveTo>
                  <a:cubicBezTo>
                    <a:pt x="607" y="0"/>
                    <a:pt x="276" y="113"/>
                    <a:pt x="1" y="338"/>
                  </a:cubicBezTo>
                  <a:cubicBezTo>
                    <a:pt x="434" y="305"/>
                    <a:pt x="868" y="205"/>
                    <a:pt x="1268" y="38"/>
                  </a:cubicBezTo>
                  <a:cubicBezTo>
                    <a:pt x="1160" y="13"/>
                    <a:pt x="1049" y="0"/>
                    <a:pt x="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2914775" y="1441725"/>
              <a:ext cx="20050" cy="27625"/>
            </a:xfrm>
            <a:custGeom>
              <a:avLst/>
              <a:gdLst/>
              <a:ahLst/>
              <a:cxnLst/>
              <a:rect l="l" t="t" r="r" b="b"/>
              <a:pathLst>
                <a:path w="802" h="1105" extrusionOk="0">
                  <a:moveTo>
                    <a:pt x="301" y="1"/>
                  </a:moveTo>
                  <a:cubicBezTo>
                    <a:pt x="101" y="34"/>
                    <a:pt x="1" y="301"/>
                    <a:pt x="34" y="601"/>
                  </a:cubicBezTo>
                  <a:cubicBezTo>
                    <a:pt x="96" y="882"/>
                    <a:pt x="276" y="1105"/>
                    <a:pt x="462" y="1105"/>
                  </a:cubicBezTo>
                  <a:cubicBezTo>
                    <a:pt x="475" y="1105"/>
                    <a:pt x="488" y="1104"/>
                    <a:pt x="501" y="1101"/>
                  </a:cubicBezTo>
                  <a:cubicBezTo>
                    <a:pt x="701" y="1068"/>
                    <a:pt x="801" y="835"/>
                    <a:pt x="734" y="501"/>
                  </a:cubicBezTo>
                  <a:cubicBezTo>
                    <a:pt x="701" y="201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3005675" y="1431725"/>
              <a:ext cx="20875" cy="27625"/>
            </a:xfrm>
            <a:custGeom>
              <a:avLst/>
              <a:gdLst/>
              <a:ahLst/>
              <a:cxnLst/>
              <a:rect l="l" t="t" r="r" b="b"/>
              <a:pathLst>
                <a:path w="835" h="1105" extrusionOk="0">
                  <a:moveTo>
                    <a:pt x="301" y="0"/>
                  </a:moveTo>
                  <a:cubicBezTo>
                    <a:pt x="134" y="34"/>
                    <a:pt x="0" y="301"/>
                    <a:pt x="67" y="601"/>
                  </a:cubicBezTo>
                  <a:cubicBezTo>
                    <a:pt x="130" y="882"/>
                    <a:pt x="309" y="1104"/>
                    <a:pt x="496" y="1104"/>
                  </a:cubicBezTo>
                  <a:cubicBezTo>
                    <a:pt x="509" y="1104"/>
                    <a:pt x="521" y="1103"/>
                    <a:pt x="534" y="1101"/>
                  </a:cubicBezTo>
                  <a:cubicBezTo>
                    <a:pt x="734" y="1101"/>
                    <a:pt x="834" y="834"/>
                    <a:pt x="768" y="534"/>
                  </a:cubicBezTo>
                  <a:cubicBezTo>
                    <a:pt x="701" y="234"/>
                    <a:pt x="5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3011500" y="1425050"/>
              <a:ext cx="16725" cy="9950"/>
            </a:xfrm>
            <a:custGeom>
              <a:avLst/>
              <a:gdLst/>
              <a:ahLst/>
              <a:cxnLst/>
              <a:rect l="l" t="t" r="r" b="b"/>
              <a:pathLst>
                <a:path w="669" h="398" extrusionOk="0">
                  <a:moveTo>
                    <a:pt x="668" y="0"/>
                  </a:moveTo>
                  <a:lnTo>
                    <a:pt x="1" y="301"/>
                  </a:lnTo>
                  <a:cubicBezTo>
                    <a:pt x="84" y="370"/>
                    <a:pt x="162" y="398"/>
                    <a:pt x="233" y="398"/>
                  </a:cubicBezTo>
                  <a:cubicBezTo>
                    <a:pt x="501" y="398"/>
                    <a:pt x="668" y="1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2880575" y="1376400"/>
              <a:ext cx="42575" cy="22825"/>
            </a:xfrm>
            <a:custGeom>
              <a:avLst/>
              <a:gdLst/>
              <a:ahLst/>
              <a:cxnLst/>
              <a:rect l="l" t="t" r="r" b="b"/>
              <a:pathLst>
                <a:path w="1703" h="913" extrusionOk="0">
                  <a:moveTo>
                    <a:pt x="1344" y="0"/>
                  </a:moveTo>
                  <a:cubicBezTo>
                    <a:pt x="850" y="0"/>
                    <a:pt x="393" y="228"/>
                    <a:pt x="68" y="612"/>
                  </a:cubicBezTo>
                  <a:cubicBezTo>
                    <a:pt x="1" y="746"/>
                    <a:pt x="68" y="912"/>
                    <a:pt x="234" y="912"/>
                  </a:cubicBezTo>
                  <a:cubicBezTo>
                    <a:pt x="301" y="912"/>
                    <a:pt x="334" y="879"/>
                    <a:pt x="368" y="846"/>
                  </a:cubicBezTo>
                  <a:cubicBezTo>
                    <a:pt x="615" y="536"/>
                    <a:pt x="1006" y="342"/>
                    <a:pt x="1408" y="342"/>
                  </a:cubicBezTo>
                  <a:cubicBezTo>
                    <a:pt x="1439" y="342"/>
                    <a:pt x="1471" y="343"/>
                    <a:pt x="1502" y="345"/>
                  </a:cubicBezTo>
                  <a:cubicBezTo>
                    <a:pt x="1520" y="351"/>
                    <a:pt x="1536" y="354"/>
                    <a:pt x="1552" y="354"/>
                  </a:cubicBezTo>
                  <a:cubicBezTo>
                    <a:pt x="1625" y="354"/>
                    <a:pt x="1675" y="294"/>
                    <a:pt x="1702" y="212"/>
                  </a:cubicBezTo>
                  <a:cubicBezTo>
                    <a:pt x="1702" y="112"/>
                    <a:pt x="1635" y="12"/>
                    <a:pt x="1535" y="12"/>
                  </a:cubicBezTo>
                  <a:cubicBezTo>
                    <a:pt x="1471" y="4"/>
                    <a:pt x="1407" y="0"/>
                    <a:pt x="1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2985650" y="1370775"/>
              <a:ext cx="43400" cy="25100"/>
            </a:xfrm>
            <a:custGeom>
              <a:avLst/>
              <a:gdLst/>
              <a:ahLst/>
              <a:cxnLst/>
              <a:rect l="l" t="t" r="r" b="b"/>
              <a:pathLst>
                <a:path w="1736" h="1004" extrusionOk="0">
                  <a:moveTo>
                    <a:pt x="263" y="0"/>
                  </a:moveTo>
                  <a:cubicBezTo>
                    <a:pt x="231" y="0"/>
                    <a:pt x="199" y="1"/>
                    <a:pt x="168" y="3"/>
                  </a:cubicBezTo>
                  <a:cubicBezTo>
                    <a:pt x="68" y="3"/>
                    <a:pt x="1" y="103"/>
                    <a:pt x="1" y="203"/>
                  </a:cubicBezTo>
                  <a:cubicBezTo>
                    <a:pt x="30" y="261"/>
                    <a:pt x="83" y="343"/>
                    <a:pt x="162" y="343"/>
                  </a:cubicBezTo>
                  <a:cubicBezTo>
                    <a:pt x="174" y="343"/>
                    <a:pt x="187" y="341"/>
                    <a:pt x="201" y="337"/>
                  </a:cubicBezTo>
                  <a:cubicBezTo>
                    <a:pt x="668" y="337"/>
                    <a:pt x="1135" y="570"/>
                    <a:pt x="1402" y="937"/>
                  </a:cubicBezTo>
                  <a:cubicBezTo>
                    <a:pt x="1435" y="971"/>
                    <a:pt x="1502" y="971"/>
                    <a:pt x="1535" y="1004"/>
                  </a:cubicBezTo>
                  <a:cubicBezTo>
                    <a:pt x="1602" y="1004"/>
                    <a:pt x="1635" y="971"/>
                    <a:pt x="1669" y="937"/>
                  </a:cubicBezTo>
                  <a:cubicBezTo>
                    <a:pt x="1735" y="871"/>
                    <a:pt x="1735" y="770"/>
                    <a:pt x="1669" y="704"/>
                  </a:cubicBezTo>
                  <a:cubicBezTo>
                    <a:pt x="1322" y="263"/>
                    <a:pt x="798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812075" y="4379675"/>
              <a:ext cx="90100" cy="2525"/>
            </a:xfrm>
            <a:custGeom>
              <a:avLst/>
              <a:gdLst/>
              <a:ahLst/>
              <a:cxnLst/>
              <a:rect l="l" t="t" r="r" b="b"/>
              <a:pathLst>
                <a:path w="3604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339950" y="433712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8007" y="101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2889750" y="2127225"/>
              <a:ext cx="146800" cy="299400"/>
            </a:xfrm>
            <a:custGeom>
              <a:avLst/>
              <a:gdLst/>
              <a:ahLst/>
              <a:cxnLst/>
              <a:rect l="l" t="t" r="r" b="b"/>
              <a:pathLst>
                <a:path w="5872" h="11976" extrusionOk="0">
                  <a:moveTo>
                    <a:pt x="1" y="0"/>
                  </a:moveTo>
                  <a:lnTo>
                    <a:pt x="1" y="11975"/>
                  </a:lnTo>
                  <a:lnTo>
                    <a:pt x="5872" y="11975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3015675" y="2127225"/>
              <a:ext cx="44225" cy="299400"/>
            </a:xfrm>
            <a:custGeom>
              <a:avLst/>
              <a:gdLst/>
              <a:ahLst/>
              <a:cxnLst/>
              <a:rect l="l" t="t" r="r" b="b"/>
              <a:pathLst>
                <a:path w="1769" h="11976" extrusionOk="0">
                  <a:moveTo>
                    <a:pt x="401" y="0"/>
                  </a:moveTo>
                  <a:cubicBezTo>
                    <a:pt x="168" y="0"/>
                    <a:pt x="1" y="167"/>
                    <a:pt x="1" y="401"/>
                  </a:cubicBezTo>
                  <a:lnTo>
                    <a:pt x="1" y="11609"/>
                  </a:lnTo>
                  <a:cubicBezTo>
                    <a:pt x="1" y="11809"/>
                    <a:pt x="168" y="11975"/>
                    <a:pt x="401" y="11975"/>
                  </a:cubicBezTo>
                  <a:lnTo>
                    <a:pt x="1402" y="11975"/>
                  </a:lnTo>
                  <a:cubicBezTo>
                    <a:pt x="1602" y="11975"/>
                    <a:pt x="1769" y="11809"/>
                    <a:pt x="1769" y="11609"/>
                  </a:cubicBezTo>
                  <a:lnTo>
                    <a:pt x="1769" y="401"/>
                  </a:lnTo>
                  <a:cubicBezTo>
                    <a:pt x="1769" y="167"/>
                    <a:pt x="1602" y="0"/>
                    <a:pt x="14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2839725" y="2127225"/>
              <a:ext cx="147625" cy="299400"/>
            </a:xfrm>
            <a:custGeom>
              <a:avLst/>
              <a:gdLst/>
              <a:ahLst/>
              <a:cxnLst/>
              <a:rect l="l" t="t" r="r" b="b"/>
              <a:pathLst>
                <a:path w="5905" h="11976" extrusionOk="0">
                  <a:moveTo>
                    <a:pt x="0" y="0"/>
                  </a:moveTo>
                  <a:lnTo>
                    <a:pt x="0" y="11975"/>
                  </a:lnTo>
                  <a:lnTo>
                    <a:pt x="5905" y="11975"/>
                  </a:lnTo>
                  <a:lnTo>
                    <a:pt x="590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2966475" y="2127225"/>
              <a:ext cx="44225" cy="299400"/>
            </a:xfrm>
            <a:custGeom>
              <a:avLst/>
              <a:gdLst/>
              <a:ahLst/>
              <a:cxnLst/>
              <a:rect l="l" t="t" r="r" b="b"/>
              <a:pathLst>
                <a:path w="1769" h="11976" extrusionOk="0">
                  <a:moveTo>
                    <a:pt x="368" y="0"/>
                  </a:moveTo>
                  <a:cubicBezTo>
                    <a:pt x="167" y="0"/>
                    <a:pt x="1" y="167"/>
                    <a:pt x="1" y="401"/>
                  </a:cubicBezTo>
                  <a:lnTo>
                    <a:pt x="1" y="11609"/>
                  </a:lnTo>
                  <a:cubicBezTo>
                    <a:pt x="1" y="11809"/>
                    <a:pt x="167" y="11975"/>
                    <a:pt x="368" y="11975"/>
                  </a:cubicBezTo>
                  <a:lnTo>
                    <a:pt x="1402" y="11975"/>
                  </a:lnTo>
                  <a:cubicBezTo>
                    <a:pt x="1602" y="11975"/>
                    <a:pt x="1769" y="11809"/>
                    <a:pt x="1769" y="11609"/>
                  </a:cubicBezTo>
                  <a:lnTo>
                    <a:pt x="1769" y="401"/>
                  </a:lnTo>
                  <a:cubicBezTo>
                    <a:pt x="1769" y="167"/>
                    <a:pt x="1602" y="0"/>
                    <a:pt x="140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2802200" y="2127225"/>
              <a:ext cx="126775" cy="299400"/>
            </a:xfrm>
            <a:custGeom>
              <a:avLst/>
              <a:gdLst/>
              <a:ahLst/>
              <a:cxnLst/>
              <a:rect l="l" t="t" r="r" b="b"/>
              <a:pathLst>
                <a:path w="5071" h="11976" extrusionOk="0">
                  <a:moveTo>
                    <a:pt x="0" y="0"/>
                  </a:moveTo>
                  <a:lnTo>
                    <a:pt x="0" y="11975"/>
                  </a:lnTo>
                  <a:lnTo>
                    <a:pt x="4670" y="11975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898925" y="2127225"/>
              <a:ext cx="53400" cy="299400"/>
            </a:xfrm>
            <a:custGeom>
              <a:avLst/>
              <a:gdLst/>
              <a:ahLst/>
              <a:cxnLst/>
              <a:rect l="l" t="t" r="r" b="b"/>
              <a:pathLst>
                <a:path w="2136" h="11976" extrusionOk="0">
                  <a:moveTo>
                    <a:pt x="668" y="0"/>
                  </a:moveTo>
                  <a:cubicBezTo>
                    <a:pt x="501" y="0"/>
                    <a:pt x="368" y="234"/>
                    <a:pt x="368" y="501"/>
                  </a:cubicBezTo>
                  <a:lnTo>
                    <a:pt x="1" y="11508"/>
                  </a:lnTo>
                  <a:cubicBezTo>
                    <a:pt x="1" y="11742"/>
                    <a:pt x="101" y="11975"/>
                    <a:pt x="268" y="11975"/>
                  </a:cubicBezTo>
                  <a:lnTo>
                    <a:pt x="1468" y="11975"/>
                  </a:lnTo>
                  <a:cubicBezTo>
                    <a:pt x="1635" y="11975"/>
                    <a:pt x="1769" y="11742"/>
                    <a:pt x="1769" y="11508"/>
                  </a:cubicBezTo>
                  <a:lnTo>
                    <a:pt x="2136" y="501"/>
                  </a:lnTo>
                  <a:cubicBezTo>
                    <a:pt x="2136" y="234"/>
                    <a:pt x="2036" y="0"/>
                    <a:pt x="186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2269325" y="3838450"/>
              <a:ext cx="128450" cy="427825"/>
            </a:xfrm>
            <a:custGeom>
              <a:avLst/>
              <a:gdLst/>
              <a:ahLst/>
              <a:cxnLst/>
              <a:rect l="l" t="t" r="r" b="b"/>
              <a:pathLst>
                <a:path w="5138" h="17113" extrusionOk="0">
                  <a:moveTo>
                    <a:pt x="0" y="0"/>
                  </a:moveTo>
                  <a:lnTo>
                    <a:pt x="0" y="17112"/>
                  </a:lnTo>
                  <a:lnTo>
                    <a:pt x="4737" y="17112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1337825" y="4323750"/>
              <a:ext cx="1522650" cy="295300"/>
            </a:xfrm>
            <a:custGeom>
              <a:avLst/>
              <a:gdLst/>
              <a:ahLst/>
              <a:cxnLst/>
              <a:rect l="l" t="t" r="r" b="b"/>
              <a:pathLst>
                <a:path w="60906" h="11812" extrusionOk="0">
                  <a:moveTo>
                    <a:pt x="59960" y="1"/>
                  </a:moveTo>
                  <a:cubicBezTo>
                    <a:pt x="59943" y="1"/>
                    <a:pt x="59927" y="1"/>
                    <a:pt x="59910" y="2"/>
                  </a:cubicBezTo>
                  <a:lnTo>
                    <a:pt x="1801" y="2"/>
                  </a:lnTo>
                  <a:cubicBezTo>
                    <a:pt x="0" y="2"/>
                    <a:pt x="0" y="11811"/>
                    <a:pt x="1801" y="11811"/>
                  </a:cubicBezTo>
                  <a:lnTo>
                    <a:pt x="59910" y="11811"/>
                  </a:lnTo>
                  <a:cubicBezTo>
                    <a:pt x="59926" y="11812"/>
                    <a:pt x="59941" y="11812"/>
                    <a:pt x="59957" y="11812"/>
                  </a:cubicBezTo>
                  <a:cubicBezTo>
                    <a:pt x="60501" y="11812"/>
                    <a:pt x="60906" y="11261"/>
                    <a:pt x="60744" y="10710"/>
                  </a:cubicBezTo>
                  <a:cubicBezTo>
                    <a:pt x="60010" y="8475"/>
                    <a:pt x="60010" y="3338"/>
                    <a:pt x="60744" y="1103"/>
                  </a:cubicBezTo>
                  <a:cubicBezTo>
                    <a:pt x="60906" y="552"/>
                    <a:pt x="60532" y="1"/>
                    <a:pt x="599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1938250" y="4357975"/>
              <a:ext cx="915675" cy="226850"/>
            </a:xfrm>
            <a:custGeom>
              <a:avLst/>
              <a:gdLst/>
              <a:ahLst/>
              <a:cxnLst/>
              <a:rect l="l" t="t" r="r" b="b"/>
              <a:pathLst>
                <a:path w="36627" h="9074" extrusionOk="0">
                  <a:moveTo>
                    <a:pt x="1401" y="1"/>
                  </a:moveTo>
                  <a:cubicBezTo>
                    <a:pt x="0" y="1"/>
                    <a:pt x="0" y="9074"/>
                    <a:pt x="1401" y="9074"/>
                  </a:cubicBezTo>
                  <a:lnTo>
                    <a:pt x="36626" y="9074"/>
                  </a:lnTo>
                  <a:cubicBezTo>
                    <a:pt x="36026" y="6806"/>
                    <a:pt x="36026" y="2269"/>
                    <a:pt x="36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1337825" y="4323750"/>
              <a:ext cx="596125" cy="295300"/>
            </a:xfrm>
            <a:custGeom>
              <a:avLst/>
              <a:gdLst/>
              <a:ahLst/>
              <a:cxnLst/>
              <a:rect l="l" t="t" r="r" b="b"/>
              <a:pathLst>
                <a:path w="23845" h="11812" extrusionOk="0">
                  <a:moveTo>
                    <a:pt x="22867" y="1"/>
                  </a:moveTo>
                  <a:cubicBezTo>
                    <a:pt x="22850" y="1"/>
                    <a:pt x="22833" y="1"/>
                    <a:pt x="22816" y="2"/>
                  </a:cubicBezTo>
                  <a:lnTo>
                    <a:pt x="1801" y="2"/>
                  </a:lnTo>
                  <a:cubicBezTo>
                    <a:pt x="0" y="2"/>
                    <a:pt x="0" y="11811"/>
                    <a:pt x="1801" y="11811"/>
                  </a:cubicBezTo>
                  <a:lnTo>
                    <a:pt x="22816" y="11811"/>
                  </a:lnTo>
                  <a:cubicBezTo>
                    <a:pt x="22832" y="11812"/>
                    <a:pt x="22848" y="11812"/>
                    <a:pt x="22864" y="11812"/>
                  </a:cubicBezTo>
                  <a:cubicBezTo>
                    <a:pt x="23407" y="11812"/>
                    <a:pt x="23812" y="11261"/>
                    <a:pt x="23650" y="10710"/>
                  </a:cubicBezTo>
                  <a:cubicBezTo>
                    <a:pt x="22950" y="8475"/>
                    <a:pt x="22950" y="3338"/>
                    <a:pt x="23650" y="1103"/>
                  </a:cubicBezTo>
                  <a:cubicBezTo>
                    <a:pt x="23845" y="552"/>
                    <a:pt x="23441" y="1"/>
                    <a:pt x="2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1608850" y="4323800"/>
              <a:ext cx="92575" cy="295225"/>
            </a:xfrm>
            <a:custGeom>
              <a:avLst/>
              <a:gdLst/>
              <a:ahLst/>
              <a:cxnLst/>
              <a:rect l="l" t="t" r="r" b="b"/>
              <a:pathLst>
                <a:path w="3703" h="11809" extrusionOk="0">
                  <a:moveTo>
                    <a:pt x="1835" y="0"/>
                  </a:moveTo>
                  <a:cubicBezTo>
                    <a:pt x="0" y="0"/>
                    <a:pt x="0" y="11809"/>
                    <a:pt x="1835" y="11809"/>
                  </a:cubicBezTo>
                  <a:lnTo>
                    <a:pt x="3703" y="11809"/>
                  </a:lnTo>
                  <a:cubicBezTo>
                    <a:pt x="1902" y="11809"/>
                    <a:pt x="1902" y="0"/>
                    <a:pt x="3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293625" y="4058600"/>
              <a:ext cx="1388500" cy="265225"/>
            </a:xfrm>
            <a:custGeom>
              <a:avLst/>
              <a:gdLst/>
              <a:ahLst/>
              <a:cxnLst/>
              <a:rect l="l" t="t" r="r" b="b"/>
              <a:pathLst>
                <a:path w="55540" h="10609" extrusionOk="0">
                  <a:moveTo>
                    <a:pt x="1168" y="1"/>
                  </a:moveTo>
                  <a:cubicBezTo>
                    <a:pt x="501" y="1"/>
                    <a:pt x="0" y="468"/>
                    <a:pt x="200" y="968"/>
                  </a:cubicBezTo>
                  <a:cubicBezTo>
                    <a:pt x="1034" y="3003"/>
                    <a:pt x="1034" y="7606"/>
                    <a:pt x="200" y="9641"/>
                  </a:cubicBezTo>
                  <a:cubicBezTo>
                    <a:pt x="0" y="10108"/>
                    <a:pt x="501" y="10608"/>
                    <a:pt x="1168" y="10608"/>
                  </a:cubicBezTo>
                  <a:lnTo>
                    <a:pt x="53405" y="10608"/>
                  </a:lnTo>
                  <a:cubicBezTo>
                    <a:pt x="55540" y="10608"/>
                    <a:pt x="55540" y="1"/>
                    <a:pt x="53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293625" y="4058600"/>
              <a:ext cx="722200" cy="265225"/>
            </a:xfrm>
            <a:custGeom>
              <a:avLst/>
              <a:gdLst/>
              <a:ahLst/>
              <a:cxnLst/>
              <a:rect l="l" t="t" r="r" b="b"/>
              <a:pathLst>
                <a:path w="28888" h="10609" extrusionOk="0">
                  <a:moveTo>
                    <a:pt x="1168" y="1"/>
                  </a:moveTo>
                  <a:cubicBezTo>
                    <a:pt x="501" y="1"/>
                    <a:pt x="0" y="468"/>
                    <a:pt x="200" y="968"/>
                  </a:cubicBezTo>
                  <a:cubicBezTo>
                    <a:pt x="1034" y="3003"/>
                    <a:pt x="1034" y="7606"/>
                    <a:pt x="200" y="9641"/>
                  </a:cubicBezTo>
                  <a:cubicBezTo>
                    <a:pt x="0" y="10108"/>
                    <a:pt x="501" y="10608"/>
                    <a:pt x="1168" y="10608"/>
                  </a:cubicBezTo>
                  <a:lnTo>
                    <a:pt x="26786" y="10608"/>
                  </a:lnTo>
                  <a:cubicBezTo>
                    <a:pt x="28888" y="10608"/>
                    <a:pt x="28888" y="1"/>
                    <a:pt x="26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301125" y="4089450"/>
              <a:ext cx="676350" cy="203500"/>
            </a:xfrm>
            <a:custGeom>
              <a:avLst/>
              <a:gdLst/>
              <a:ahLst/>
              <a:cxnLst/>
              <a:rect l="l" t="t" r="r" b="b"/>
              <a:pathLst>
                <a:path w="27054" h="8140" extrusionOk="0">
                  <a:moveTo>
                    <a:pt x="0" y="1"/>
                  </a:moveTo>
                  <a:cubicBezTo>
                    <a:pt x="701" y="2036"/>
                    <a:pt x="701" y="6072"/>
                    <a:pt x="0" y="8140"/>
                  </a:cubicBezTo>
                  <a:lnTo>
                    <a:pt x="25419" y="8140"/>
                  </a:lnTo>
                  <a:cubicBezTo>
                    <a:pt x="27053" y="8140"/>
                    <a:pt x="27053" y="1"/>
                    <a:pt x="25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2144225" y="4094450"/>
              <a:ext cx="431175" cy="193500"/>
            </a:xfrm>
            <a:custGeom>
              <a:avLst/>
              <a:gdLst/>
              <a:ahLst/>
              <a:cxnLst/>
              <a:rect l="l" t="t" r="r" b="b"/>
              <a:pathLst>
                <a:path w="17247" h="7740" extrusionOk="0">
                  <a:moveTo>
                    <a:pt x="1068" y="1"/>
                  </a:moveTo>
                  <a:cubicBezTo>
                    <a:pt x="434" y="1"/>
                    <a:pt x="1" y="435"/>
                    <a:pt x="134" y="935"/>
                  </a:cubicBezTo>
                  <a:cubicBezTo>
                    <a:pt x="634" y="2836"/>
                    <a:pt x="634" y="4871"/>
                    <a:pt x="134" y="6806"/>
                  </a:cubicBezTo>
                  <a:cubicBezTo>
                    <a:pt x="1" y="7273"/>
                    <a:pt x="434" y="7740"/>
                    <a:pt x="1068" y="7740"/>
                  </a:cubicBezTo>
                  <a:lnTo>
                    <a:pt x="15712" y="7740"/>
                  </a:lnTo>
                  <a:cubicBezTo>
                    <a:pt x="17246" y="7740"/>
                    <a:pt x="17246" y="1"/>
                    <a:pt x="15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3186625" y="3868475"/>
              <a:ext cx="1609525" cy="344425"/>
            </a:xfrm>
            <a:custGeom>
              <a:avLst/>
              <a:gdLst/>
              <a:ahLst/>
              <a:cxnLst/>
              <a:rect l="l" t="t" r="r" b="b"/>
              <a:pathLst>
                <a:path w="64381" h="13777" extrusionOk="0">
                  <a:moveTo>
                    <a:pt x="1936" y="0"/>
                  </a:moveTo>
                  <a:cubicBezTo>
                    <a:pt x="1" y="0"/>
                    <a:pt x="1" y="13777"/>
                    <a:pt x="1936" y="13777"/>
                  </a:cubicBezTo>
                  <a:lnTo>
                    <a:pt x="63313" y="13777"/>
                  </a:lnTo>
                  <a:cubicBezTo>
                    <a:pt x="63947" y="13710"/>
                    <a:pt x="64380" y="13076"/>
                    <a:pt x="64180" y="12476"/>
                  </a:cubicBezTo>
                  <a:cubicBezTo>
                    <a:pt x="63413" y="9874"/>
                    <a:pt x="63413" y="3903"/>
                    <a:pt x="64180" y="1268"/>
                  </a:cubicBezTo>
                  <a:cubicBezTo>
                    <a:pt x="64347" y="667"/>
                    <a:pt x="63913" y="33"/>
                    <a:pt x="6331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3186625" y="3868475"/>
              <a:ext cx="1609525" cy="344425"/>
            </a:xfrm>
            <a:custGeom>
              <a:avLst/>
              <a:gdLst/>
              <a:ahLst/>
              <a:cxnLst/>
              <a:rect l="l" t="t" r="r" b="b"/>
              <a:pathLst>
                <a:path w="64381" h="13777" extrusionOk="0">
                  <a:moveTo>
                    <a:pt x="1936" y="0"/>
                  </a:moveTo>
                  <a:cubicBezTo>
                    <a:pt x="1" y="0"/>
                    <a:pt x="1" y="13777"/>
                    <a:pt x="1936" y="13777"/>
                  </a:cubicBezTo>
                  <a:lnTo>
                    <a:pt x="63313" y="13777"/>
                  </a:lnTo>
                  <a:cubicBezTo>
                    <a:pt x="63947" y="13710"/>
                    <a:pt x="64380" y="13076"/>
                    <a:pt x="64180" y="12476"/>
                  </a:cubicBezTo>
                  <a:cubicBezTo>
                    <a:pt x="63413" y="9874"/>
                    <a:pt x="63413" y="3903"/>
                    <a:pt x="64180" y="1268"/>
                  </a:cubicBezTo>
                  <a:cubicBezTo>
                    <a:pt x="64347" y="667"/>
                    <a:pt x="63913" y="33"/>
                    <a:pt x="63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3821250" y="3909325"/>
              <a:ext cx="967400" cy="262725"/>
            </a:xfrm>
            <a:custGeom>
              <a:avLst/>
              <a:gdLst/>
              <a:ahLst/>
              <a:cxnLst/>
              <a:rect l="l" t="t" r="r" b="b"/>
              <a:pathLst>
                <a:path w="38696" h="10509" extrusionOk="0">
                  <a:moveTo>
                    <a:pt x="1468" y="1"/>
                  </a:moveTo>
                  <a:cubicBezTo>
                    <a:pt x="1" y="1"/>
                    <a:pt x="1" y="10508"/>
                    <a:pt x="1468" y="10508"/>
                  </a:cubicBezTo>
                  <a:lnTo>
                    <a:pt x="38695" y="10508"/>
                  </a:lnTo>
                  <a:cubicBezTo>
                    <a:pt x="38061" y="7873"/>
                    <a:pt x="38061" y="2636"/>
                    <a:pt x="38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3186625" y="3868475"/>
              <a:ext cx="629650" cy="344425"/>
            </a:xfrm>
            <a:custGeom>
              <a:avLst/>
              <a:gdLst/>
              <a:ahLst/>
              <a:cxnLst/>
              <a:rect l="l" t="t" r="r" b="b"/>
              <a:pathLst>
                <a:path w="25186" h="13777" extrusionOk="0">
                  <a:moveTo>
                    <a:pt x="1936" y="0"/>
                  </a:moveTo>
                  <a:cubicBezTo>
                    <a:pt x="1" y="0"/>
                    <a:pt x="1" y="13777"/>
                    <a:pt x="1936" y="13777"/>
                  </a:cubicBezTo>
                  <a:lnTo>
                    <a:pt x="24118" y="13777"/>
                  </a:lnTo>
                  <a:cubicBezTo>
                    <a:pt x="24752" y="13710"/>
                    <a:pt x="25186" y="13076"/>
                    <a:pt x="24985" y="12476"/>
                  </a:cubicBezTo>
                  <a:cubicBezTo>
                    <a:pt x="24252" y="9874"/>
                    <a:pt x="24252" y="3903"/>
                    <a:pt x="24985" y="1268"/>
                  </a:cubicBezTo>
                  <a:cubicBezTo>
                    <a:pt x="25186" y="667"/>
                    <a:pt x="24752" y="33"/>
                    <a:pt x="24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3310900" y="3868475"/>
              <a:ext cx="280225" cy="344425"/>
            </a:xfrm>
            <a:custGeom>
              <a:avLst/>
              <a:gdLst/>
              <a:ahLst/>
              <a:cxnLst/>
              <a:rect l="l" t="t" r="r" b="b"/>
              <a:pathLst>
                <a:path w="11209" h="13777" extrusionOk="0">
                  <a:moveTo>
                    <a:pt x="1935" y="0"/>
                  </a:moveTo>
                  <a:cubicBezTo>
                    <a:pt x="0" y="0"/>
                    <a:pt x="0" y="13777"/>
                    <a:pt x="1935" y="13777"/>
                  </a:cubicBezTo>
                  <a:lnTo>
                    <a:pt x="10374" y="13777"/>
                  </a:lnTo>
                  <a:cubicBezTo>
                    <a:pt x="10875" y="13743"/>
                    <a:pt x="11208" y="13210"/>
                    <a:pt x="11008" y="12743"/>
                  </a:cubicBezTo>
                  <a:cubicBezTo>
                    <a:pt x="10174" y="10207"/>
                    <a:pt x="10174" y="3569"/>
                    <a:pt x="11008" y="1034"/>
                  </a:cubicBezTo>
                  <a:cubicBezTo>
                    <a:pt x="11208" y="567"/>
                    <a:pt x="10875" y="67"/>
                    <a:pt x="10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2987325" y="4212025"/>
              <a:ext cx="1699450" cy="407025"/>
            </a:xfrm>
            <a:custGeom>
              <a:avLst/>
              <a:gdLst/>
              <a:ahLst/>
              <a:cxnLst/>
              <a:rect l="l" t="t" r="r" b="b"/>
              <a:pathLst>
                <a:path w="67978" h="16281" extrusionOk="0">
                  <a:moveTo>
                    <a:pt x="66598" y="0"/>
                  </a:moveTo>
                  <a:cubicBezTo>
                    <a:pt x="66582" y="0"/>
                    <a:pt x="66565" y="1"/>
                    <a:pt x="66548" y="1"/>
                  </a:cubicBezTo>
                  <a:lnTo>
                    <a:pt x="2736" y="1"/>
                  </a:lnTo>
                  <a:cubicBezTo>
                    <a:pt x="1" y="1"/>
                    <a:pt x="34" y="16280"/>
                    <a:pt x="2736" y="16280"/>
                  </a:cubicBezTo>
                  <a:lnTo>
                    <a:pt x="66515" y="16280"/>
                  </a:lnTo>
                  <a:cubicBezTo>
                    <a:pt x="66532" y="16280"/>
                    <a:pt x="66548" y="16281"/>
                    <a:pt x="66565" y="16281"/>
                  </a:cubicBezTo>
                  <a:cubicBezTo>
                    <a:pt x="67342" y="16281"/>
                    <a:pt x="67945" y="15530"/>
                    <a:pt x="67749" y="14779"/>
                  </a:cubicBezTo>
                  <a:cubicBezTo>
                    <a:pt x="66682" y="11676"/>
                    <a:pt x="66682" y="4605"/>
                    <a:pt x="67749" y="1502"/>
                  </a:cubicBezTo>
                  <a:cubicBezTo>
                    <a:pt x="67978" y="751"/>
                    <a:pt x="67375" y="0"/>
                    <a:pt x="6659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2987325" y="4212025"/>
              <a:ext cx="1699450" cy="407025"/>
            </a:xfrm>
            <a:custGeom>
              <a:avLst/>
              <a:gdLst/>
              <a:ahLst/>
              <a:cxnLst/>
              <a:rect l="l" t="t" r="r" b="b"/>
              <a:pathLst>
                <a:path w="67978" h="16281" extrusionOk="0">
                  <a:moveTo>
                    <a:pt x="66598" y="0"/>
                  </a:moveTo>
                  <a:cubicBezTo>
                    <a:pt x="66582" y="0"/>
                    <a:pt x="66565" y="1"/>
                    <a:pt x="66548" y="1"/>
                  </a:cubicBezTo>
                  <a:lnTo>
                    <a:pt x="2736" y="1"/>
                  </a:lnTo>
                  <a:cubicBezTo>
                    <a:pt x="1" y="1"/>
                    <a:pt x="34" y="16280"/>
                    <a:pt x="2736" y="16280"/>
                  </a:cubicBezTo>
                  <a:lnTo>
                    <a:pt x="66515" y="16280"/>
                  </a:lnTo>
                  <a:cubicBezTo>
                    <a:pt x="66532" y="16280"/>
                    <a:pt x="66548" y="16281"/>
                    <a:pt x="66565" y="16281"/>
                  </a:cubicBezTo>
                  <a:cubicBezTo>
                    <a:pt x="67342" y="16281"/>
                    <a:pt x="67945" y="15530"/>
                    <a:pt x="67749" y="14779"/>
                  </a:cubicBezTo>
                  <a:cubicBezTo>
                    <a:pt x="66682" y="11676"/>
                    <a:pt x="66682" y="4605"/>
                    <a:pt x="67749" y="1502"/>
                  </a:cubicBezTo>
                  <a:cubicBezTo>
                    <a:pt x="67978" y="751"/>
                    <a:pt x="67375" y="0"/>
                    <a:pt x="66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3661150" y="4259575"/>
              <a:ext cx="1016575" cy="311925"/>
            </a:xfrm>
            <a:custGeom>
              <a:avLst/>
              <a:gdLst/>
              <a:ahLst/>
              <a:cxnLst/>
              <a:rect l="l" t="t" r="r" b="b"/>
              <a:pathLst>
                <a:path w="40663" h="12477" extrusionOk="0">
                  <a:moveTo>
                    <a:pt x="2102" y="1"/>
                  </a:moveTo>
                  <a:cubicBezTo>
                    <a:pt x="0" y="1"/>
                    <a:pt x="0" y="12476"/>
                    <a:pt x="2102" y="12476"/>
                  </a:cubicBezTo>
                  <a:lnTo>
                    <a:pt x="40663" y="12476"/>
                  </a:lnTo>
                  <a:cubicBezTo>
                    <a:pt x="39762" y="9341"/>
                    <a:pt x="39762" y="3136"/>
                    <a:pt x="40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2987325" y="4212025"/>
              <a:ext cx="666225" cy="407025"/>
            </a:xfrm>
            <a:custGeom>
              <a:avLst/>
              <a:gdLst/>
              <a:ahLst/>
              <a:cxnLst/>
              <a:rect l="l" t="t" r="r" b="b"/>
              <a:pathLst>
                <a:path w="26649" h="16281" extrusionOk="0">
                  <a:moveTo>
                    <a:pt x="25238" y="0"/>
                  </a:moveTo>
                  <a:cubicBezTo>
                    <a:pt x="25220" y="0"/>
                    <a:pt x="25203" y="1"/>
                    <a:pt x="25185" y="1"/>
                  </a:cubicBezTo>
                  <a:lnTo>
                    <a:pt x="2736" y="1"/>
                  </a:lnTo>
                  <a:cubicBezTo>
                    <a:pt x="1" y="1"/>
                    <a:pt x="34" y="16280"/>
                    <a:pt x="2736" y="16280"/>
                  </a:cubicBezTo>
                  <a:lnTo>
                    <a:pt x="25185" y="16280"/>
                  </a:lnTo>
                  <a:cubicBezTo>
                    <a:pt x="25203" y="16280"/>
                    <a:pt x="25220" y="16281"/>
                    <a:pt x="25238" y="16281"/>
                  </a:cubicBezTo>
                  <a:cubicBezTo>
                    <a:pt x="26044" y="16281"/>
                    <a:pt x="26615" y="15530"/>
                    <a:pt x="26419" y="14779"/>
                  </a:cubicBezTo>
                  <a:cubicBezTo>
                    <a:pt x="25352" y="11676"/>
                    <a:pt x="25352" y="4605"/>
                    <a:pt x="26419" y="1502"/>
                  </a:cubicBezTo>
                  <a:cubicBezTo>
                    <a:pt x="26648" y="751"/>
                    <a:pt x="26045" y="0"/>
                    <a:pt x="25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139100" y="4212050"/>
              <a:ext cx="176625" cy="407025"/>
            </a:xfrm>
            <a:custGeom>
              <a:avLst/>
              <a:gdLst/>
              <a:ahLst/>
              <a:cxnLst/>
              <a:rect l="l" t="t" r="r" b="b"/>
              <a:pathLst>
                <a:path w="7065" h="16281" extrusionOk="0">
                  <a:moveTo>
                    <a:pt x="2736" y="0"/>
                  </a:moveTo>
                  <a:cubicBezTo>
                    <a:pt x="1" y="0"/>
                    <a:pt x="1" y="16279"/>
                    <a:pt x="2736" y="16279"/>
                  </a:cubicBezTo>
                  <a:lnTo>
                    <a:pt x="6572" y="16279"/>
                  </a:lnTo>
                  <a:cubicBezTo>
                    <a:pt x="6586" y="16280"/>
                    <a:pt x="6600" y="16281"/>
                    <a:pt x="6613" y="16281"/>
                  </a:cubicBezTo>
                  <a:cubicBezTo>
                    <a:pt x="6890" y="16281"/>
                    <a:pt x="7065" y="15966"/>
                    <a:pt x="6906" y="15712"/>
                  </a:cubicBezTo>
                  <a:cubicBezTo>
                    <a:pt x="5271" y="13210"/>
                    <a:pt x="5271" y="3102"/>
                    <a:pt x="6906" y="567"/>
                  </a:cubicBezTo>
                  <a:cubicBezTo>
                    <a:pt x="7039" y="300"/>
                    <a:pt x="6839" y="0"/>
                    <a:pt x="6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3288375" y="4212050"/>
              <a:ext cx="175975" cy="407025"/>
            </a:xfrm>
            <a:custGeom>
              <a:avLst/>
              <a:gdLst/>
              <a:ahLst/>
              <a:cxnLst/>
              <a:rect l="l" t="t" r="r" b="b"/>
              <a:pathLst>
                <a:path w="7039" h="16281" extrusionOk="0">
                  <a:moveTo>
                    <a:pt x="2702" y="0"/>
                  </a:moveTo>
                  <a:cubicBezTo>
                    <a:pt x="1" y="0"/>
                    <a:pt x="1" y="16279"/>
                    <a:pt x="2702" y="16279"/>
                  </a:cubicBezTo>
                  <a:lnTo>
                    <a:pt x="6539" y="16279"/>
                  </a:lnTo>
                  <a:cubicBezTo>
                    <a:pt x="6553" y="16280"/>
                    <a:pt x="6566" y="16281"/>
                    <a:pt x="6580" y="16281"/>
                  </a:cubicBezTo>
                  <a:cubicBezTo>
                    <a:pt x="6857" y="16281"/>
                    <a:pt x="7031" y="15966"/>
                    <a:pt x="6872" y="15712"/>
                  </a:cubicBezTo>
                  <a:cubicBezTo>
                    <a:pt x="5238" y="13210"/>
                    <a:pt x="5238" y="3102"/>
                    <a:pt x="6872" y="567"/>
                  </a:cubicBezTo>
                  <a:cubicBezTo>
                    <a:pt x="7039" y="300"/>
                    <a:pt x="6839" y="0"/>
                    <a:pt x="6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4645175" y="3564075"/>
              <a:ext cx="30050" cy="88425"/>
            </a:xfrm>
            <a:custGeom>
              <a:avLst/>
              <a:gdLst/>
              <a:ahLst/>
              <a:cxnLst/>
              <a:rect l="l" t="t" r="r" b="b"/>
              <a:pathLst>
                <a:path w="1202" h="3537" extrusionOk="0">
                  <a:moveTo>
                    <a:pt x="368" y="1"/>
                  </a:moveTo>
                  <a:lnTo>
                    <a:pt x="1" y="167"/>
                  </a:lnTo>
                  <a:cubicBezTo>
                    <a:pt x="434" y="1235"/>
                    <a:pt x="734" y="2369"/>
                    <a:pt x="801" y="3537"/>
                  </a:cubicBezTo>
                  <a:lnTo>
                    <a:pt x="1201" y="3503"/>
                  </a:lnTo>
                  <a:cubicBezTo>
                    <a:pt x="1135" y="2302"/>
                    <a:pt x="835" y="110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4340800" y="3523225"/>
              <a:ext cx="258525" cy="10850"/>
            </a:xfrm>
            <a:custGeom>
              <a:avLst/>
              <a:gdLst/>
              <a:ahLst/>
              <a:cxnLst/>
              <a:rect l="l" t="t" r="r" b="b"/>
              <a:pathLst>
                <a:path w="10341" h="434" extrusionOk="0">
                  <a:moveTo>
                    <a:pt x="0" y="0"/>
                  </a:moveTo>
                  <a:lnTo>
                    <a:pt x="0" y="434"/>
                  </a:lnTo>
                  <a:lnTo>
                    <a:pt x="10341" y="434"/>
                  </a:lnTo>
                  <a:lnTo>
                    <a:pt x="103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2907275" y="3559900"/>
              <a:ext cx="1748775" cy="308600"/>
            </a:xfrm>
            <a:custGeom>
              <a:avLst/>
              <a:gdLst/>
              <a:ahLst/>
              <a:cxnLst/>
              <a:rect l="l" t="t" r="r" b="b"/>
              <a:pathLst>
                <a:path w="69951" h="12344" extrusionOk="0">
                  <a:moveTo>
                    <a:pt x="1201" y="1"/>
                  </a:moveTo>
                  <a:cubicBezTo>
                    <a:pt x="501" y="1"/>
                    <a:pt x="0" y="568"/>
                    <a:pt x="200" y="1135"/>
                  </a:cubicBezTo>
                  <a:cubicBezTo>
                    <a:pt x="1068" y="3503"/>
                    <a:pt x="1068" y="8874"/>
                    <a:pt x="200" y="11209"/>
                  </a:cubicBezTo>
                  <a:cubicBezTo>
                    <a:pt x="0" y="11776"/>
                    <a:pt x="501" y="12343"/>
                    <a:pt x="1201" y="12343"/>
                  </a:cubicBezTo>
                  <a:lnTo>
                    <a:pt x="67715" y="12343"/>
                  </a:lnTo>
                  <a:cubicBezTo>
                    <a:pt x="69950" y="12343"/>
                    <a:pt x="69950" y="1"/>
                    <a:pt x="67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2907275" y="3559900"/>
              <a:ext cx="1045775" cy="308600"/>
            </a:xfrm>
            <a:custGeom>
              <a:avLst/>
              <a:gdLst/>
              <a:ahLst/>
              <a:cxnLst/>
              <a:rect l="l" t="t" r="r" b="b"/>
              <a:pathLst>
                <a:path w="41831" h="12344" extrusionOk="0">
                  <a:moveTo>
                    <a:pt x="1201" y="1"/>
                  </a:moveTo>
                  <a:cubicBezTo>
                    <a:pt x="501" y="1"/>
                    <a:pt x="0" y="568"/>
                    <a:pt x="200" y="1135"/>
                  </a:cubicBezTo>
                  <a:cubicBezTo>
                    <a:pt x="1068" y="3503"/>
                    <a:pt x="1068" y="8874"/>
                    <a:pt x="200" y="11209"/>
                  </a:cubicBezTo>
                  <a:cubicBezTo>
                    <a:pt x="0" y="11776"/>
                    <a:pt x="501" y="12343"/>
                    <a:pt x="1201" y="12343"/>
                  </a:cubicBezTo>
                  <a:lnTo>
                    <a:pt x="39562" y="12343"/>
                  </a:lnTo>
                  <a:cubicBezTo>
                    <a:pt x="41830" y="12343"/>
                    <a:pt x="41830" y="1"/>
                    <a:pt x="39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2914775" y="3595775"/>
              <a:ext cx="997400" cy="236850"/>
            </a:xfrm>
            <a:custGeom>
              <a:avLst/>
              <a:gdLst/>
              <a:ahLst/>
              <a:cxnLst/>
              <a:rect l="l" t="t" r="r" b="b"/>
              <a:pathLst>
                <a:path w="39896" h="9474" extrusionOk="0">
                  <a:moveTo>
                    <a:pt x="1" y="0"/>
                  </a:moveTo>
                  <a:cubicBezTo>
                    <a:pt x="734" y="2402"/>
                    <a:pt x="734" y="7105"/>
                    <a:pt x="1" y="9474"/>
                  </a:cubicBezTo>
                  <a:lnTo>
                    <a:pt x="38161" y="9474"/>
                  </a:lnTo>
                  <a:cubicBezTo>
                    <a:pt x="39896" y="9474"/>
                    <a:pt x="39896" y="0"/>
                    <a:pt x="38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4088125" y="3601600"/>
              <a:ext cx="456175" cy="225200"/>
            </a:xfrm>
            <a:custGeom>
              <a:avLst/>
              <a:gdLst/>
              <a:ahLst/>
              <a:cxnLst/>
              <a:rect l="l" t="t" r="r" b="b"/>
              <a:pathLst>
                <a:path w="18247" h="9008" extrusionOk="0">
                  <a:moveTo>
                    <a:pt x="1134" y="1"/>
                  </a:moveTo>
                  <a:cubicBezTo>
                    <a:pt x="467" y="1"/>
                    <a:pt x="0" y="534"/>
                    <a:pt x="167" y="1102"/>
                  </a:cubicBezTo>
                  <a:cubicBezTo>
                    <a:pt x="701" y="2803"/>
                    <a:pt x="701" y="6205"/>
                    <a:pt x="167" y="7940"/>
                  </a:cubicBezTo>
                  <a:cubicBezTo>
                    <a:pt x="0" y="8474"/>
                    <a:pt x="467" y="9007"/>
                    <a:pt x="1134" y="9007"/>
                  </a:cubicBezTo>
                  <a:lnTo>
                    <a:pt x="16579" y="9007"/>
                  </a:lnTo>
                  <a:cubicBezTo>
                    <a:pt x="18246" y="9007"/>
                    <a:pt x="18246" y="1"/>
                    <a:pt x="16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3004000" y="1213525"/>
              <a:ext cx="176825" cy="687725"/>
            </a:xfrm>
            <a:custGeom>
              <a:avLst/>
              <a:gdLst/>
              <a:ahLst/>
              <a:cxnLst/>
              <a:rect l="l" t="t" r="r" b="b"/>
              <a:pathLst>
                <a:path w="7073" h="27509" extrusionOk="0">
                  <a:moveTo>
                    <a:pt x="3420" y="0"/>
                  </a:moveTo>
                  <a:cubicBezTo>
                    <a:pt x="3381" y="0"/>
                    <a:pt x="3342" y="16"/>
                    <a:pt x="3303" y="55"/>
                  </a:cubicBezTo>
                  <a:cubicBezTo>
                    <a:pt x="3270" y="89"/>
                    <a:pt x="3270" y="189"/>
                    <a:pt x="3336" y="222"/>
                  </a:cubicBezTo>
                  <a:cubicBezTo>
                    <a:pt x="5805" y="2057"/>
                    <a:pt x="6772" y="7594"/>
                    <a:pt x="4137" y="12664"/>
                  </a:cubicBezTo>
                  <a:cubicBezTo>
                    <a:pt x="1969" y="16834"/>
                    <a:pt x="2636" y="20136"/>
                    <a:pt x="3136" y="22572"/>
                  </a:cubicBezTo>
                  <a:cubicBezTo>
                    <a:pt x="3470" y="24039"/>
                    <a:pt x="3703" y="25207"/>
                    <a:pt x="3136" y="26007"/>
                  </a:cubicBezTo>
                  <a:cubicBezTo>
                    <a:pt x="2703" y="26641"/>
                    <a:pt x="1735" y="27041"/>
                    <a:pt x="134" y="27242"/>
                  </a:cubicBezTo>
                  <a:cubicBezTo>
                    <a:pt x="34" y="27275"/>
                    <a:pt x="1" y="27342"/>
                    <a:pt x="1" y="27408"/>
                  </a:cubicBezTo>
                  <a:cubicBezTo>
                    <a:pt x="34" y="27475"/>
                    <a:pt x="67" y="27508"/>
                    <a:pt x="134" y="27508"/>
                  </a:cubicBezTo>
                  <a:cubicBezTo>
                    <a:pt x="1835" y="27275"/>
                    <a:pt x="2836" y="26841"/>
                    <a:pt x="3336" y="26141"/>
                  </a:cubicBezTo>
                  <a:cubicBezTo>
                    <a:pt x="3970" y="25273"/>
                    <a:pt x="3703" y="24039"/>
                    <a:pt x="3403" y="22505"/>
                  </a:cubicBezTo>
                  <a:cubicBezTo>
                    <a:pt x="2903" y="20136"/>
                    <a:pt x="2236" y="16867"/>
                    <a:pt x="4371" y="12798"/>
                  </a:cubicBezTo>
                  <a:cubicBezTo>
                    <a:pt x="7072" y="7594"/>
                    <a:pt x="6072" y="1890"/>
                    <a:pt x="3503" y="22"/>
                  </a:cubicBezTo>
                  <a:cubicBezTo>
                    <a:pt x="3476" y="8"/>
                    <a:pt x="3448" y="0"/>
                    <a:pt x="3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2459450" y="1376300"/>
              <a:ext cx="147600" cy="344900"/>
            </a:xfrm>
            <a:custGeom>
              <a:avLst/>
              <a:gdLst/>
              <a:ahLst/>
              <a:cxnLst/>
              <a:rect l="l" t="t" r="r" b="b"/>
              <a:pathLst>
                <a:path w="5904" h="13796" extrusionOk="0">
                  <a:moveTo>
                    <a:pt x="5715" y="0"/>
                  </a:moveTo>
                  <a:cubicBezTo>
                    <a:pt x="5678" y="0"/>
                    <a:pt x="5639" y="14"/>
                    <a:pt x="5605" y="49"/>
                  </a:cubicBezTo>
                  <a:cubicBezTo>
                    <a:pt x="3937" y="2084"/>
                    <a:pt x="3870" y="5053"/>
                    <a:pt x="3870" y="7655"/>
                  </a:cubicBezTo>
                  <a:cubicBezTo>
                    <a:pt x="3870" y="9990"/>
                    <a:pt x="3870" y="11991"/>
                    <a:pt x="2769" y="12925"/>
                  </a:cubicBezTo>
                  <a:cubicBezTo>
                    <a:pt x="2342" y="13327"/>
                    <a:pt x="1745" y="13521"/>
                    <a:pt x="963" y="13521"/>
                  </a:cubicBezTo>
                  <a:cubicBezTo>
                    <a:pt x="707" y="13521"/>
                    <a:pt x="431" y="13500"/>
                    <a:pt x="134" y="13459"/>
                  </a:cubicBezTo>
                  <a:cubicBezTo>
                    <a:pt x="67" y="13459"/>
                    <a:pt x="1" y="13525"/>
                    <a:pt x="1" y="13592"/>
                  </a:cubicBezTo>
                  <a:cubicBezTo>
                    <a:pt x="1" y="13659"/>
                    <a:pt x="34" y="13726"/>
                    <a:pt x="101" y="13726"/>
                  </a:cubicBezTo>
                  <a:cubicBezTo>
                    <a:pt x="367" y="13759"/>
                    <a:pt x="634" y="13792"/>
                    <a:pt x="901" y="13792"/>
                  </a:cubicBezTo>
                  <a:cubicBezTo>
                    <a:pt x="947" y="13794"/>
                    <a:pt x="993" y="13795"/>
                    <a:pt x="1039" y="13795"/>
                  </a:cubicBezTo>
                  <a:cubicBezTo>
                    <a:pt x="1726" y="13795"/>
                    <a:pt x="2404" y="13563"/>
                    <a:pt x="2936" y="13125"/>
                  </a:cubicBezTo>
                  <a:cubicBezTo>
                    <a:pt x="4103" y="12091"/>
                    <a:pt x="4137" y="10056"/>
                    <a:pt x="4137" y="7688"/>
                  </a:cubicBezTo>
                  <a:cubicBezTo>
                    <a:pt x="4137" y="5086"/>
                    <a:pt x="4170" y="2184"/>
                    <a:pt x="5805" y="216"/>
                  </a:cubicBezTo>
                  <a:cubicBezTo>
                    <a:pt x="5903" y="117"/>
                    <a:pt x="5819" y="0"/>
                    <a:pt x="5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3280875" y="3466500"/>
              <a:ext cx="262700" cy="93525"/>
            </a:xfrm>
            <a:custGeom>
              <a:avLst/>
              <a:gdLst/>
              <a:ahLst/>
              <a:cxnLst/>
              <a:rect l="l" t="t" r="r" b="b"/>
              <a:pathLst>
                <a:path w="10508" h="3741" extrusionOk="0">
                  <a:moveTo>
                    <a:pt x="1268" y="1"/>
                  </a:moveTo>
                  <a:cubicBezTo>
                    <a:pt x="934" y="735"/>
                    <a:pt x="601" y="1302"/>
                    <a:pt x="334" y="1869"/>
                  </a:cubicBezTo>
                  <a:cubicBezTo>
                    <a:pt x="0" y="2603"/>
                    <a:pt x="0" y="3704"/>
                    <a:pt x="901" y="3737"/>
                  </a:cubicBezTo>
                  <a:cubicBezTo>
                    <a:pt x="1003" y="3739"/>
                    <a:pt x="1099" y="3741"/>
                    <a:pt x="1190" y="3741"/>
                  </a:cubicBezTo>
                  <a:cubicBezTo>
                    <a:pt x="2287" y="3741"/>
                    <a:pt x="2632" y="3568"/>
                    <a:pt x="3803" y="3537"/>
                  </a:cubicBezTo>
                  <a:cubicBezTo>
                    <a:pt x="3902" y="3534"/>
                    <a:pt x="4001" y="3533"/>
                    <a:pt x="4098" y="3533"/>
                  </a:cubicBezTo>
                  <a:cubicBezTo>
                    <a:pt x="5277" y="3533"/>
                    <a:pt x="6386" y="3706"/>
                    <a:pt x="8973" y="3737"/>
                  </a:cubicBezTo>
                  <a:cubicBezTo>
                    <a:pt x="10074" y="3737"/>
                    <a:pt x="10508" y="2870"/>
                    <a:pt x="9674" y="2669"/>
                  </a:cubicBezTo>
                  <a:cubicBezTo>
                    <a:pt x="7606" y="2202"/>
                    <a:pt x="5237" y="1602"/>
                    <a:pt x="4770" y="268"/>
                  </a:cubicBezTo>
                  <a:lnTo>
                    <a:pt x="1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2745500" y="2263150"/>
              <a:ext cx="868125" cy="1211950"/>
            </a:xfrm>
            <a:custGeom>
              <a:avLst/>
              <a:gdLst/>
              <a:ahLst/>
              <a:cxnLst/>
              <a:rect l="l" t="t" r="r" b="b"/>
              <a:pathLst>
                <a:path w="34725" h="48478" extrusionOk="0">
                  <a:moveTo>
                    <a:pt x="1501" y="0"/>
                  </a:moveTo>
                  <a:lnTo>
                    <a:pt x="0" y="6372"/>
                  </a:lnTo>
                  <a:cubicBezTo>
                    <a:pt x="0" y="6372"/>
                    <a:pt x="3269" y="16646"/>
                    <a:pt x="24184" y="21916"/>
                  </a:cubicBezTo>
                  <a:cubicBezTo>
                    <a:pt x="22149" y="26219"/>
                    <a:pt x="22616" y="47568"/>
                    <a:pt x="22616" y="47568"/>
                  </a:cubicBezTo>
                  <a:cubicBezTo>
                    <a:pt x="22967" y="47919"/>
                    <a:pt x="24828" y="48478"/>
                    <a:pt x="25800" y="48478"/>
                  </a:cubicBezTo>
                  <a:cubicBezTo>
                    <a:pt x="26120" y="48478"/>
                    <a:pt x="26344" y="48417"/>
                    <a:pt x="26386" y="48268"/>
                  </a:cubicBezTo>
                  <a:cubicBezTo>
                    <a:pt x="26386" y="48268"/>
                    <a:pt x="34725" y="20782"/>
                    <a:pt x="30755" y="17179"/>
                  </a:cubicBezTo>
                  <a:cubicBezTo>
                    <a:pt x="21315" y="8673"/>
                    <a:pt x="12009" y="634"/>
                    <a:pt x="12009" y="634"/>
                  </a:cubicBezTo>
                  <a:lnTo>
                    <a:pt x="15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2779675" y="2435775"/>
              <a:ext cx="155150" cy="159300"/>
            </a:xfrm>
            <a:custGeom>
              <a:avLst/>
              <a:gdLst/>
              <a:ahLst/>
              <a:cxnLst/>
              <a:rect l="l" t="t" r="r" b="b"/>
              <a:pathLst>
                <a:path w="6206" h="6372" extrusionOk="0">
                  <a:moveTo>
                    <a:pt x="5638" y="0"/>
                  </a:moveTo>
                  <a:lnTo>
                    <a:pt x="1" y="2002"/>
                  </a:lnTo>
                  <a:cubicBezTo>
                    <a:pt x="1168" y="3636"/>
                    <a:pt x="2569" y="5104"/>
                    <a:pt x="4137" y="6372"/>
                  </a:cubicBezTo>
                  <a:cubicBezTo>
                    <a:pt x="6205" y="3937"/>
                    <a:pt x="5638" y="1"/>
                    <a:pt x="5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299225" y="3418875"/>
              <a:ext cx="124275" cy="71850"/>
            </a:xfrm>
            <a:custGeom>
              <a:avLst/>
              <a:gdLst/>
              <a:ahLst/>
              <a:cxnLst/>
              <a:rect l="l" t="t" r="r" b="b"/>
              <a:pathLst>
                <a:path w="4971" h="2874" extrusionOk="0">
                  <a:moveTo>
                    <a:pt x="341" y="0"/>
                  </a:moveTo>
                  <a:cubicBezTo>
                    <a:pt x="139" y="0"/>
                    <a:pt x="0" y="155"/>
                    <a:pt x="0" y="338"/>
                  </a:cubicBezTo>
                  <a:lnTo>
                    <a:pt x="34" y="1873"/>
                  </a:lnTo>
                  <a:cubicBezTo>
                    <a:pt x="34" y="2006"/>
                    <a:pt x="134" y="2139"/>
                    <a:pt x="267" y="2173"/>
                  </a:cubicBezTo>
                  <a:cubicBezTo>
                    <a:pt x="1601" y="2540"/>
                    <a:pt x="3002" y="2773"/>
                    <a:pt x="4370" y="2873"/>
                  </a:cubicBezTo>
                  <a:cubicBezTo>
                    <a:pt x="4570" y="2873"/>
                    <a:pt x="4737" y="2740"/>
                    <a:pt x="4737" y="2573"/>
                  </a:cubicBezTo>
                  <a:cubicBezTo>
                    <a:pt x="4804" y="2006"/>
                    <a:pt x="4904" y="1272"/>
                    <a:pt x="4970" y="872"/>
                  </a:cubicBezTo>
                  <a:cubicBezTo>
                    <a:pt x="4970" y="705"/>
                    <a:pt x="4870" y="538"/>
                    <a:pt x="4704" y="505"/>
                  </a:cubicBezTo>
                  <a:lnTo>
                    <a:pt x="400" y="5"/>
                  </a:lnTo>
                  <a:cubicBezTo>
                    <a:pt x="380" y="2"/>
                    <a:pt x="361" y="0"/>
                    <a:pt x="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3299225" y="3418875"/>
              <a:ext cx="124275" cy="71850"/>
            </a:xfrm>
            <a:custGeom>
              <a:avLst/>
              <a:gdLst/>
              <a:ahLst/>
              <a:cxnLst/>
              <a:rect l="l" t="t" r="r" b="b"/>
              <a:pathLst>
                <a:path w="4971" h="2874" extrusionOk="0">
                  <a:moveTo>
                    <a:pt x="341" y="0"/>
                  </a:moveTo>
                  <a:cubicBezTo>
                    <a:pt x="139" y="0"/>
                    <a:pt x="0" y="155"/>
                    <a:pt x="0" y="338"/>
                  </a:cubicBezTo>
                  <a:lnTo>
                    <a:pt x="34" y="1873"/>
                  </a:lnTo>
                  <a:cubicBezTo>
                    <a:pt x="34" y="2006"/>
                    <a:pt x="134" y="2139"/>
                    <a:pt x="267" y="2173"/>
                  </a:cubicBezTo>
                  <a:cubicBezTo>
                    <a:pt x="1601" y="2540"/>
                    <a:pt x="3002" y="2773"/>
                    <a:pt x="4370" y="2873"/>
                  </a:cubicBezTo>
                  <a:cubicBezTo>
                    <a:pt x="4570" y="2873"/>
                    <a:pt x="4737" y="2740"/>
                    <a:pt x="4737" y="2573"/>
                  </a:cubicBezTo>
                  <a:cubicBezTo>
                    <a:pt x="4804" y="2006"/>
                    <a:pt x="4904" y="1272"/>
                    <a:pt x="4970" y="872"/>
                  </a:cubicBezTo>
                  <a:cubicBezTo>
                    <a:pt x="4970" y="705"/>
                    <a:pt x="4870" y="538"/>
                    <a:pt x="4704" y="505"/>
                  </a:cubicBezTo>
                  <a:lnTo>
                    <a:pt x="400" y="5"/>
                  </a:lnTo>
                  <a:cubicBezTo>
                    <a:pt x="380" y="2"/>
                    <a:pt x="361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257650" y="3924350"/>
              <a:ext cx="256875" cy="134275"/>
            </a:xfrm>
            <a:custGeom>
              <a:avLst/>
              <a:gdLst/>
              <a:ahLst/>
              <a:cxnLst/>
              <a:rect l="l" t="t" r="r" b="b"/>
              <a:pathLst>
                <a:path w="10275" h="5371" extrusionOk="0">
                  <a:moveTo>
                    <a:pt x="1468" y="0"/>
                  </a:moveTo>
                  <a:cubicBezTo>
                    <a:pt x="1234" y="701"/>
                    <a:pt x="901" y="1368"/>
                    <a:pt x="567" y="2001"/>
                  </a:cubicBezTo>
                  <a:cubicBezTo>
                    <a:pt x="0" y="2902"/>
                    <a:pt x="67" y="3536"/>
                    <a:pt x="967" y="3669"/>
                  </a:cubicBezTo>
                  <a:cubicBezTo>
                    <a:pt x="2035" y="3869"/>
                    <a:pt x="2402" y="3736"/>
                    <a:pt x="3736" y="4003"/>
                  </a:cubicBezTo>
                  <a:cubicBezTo>
                    <a:pt x="5304" y="4303"/>
                    <a:pt x="6238" y="5371"/>
                    <a:pt x="9073" y="5371"/>
                  </a:cubicBezTo>
                  <a:cubicBezTo>
                    <a:pt x="10207" y="5371"/>
                    <a:pt x="10274" y="4336"/>
                    <a:pt x="8806" y="4036"/>
                  </a:cubicBezTo>
                  <a:cubicBezTo>
                    <a:pt x="7239" y="3769"/>
                    <a:pt x="6205" y="1434"/>
                    <a:pt x="5771" y="300"/>
                  </a:cubicBezTo>
                  <a:lnTo>
                    <a:pt x="14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2265150" y="2256475"/>
              <a:ext cx="763900" cy="1679975"/>
            </a:xfrm>
            <a:custGeom>
              <a:avLst/>
              <a:gdLst/>
              <a:ahLst/>
              <a:cxnLst/>
              <a:rect l="l" t="t" r="r" b="b"/>
              <a:pathLst>
                <a:path w="30556" h="67199" extrusionOk="0">
                  <a:moveTo>
                    <a:pt x="16479" y="1"/>
                  </a:moveTo>
                  <a:cubicBezTo>
                    <a:pt x="13110" y="2803"/>
                    <a:pt x="9941" y="6472"/>
                    <a:pt x="8039" y="29355"/>
                  </a:cubicBezTo>
                  <a:cubicBezTo>
                    <a:pt x="0" y="40029"/>
                    <a:pt x="1168" y="66715"/>
                    <a:pt x="1168" y="66715"/>
                  </a:cubicBezTo>
                  <a:cubicBezTo>
                    <a:pt x="1943" y="67029"/>
                    <a:pt x="3152" y="67199"/>
                    <a:pt x="4118" y="67199"/>
                  </a:cubicBezTo>
                  <a:cubicBezTo>
                    <a:pt x="4690" y="67199"/>
                    <a:pt x="5177" y="67139"/>
                    <a:pt x="5438" y="67015"/>
                  </a:cubicBezTo>
                  <a:cubicBezTo>
                    <a:pt x="5938" y="59276"/>
                    <a:pt x="12576" y="40663"/>
                    <a:pt x="16746" y="29255"/>
                  </a:cubicBezTo>
                  <a:cubicBezTo>
                    <a:pt x="20715" y="18414"/>
                    <a:pt x="30555" y="868"/>
                    <a:pt x="30555" y="868"/>
                  </a:cubicBezTo>
                  <a:lnTo>
                    <a:pt x="16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2284325" y="3874200"/>
              <a:ext cx="130125" cy="67650"/>
            </a:xfrm>
            <a:custGeom>
              <a:avLst/>
              <a:gdLst/>
              <a:ahLst/>
              <a:cxnLst/>
              <a:rect l="l" t="t" r="r" b="b"/>
              <a:pathLst>
                <a:path w="5205" h="2706" extrusionOk="0">
                  <a:moveTo>
                    <a:pt x="342" y="0"/>
                  </a:moveTo>
                  <a:cubicBezTo>
                    <a:pt x="140" y="0"/>
                    <a:pt x="1" y="158"/>
                    <a:pt x="1" y="372"/>
                  </a:cubicBezTo>
                  <a:lnTo>
                    <a:pt x="67" y="1839"/>
                  </a:lnTo>
                  <a:cubicBezTo>
                    <a:pt x="67" y="1973"/>
                    <a:pt x="167" y="2106"/>
                    <a:pt x="301" y="2139"/>
                  </a:cubicBezTo>
                  <a:cubicBezTo>
                    <a:pt x="908" y="2284"/>
                    <a:pt x="2671" y="2705"/>
                    <a:pt x="4173" y="2705"/>
                  </a:cubicBezTo>
                  <a:cubicBezTo>
                    <a:pt x="4402" y="2705"/>
                    <a:pt x="4625" y="2695"/>
                    <a:pt x="4837" y="2673"/>
                  </a:cubicBezTo>
                  <a:cubicBezTo>
                    <a:pt x="5004" y="2673"/>
                    <a:pt x="5171" y="2506"/>
                    <a:pt x="5138" y="2306"/>
                  </a:cubicBezTo>
                  <a:cubicBezTo>
                    <a:pt x="5138" y="1773"/>
                    <a:pt x="5138" y="1239"/>
                    <a:pt x="5204" y="738"/>
                  </a:cubicBezTo>
                  <a:cubicBezTo>
                    <a:pt x="5204" y="538"/>
                    <a:pt x="5071" y="405"/>
                    <a:pt x="4904" y="372"/>
                  </a:cubicBezTo>
                  <a:lnTo>
                    <a:pt x="401" y="5"/>
                  </a:lnTo>
                  <a:cubicBezTo>
                    <a:pt x="381" y="2"/>
                    <a:pt x="361" y="0"/>
                    <a:pt x="3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284325" y="3874200"/>
              <a:ext cx="130125" cy="67650"/>
            </a:xfrm>
            <a:custGeom>
              <a:avLst/>
              <a:gdLst/>
              <a:ahLst/>
              <a:cxnLst/>
              <a:rect l="l" t="t" r="r" b="b"/>
              <a:pathLst>
                <a:path w="5205" h="2706" extrusionOk="0">
                  <a:moveTo>
                    <a:pt x="342" y="0"/>
                  </a:moveTo>
                  <a:cubicBezTo>
                    <a:pt x="140" y="0"/>
                    <a:pt x="1" y="158"/>
                    <a:pt x="1" y="372"/>
                  </a:cubicBezTo>
                  <a:lnTo>
                    <a:pt x="67" y="1839"/>
                  </a:lnTo>
                  <a:cubicBezTo>
                    <a:pt x="67" y="1973"/>
                    <a:pt x="167" y="2106"/>
                    <a:pt x="301" y="2139"/>
                  </a:cubicBezTo>
                  <a:cubicBezTo>
                    <a:pt x="908" y="2284"/>
                    <a:pt x="2671" y="2705"/>
                    <a:pt x="4173" y="2705"/>
                  </a:cubicBezTo>
                  <a:cubicBezTo>
                    <a:pt x="4402" y="2705"/>
                    <a:pt x="4625" y="2695"/>
                    <a:pt x="4837" y="2673"/>
                  </a:cubicBezTo>
                  <a:cubicBezTo>
                    <a:pt x="5004" y="2673"/>
                    <a:pt x="5171" y="2506"/>
                    <a:pt x="5138" y="2306"/>
                  </a:cubicBezTo>
                  <a:cubicBezTo>
                    <a:pt x="5138" y="1773"/>
                    <a:pt x="5138" y="1239"/>
                    <a:pt x="5204" y="738"/>
                  </a:cubicBezTo>
                  <a:cubicBezTo>
                    <a:pt x="5204" y="538"/>
                    <a:pt x="5071" y="405"/>
                    <a:pt x="4904" y="372"/>
                  </a:cubicBezTo>
                  <a:lnTo>
                    <a:pt x="401" y="5"/>
                  </a:lnTo>
                  <a:cubicBezTo>
                    <a:pt x="381" y="2"/>
                    <a:pt x="361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969950" y="1818275"/>
              <a:ext cx="473550" cy="376825"/>
            </a:xfrm>
            <a:custGeom>
              <a:avLst/>
              <a:gdLst/>
              <a:ahLst/>
              <a:cxnLst/>
              <a:rect l="l" t="t" r="r" b="b"/>
              <a:pathLst>
                <a:path w="18942" h="15073" extrusionOk="0">
                  <a:moveTo>
                    <a:pt x="2981" y="1"/>
                  </a:moveTo>
                  <a:cubicBezTo>
                    <a:pt x="1482" y="1"/>
                    <a:pt x="0" y="1470"/>
                    <a:pt x="762" y="3285"/>
                  </a:cubicBezTo>
                  <a:cubicBezTo>
                    <a:pt x="1229" y="4252"/>
                    <a:pt x="1696" y="5120"/>
                    <a:pt x="2163" y="5987"/>
                  </a:cubicBezTo>
                  <a:cubicBezTo>
                    <a:pt x="2664" y="6888"/>
                    <a:pt x="3197" y="7755"/>
                    <a:pt x="3731" y="8589"/>
                  </a:cubicBezTo>
                  <a:cubicBezTo>
                    <a:pt x="4265" y="9423"/>
                    <a:pt x="4832" y="10257"/>
                    <a:pt x="5432" y="11091"/>
                  </a:cubicBezTo>
                  <a:cubicBezTo>
                    <a:pt x="6033" y="11925"/>
                    <a:pt x="6667" y="12725"/>
                    <a:pt x="7334" y="13526"/>
                  </a:cubicBezTo>
                  <a:lnTo>
                    <a:pt x="7467" y="13659"/>
                  </a:lnTo>
                  <a:cubicBezTo>
                    <a:pt x="7567" y="13826"/>
                    <a:pt x="7734" y="13926"/>
                    <a:pt x="7901" y="14026"/>
                  </a:cubicBezTo>
                  <a:cubicBezTo>
                    <a:pt x="8735" y="14493"/>
                    <a:pt x="9635" y="14793"/>
                    <a:pt x="10569" y="14927"/>
                  </a:cubicBezTo>
                  <a:cubicBezTo>
                    <a:pt x="11206" y="15029"/>
                    <a:pt x="11843" y="15072"/>
                    <a:pt x="12481" y="15072"/>
                  </a:cubicBezTo>
                  <a:cubicBezTo>
                    <a:pt x="12677" y="15072"/>
                    <a:pt x="12874" y="15068"/>
                    <a:pt x="13071" y="15060"/>
                  </a:cubicBezTo>
                  <a:cubicBezTo>
                    <a:pt x="13872" y="15027"/>
                    <a:pt x="14639" y="14960"/>
                    <a:pt x="15439" y="14827"/>
                  </a:cubicBezTo>
                  <a:cubicBezTo>
                    <a:pt x="16207" y="14693"/>
                    <a:pt x="16974" y="14493"/>
                    <a:pt x="17708" y="14226"/>
                  </a:cubicBezTo>
                  <a:cubicBezTo>
                    <a:pt x="18942" y="13826"/>
                    <a:pt x="18675" y="12025"/>
                    <a:pt x="17408" y="11958"/>
                  </a:cubicBezTo>
                  <a:lnTo>
                    <a:pt x="17307" y="11958"/>
                  </a:lnTo>
                  <a:cubicBezTo>
                    <a:pt x="16674" y="11925"/>
                    <a:pt x="15940" y="11891"/>
                    <a:pt x="15273" y="11825"/>
                  </a:cubicBezTo>
                  <a:cubicBezTo>
                    <a:pt x="14606" y="11758"/>
                    <a:pt x="13938" y="11691"/>
                    <a:pt x="13271" y="11558"/>
                  </a:cubicBezTo>
                  <a:cubicBezTo>
                    <a:pt x="12671" y="11458"/>
                    <a:pt x="12070" y="11324"/>
                    <a:pt x="11470" y="11124"/>
                  </a:cubicBezTo>
                  <a:cubicBezTo>
                    <a:pt x="11132" y="11003"/>
                    <a:pt x="10793" y="10847"/>
                    <a:pt x="10468" y="10657"/>
                  </a:cubicBezTo>
                  <a:lnTo>
                    <a:pt x="10468" y="10657"/>
                  </a:lnTo>
                  <a:cubicBezTo>
                    <a:pt x="9505" y="9214"/>
                    <a:pt x="8574" y="7715"/>
                    <a:pt x="7701" y="6187"/>
                  </a:cubicBezTo>
                  <a:cubicBezTo>
                    <a:pt x="7234" y="5387"/>
                    <a:pt x="6767" y="4553"/>
                    <a:pt x="6300" y="3719"/>
                  </a:cubicBezTo>
                  <a:cubicBezTo>
                    <a:pt x="5866" y="2885"/>
                    <a:pt x="5399" y="1984"/>
                    <a:pt x="4999" y="1217"/>
                  </a:cubicBezTo>
                  <a:lnTo>
                    <a:pt x="4932" y="1184"/>
                  </a:lnTo>
                  <a:cubicBezTo>
                    <a:pt x="4450" y="352"/>
                    <a:pt x="3713" y="1"/>
                    <a:pt x="29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909775" y="1764450"/>
              <a:ext cx="243525" cy="267725"/>
            </a:xfrm>
            <a:custGeom>
              <a:avLst/>
              <a:gdLst/>
              <a:ahLst/>
              <a:cxnLst/>
              <a:rect l="l" t="t" r="r" b="b"/>
              <a:pathLst>
                <a:path w="9741" h="10709" extrusionOk="0">
                  <a:moveTo>
                    <a:pt x="5104" y="1"/>
                  </a:moveTo>
                  <a:cubicBezTo>
                    <a:pt x="0" y="3003"/>
                    <a:pt x="4737" y="10709"/>
                    <a:pt x="4737" y="10709"/>
                  </a:cubicBezTo>
                  <a:cubicBezTo>
                    <a:pt x="4737" y="10709"/>
                    <a:pt x="8740" y="9341"/>
                    <a:pt x="9741" y="6639"/>
                  </a:cubicBezTo>
                  <a:cubicBezTo>
                    <a:pt x="8240" y="2102"/>
                    <a:pt x="7806" y="901"/>
                    <a:pt x="5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651475" y="1721850"/>
              <a:ext cx="484325" cy="596925"/>
            </a:xfrm>
            <a:custGeom>
              <a:avLst/>
              <a:gdLst/>
              <a:ahLst/>
              <a:cxnLst/>
              <a:rect l="l" t="t" r="r" b="b"/>
              <a:pathLst>
                <a:path w="19373" h="23877" extrusionOk="0">
                  <a:moveTo>
                    <a:pt x="3834" y="0"/>
                  </a:moveTo>
                  <a:cubicBezTo>
                    <a:pt x="1645" y="0"/>
                    <a:pt x="0" y="1991"/>
                    <a:pt x="359" y="4173"/>
                  </a:cubicBezTo>
                  <a:cubicBezTo>
                    <a:pt x="1826" y="14114"/>
                    <a:pt x="1293" y="17049"/>
                    <a:pt x="1026" y="21386"/>
                  </a:cubicBezTo>
                  <a:cubicBezTo>
                    <a:pt x="6687" y="23138"/>
                    <a:pt x="10714" y="23876"/>
                    <a:pt x="13332" y="23876"/>
                  </a:cubicBezTo>
                  <a:cubicBezTo>
                    <a:pt x="14601" y="23876"/>
                    <a:pt x="15538" y="23703"/>
                    <a:pt x="16170" y="23387"/>
                  </a:cubicBezTo>
                  <a:cubicBezTo>
                    <a:pt x="17171" y="23087"/>
                    <a:pt x="17171" y="17316"/>
                    <a:pt x="17804" y="14347"/>
                  </a:cubicBezTo>
                  <a:cubicBezTo>
                    <a:pt x="18605" y="10845"/>
                    <a:pt x="19005" y="9077"/>
                    <a:pt x="19139" y="7576"/>
                  </a:cubicBezTo>
                  <a:cubicBezTo>
                    <a:pt x="19372" y="4840"/>
                    <a:pt x="17638" y="2339"/>
                    <a:pt x="15002" y="1571"/>
                  </a:cubicBezTo>
                  <a:cubicBezTo>
                    <a:pt x="14269" y="1371"/>
                    <a:pt x="13501" y="1171"/>
                    <a:pt x="12767" y="1004"/>
                  </a:cubicBezTo>
                  <a:cubicBezTo>
                    <a:pt x="10499" y="537"/>
                    <a:pt x="8198" y="237"/>
                    <a:pt x="5896" y="104"/>
                  </a:cubicBezTo>
                  <a:cubicBezTo>
                    <a:pt x="5262" y="37"/>
                    <a:pt x="4595" y="4"/>
                    <a:pt x="3995" y="4"/>
                  </a:cubicBezTo>
                  <a:cubicBezTo>
                    <a:pt x="3941" y="1"/>
                    <a:pt x="3887" y="0"/>
                    <a:pt x="3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2309350" y="2192275"/>
              <a:ext cx="118425" cy="158525"/>
            </a:xfrm>
            <a:custGeom>
              <a:avLst/>
              <a:gdLst/>
              <a:ahLst/>
              <a:cxnLst/>
              <a:rect l="l" t="t" r="r" b="b"/>
              <a:pathLst>
                <a:path w="4737" h="6341" extrusionOk="0">
                  <a:moveTo>
                    <a:pt x="2802" y="0"/>
                  </a:moveTo>
                  <a:cubicBezTo>
                    <a:pt x="1301" y="1168"/>
                    <a:pt x="567" y="3503"/>
                    <a:pt x="567" y="3503"/>
                  </a:cubicBezTo>
                  <a:lnTo>
                    <a:pt x="267" y="4170"/>
                  </a:lnTo>
                  <a:cubicBezTo>
                    <a:pt x="0" y="4737"/>
                    <a:pt x="234" y="5404"/>
                    <a:pt x="801" y="5637"/>
                  </a:cubicBezTo>
                  <a:lnTo>
                    <a:pt x="2068" y="6238"/>
                  </a:lnTo>
                  <a:cubicBezTo>
                    <a:pt x="2230" y="6307"/>
                    <a:pt x="2400" y="6341"/>
                    <a:pt x="2568" y="6341"/>
                  </a:cubicBezTo>
                  <a:cubicBezTo>
                    <a:pt x="2885" y="6341"/>
                    <a:pt x="3196" y="6222"/>
                    <a:pt x="3436" y="6004"/>
                  </a:cubicBezTo>
                  <a:lnTo>
                    <a:pt x="4270" y="5237"/>
                  </a:lnTo>
                  <a:cubicBezTo>
                    <a:pt x="4570" y="4937"/>
                    <a:pt x="4737" y="4537"/>
                    <a:pt x="4704" y="4103"/>
                  </a:cubicBezTo>
                  <a:lnTo>
                    <a:pt x="4470" y="2102"/>
                  </a:lnTo>
                  <a:cubicBezTo>
                    <a:pt x="4370" y="1301"/>
                    <a:pt x="3903" y="601"/>
                    <a:pt x="3203" y="234"/>
                  </a:cubicBezTo>
                  <a:lnTo>
                    <a:pt x="28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3363425" y="2079025"/>
              <a:ext cx="149300" cy="107850"/>
            </a:xfrm>
            <a:custGeom>
              <a:avLst/>
              <a:gdLst/>
              <a:ahLst/>
              <a:cxnLst/>
              <a:rect l="l" t="t" r="r" b="b"/>
              <a:pathLst>
                <a:path w="5972" h="4314" extrusionOk="0">
                  <a:moveTo>
                    <a:pt x="3508" y="1"/>
                  </a:moveTo>
                  <a:cubicBezTo>
                    <a:pt x="3252" y="1"/>
                    <a:pt x="2998" y="82"/>
                    <a:pt x="2769" y="227"/>
                  </a:cubicBezTo>
                  <a:lnTo>
                    <a:pt x="1101" y="1361"/>
                  </a:lnTo>
                  <a:cubicBezTo>
                    <a:pt x="434" y="1795"/>
                    <a:pt x="34" y="2529"/>
                    <a:pt x="1" y="3329"/>
                  </a:cubicBezTo>
                  <a:lnTo>
                    <a:pt x="1" y="3830"/>
                  </a:lnTo>
                  <a:cubicBezTo>
                    <a:pt x="833" y="4214"/>
                    <a:pt x="1827" y="4314"/>
                    <a:pt x="2636" y="4314"/>
                  </a:cubicBezTo>
                  <a:cubicBezTo>
                    <a:pt x="3512" y="4314"/>
                    <a:pt x="4170" y="4197"/>
                    <a:pt x="4170" y="4197"/>
                  </a:cubicBezTo>
                  <a:lnTo>
                    <a:pt x="4904" y="4163"/>
                  </a:lnTo>
                  <a:cubicBezTo>
                    <a:pt x="5505" y="4130"/>
                    <a:pt x="5972" y="3629"/>
                    <a:pt x="5972" y="2996"/>
                  </a:cubicBezTo>
                  <a:lnTo>
                    <a:pt x="5905" y="1595"/>
                  </a:lnTo>
                  <a:cubicBezTo>
                    <a:pt x="5838" y="1094"/>
                    <a:pt x="5505" y="661"/>
                    <a:pt x="5038" y="527"/>
                  </a:cubicBezTo>
                  <a:lnTo>
                    <a:pt x="3970" y="94"/>
                  </a:lnTo>
                  <a:cubicBezTo>
                    <a:pt x="3819" y="31"/>
                    <a:pt x="3663" y="1"/>
                    <a:pt x="3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2360925" y="1746200"/>
              <a:ext cx="407100" cy="514950"/>
            </a:xfrm>
            <a:custGeom>
              <a:avLst/>
              <a:gdLst/>
              <a:ahLst/>
              <a:cxnLst/>
              <a:rect l="l" t="t" r="r" b="b"/>
              <a:pathLst>
                <a:path w="16284" h="20598" extrusionOk="0">
                  <a:moveTo>
                    <a:pt x="13633" y="0"/>
                  </a:moveTo>
                  <a:cubicBezTo>
                    <a:pt x="13347" y="0"/>
                    <a:pt x="13059" y="53"/>
                    <a:pt x="12781" y="164"/>
                  </a:cubicBezTo>
                  <a:cubicBezTo>
                    <a:pt x="12481" y="264"/>
                    <a:pt x="12281" y="364"/>
                    <a:pt x="12047" y="464"/>
                  </a:cubicBezTo>
                  <a:cubicBezTo>
                    <a:pt x="11780" y="564"/>
                    <a:pt x="11580" y="664"/>
                    <a:pt x="11347" y="764"/>
                  </a:cubicBezTo>
                  <a:cubicBezTo>
                    <a:pt x="10880" y="998"/>
                    <a:pt x="10446" y="1231"/>
                    <a:pt x="10013" y="1465"/>
                  </a:cubicBezTo>
                  <a:cubicBezTo>
                    <a:pt x="9112" y="1932"/>
                    <a:pt x="8245" y="2432"/>
                    <a:pt x="7444" y="2999"/>
                  </a:cubicBezTo>
                  <a:cubicBezTo>
                    <a:pt x="6610" y="3566"/>
                    <a:pt x="5776" y="4167"/>
                    <a:pt x="5009" y="4800"/>
                  </a:cubicBezTo>
                  <a:cubicBezTo>
                    <a:pt x="4242" y="5468"/>
                    <a:pt x="3508" y="6201"/>
                    <a:pt x="2807" y="6935"/>
                  </a:cubicBezTo>
                  <a:lnTo>
                    <a:pt x="2707" y="7035"/>
                  </a:lnTo>
                  <a:cubicBezTo>
                    <a:pt x="2641" y="7135"/>
                    <a:pt x="2607" y="7202"/>
                    <a:pt x="2541" y="7302"/>
                  </a:cubicBezTo>
                  <a:cubicBezTo>
                    <a:pt x="2240" y="7836"/>
                    <a:pt x="2007" y="8403"/>
                    <a:pt x="1807" y="8970"/>
                  </a:cubicBezTo>
                  <a:cubicBezTo>
                    <a:pt x="1607" y="9504"/>
                    <a:pt x="1473" y="10004"/>
                    <a:pt x="1340" y="10505"/>
                  </a:cubicBezTo>
                  <a:cubicBezTo>
                    <a:pt x="1073" y="11505"/>
                    <a:pt x="839" y="12473"/>
                    <a:pt x="706" y="13473"/>
                  </a:cubicBezTo>
                  <a:cubicBezTo>
                    <a:pt x="539" y="14441"/>
                    <a:pt x="372" y="15441"/>
                    <a:pt x="272" y="16409"/>
                  </a:cubicBezTo>
                  <a:cubicBezTo>
                    <a:pt x="172" y="17409"/>
                    <a:pt x="72" y="18377"/>
                    <a:pt x="39" y="19378"/>
                  </a:cubicBezTo>
                  <a:cubicBezTo>
                    <a:pt x="1" y="20154"/>
                    <a:pt x="597" y="20597"/>
                    <a:pt x="1199" y="20597"/>
                  </a:cubicBezTo>
                  <a:cubicBezTo>
                    <a:pt x="1658" y="20597"/>
                    <a:pt x="2120" y="20340"/>
                    <a:pt x="2307" y="19778"/>
                  </a:cubicBezTo>
                  <a:lnTo>
                    <a:pt x="3208" y="17043"/>
                  </a:lnTo>
                  <a:cubicBezTo>
                    <a:pt x="3508" y="16142"/>
                    <a:pt x="3808" y="15241"/>
                    <a:pt x="4108" y="14341"/>
                  </a:cubicBezTo>
                  <a:cubicBezTo>
                    <a:pt x="4409" y="13440"/>
                    <a:pt x="4742" y="12539"/>
                    <a:pt x="5076" y="11705"/>
                  </a:cubicBezTo>
                  <a:cubicBezTo>
                    <a:pt x="5242" y="11305"/>
                    <a:pt x="5409" y="10871"/>
                    <a:pt x="5576" y="10505"/>
                  </a:cubicBezTo>
                  <a:cubicBezTo>
                    <a:pt x="5699" y="10258"/>
                    <a:pt x="5823" y="10029"/>
                    <a:pt x="5960" y="9805"/>
                  </a:cubicBezTo>
                  <a:lnTo>
                    <a:pt x="5960" y="9805"/>
                  </a:lnTo>
                  <a:cubicBezTo>
                    <a:pt x="6555" y="9301"/>
                    <a:pt x="7154" y="8775"/>
                    <a:pt x="7811" y="8336"/>
                  </a:cubicBezTo>
                  <a:cubicBezTo>
                    <a:pt x="8478" y="7836"/>
                    <a:pt x="9212" y="7336"/>
                    <a:pt x="9946" y="6902"/>
                  </a:cubicBezTo>
                  <a:cubicBezTo>
                    <a:pt x="10680" y="6468"/>
                    <a:pt x="11447" y="6035"/>
                    <a:pt x="12214" y="5634"/>
                  </a:cubicBezTo>
                  <a:cubicBezTo>
                    <a:pt x="12581" y="5434"/>
                    <a:pt x="12981" y="5234"/>
                    <a:pt x="13348" y="5034"/>
                  </a:cubicBezTo>
                  <a:lnTo>
                    <a:pt x="13949" y="4767"/>
                  </a:lnTo>
                  <a:lnTo>
                    <a:pt x="14482" y="4534"/>
                  </a:lnTo>
                  <a:lnTo>
                    <a:pt x="14582" y="4467"/>
                  </a:lnTo>
                  <a:cubicBezTo>
                    <a:pt x="15750" y="3966"/>
                    <a:pt x="16284" y="2599"/>
                    <a:pt x="15783" y="1431"/>
                  </a:cubicBezTo>
                  <a:cubicBezTo>
                    <a:pt x="15427" y="541"/>
                    <a:pt x="14548" y="0"/>
                    <a:pt x="13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2602875" y="1721400"/>
              <a:ext cx="221025" cy="232375"/>
            </a:xfrm>
            <a:custGeom>
              <a:avLst/>
              <a:gdLst/>
              <a:ahLst/>
              <a:cxnLst/>
              <a:rect l="l" t="t" r="r" b="b"/>
              <a:pathLst>
                <a:path w="8841" h="9295" extrusionOk="0">
                  <a:moveTo>
                    <a:pt x="5992" y="1"/>
                  </a:moveTo>
                  <a:cubicBezTo>
                    <a:pt x="4782" y="1"/>
                    <a:pt x="3208" y="496"/>
                    <a:pt x="601" y="1623"/>
                  </a:cubicBezTo>
                  <a:cubicBezTo>
                    <a:pt x="1" y="4725"/>
                    <a:pt x="1936" y="9295"/>
                    <a:pt x="1936" y="9295"/>
                  </a:cubicBezTo>
                  <a:cubicBezTo>
                    <a:pt x="1936" y="9295"/>
                    <a:pt x="8507" y="5859"/>
                    <a:pt x="8841" y="1089"/>
                  </a:cubicBezTo>
                  <a:cubicBezTo>
                    <a:pt x="7864" y="396"/>
                    <a:pt x="7074" y="1"/>
                    <a:pt x="5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2784675" y="1706925"/>
              <a:ext cx="157650" cy="138450"/>
            </a:xfrm>
            <a:custGeom>
              <a:avLst/>
              <a:gdLst/>
              <a:ahLst/>
              <a:cxnLst/>
              <a:rect l="l" t="t" r="r" b="b"/>
              <a:pathLst>
                <a:path w="6306" h="5538" extrusionOk="0">
                  <a:moveTo>
                    <a:pt x="1402" y="0"/>
                  </a:moveTo>
                  <a:cubicBezTo>
                    <a:pt x="935" y="267"/>
                    <a:pt x="468" y="467"/>
                    <a:pt x="1" y="667"/>
                  </a:cubicBezTo>
                  <a:cubicBezTo>
                    <a:pt x="501" y="2669"/>
                    <a:pt x="4070" y="5537"/>
                    <a:pt x="4070" y="5537"/>
                  </a:cubicBezTo>
                  <a:cubicBezTo>
                    <a:pt x="4070" y="5537"/>
                    <a:pt x="4804" y="3369"/>
                    <a:pt x="6305" y="3369"/>
                  </a:cubicBezTo>
                  <a:cubicBezTo>
                    <a:pt x="5571" y="2402"/>
                    <a:pt x="1402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964800" y="1740150"/>
              <a:ext cx="70075" cy="101900"/>
            </a:xfrm>
            <a:custGeom>
              <a:avLst/>
              <a:gdLst/>
              <a:ahLst/>
              <a:cxnLst/>
              <a:rect l="l" t="t" r="r" b="b"/>
              <a:pathLst>
                <a:path w="2803" h="4076" extrusionOk="0">
                  <a:moveTo>
                    <a:pt x="142" y="0"/>
                  </a:moveTo>
                  <a:cubicBezTo>
                    <a:pt x="95" y="0"/>
                    <a:pt x="48" y="2"/>
                    <a:pt x="1" y="5"/>
                  </a:cubicBezTo>
                  <a:cubicBezTo>
                    <a:pt x="635" y="439"/>
                    <a:pt x="835" y="1273"/>
                    <a:pt x="535" y="1974"/>
                  </a:cubicBezTo>
                  <a:cubicBezTo>
                    <a:pt x="535" y="1974"/>
                    <a:pt x="1669" y="2407"/>
                    <a:pt x="2036" y="4075"/>
                  </a:cubicBezTo>
                  <a:cubicBezTo>
                    <a:pt x="2803" y="873"/>
                    <a:pt x="1302" y="372"/>
                    <a:pt x="1302" y="372"/>
                  </a:cubicBezTo>
                  <a:cubicBezTo>
                    <a:pt x="972" y="133"/>
                    <a:pt x="561" y="0"/>
                    <a:pt x="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2688775" y="1266300"/>
              <a:ext cx="357525" cy="246325"/>
            </a:xfrm>
            <a:custGeom>
              <a:avLst/>
              <a:gdLst/>
              <a:ahLst/>
              <a:cxnLst/>
              <a:rect l="l" t="t" r="r" b="b"/>
              <a:pathLst>
                <a:path w="14301" h="9853" extrusionOk="0">
                  <a:moveTo>
                    <a:pt x="8999" y="0"/>
                  </a:moveTo>
                  <a:cubicBezTo>
                    <a:pt x="7428" y="0"/>
                    <a:pt x="5693" y="556"/>
                    <a:pt x="4037" y="1747"/>
                  </a:cubicBezTo>
                  <a:cubicBezTo>
                    <a:pt x="1" y="4683"/>
                    <a:pt x="268" y="8218"/>
                    <a:pt x="4037" y="9853"/>
                  </a:cubicBezTo>
                  <a:cubicBezTo>
                    <a:pt x="5371" y="9219"/>
                    <a:pt x="6739" y="6050"/>
                    <a:pt x="4871" y="4583"/>
                  </a:cubicBezTo>
                  <a:lnTo>
                    <a:pt x="4871" y="4583"/>
                  </a:lnTo>
                  <a:cubicBezTo>
                    <a:pt x="5176" y="4634"/>
                    <a:pt x="5487" y="4661"/>
                    <a:pt x="5802" y="4661"/>
                  </a:cubicBezTo>
                  <a:cubicBezTo>
                    <a:pt x="7109" y="4661"/>
                    <a:pt x="8491" y="4203"/>
                    <a:pt x="9808" y="3182"/>
                  </a:cubicBezTo>
                  <a:cubicBezTo>
                    <a:pt x="10186" y="2886"/>
                    <a:pt x="10595" y="2773"/>
                    <a:pt x="11008" y="2773"/>
                  </a:cubicBezTo>
                  <a:cubicBezTo>
                    <a:pt x="12366" y="2773"/>
                    <a:pt x="13754" y="4004"/>
                    <a:pt x="14141" y="4004"/>
                  </a:cubicBezTo>
                  <a:cubicBezTo>
                    <a:pt x="14300" y="4004"/>
                    <a:pt x="14291" y="3797"/>
                    <a:pt x="14044" y="3215"/>
                  </a:cubicBezTo>
                  <a:cubicBezTo>
                    <a:pt x="13179" y="1149"/>
                    <a:pt x="11257" y="0"/>
                    <a:pt x="8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2760500" y="1455900"/>
              <a:ext cx="144300" cy="39225"/>
            </a:xfrm>
            <a:custGeom>
              <a:avLst/>
              <a:gdLst/>
              <a:ahLst/>
              <a:cxnLst/>
              <a:rect l="l" t="t" r="r" b="b"/>
              <a:pathLst>
                <a:path w="5772" h="1569" extrusionOk="0">
                  <a:moveTo>
                    <a:pt x="5705" y="1"/>
                  </a:moveTo>
                  <a:cubicBezTo>
                    <a:pt x="5504" y="34"/>
                    <a:pt x="1101" y="1001"/>
                    <a:pt x="34" y="1435"/>
                  </a:cubicBezTo>
                  <a:cubicBezTo>
                    <a:pt x="0" y="1468"/>
                    <a:pt x="0" y="1568"/>
                    <a:pt x="67" y="1568"/>
                  </a:cubicBezTo>
                  <a:lnTo>
                    <a:pt x="101" y="1568"/>
                  </a:lnTo>
                  <a:cubicBezTo>
                    <a:pt x="1135" y="1101"/>
                    <a:pt x="5671" y="134"/>
                    <a:pt x="5738" y="134"/>
                  </a:cubicBezTo>
                  <a:cubicBezTo>
                    <a:pt x="5771" y="134"/>
                    <a:pt x="5771" y="101"/>
                    <a:pt x="5771" y="67"/>
                  </a:cubicBezTo>
                  <a:cubicBezTo>
                    <a:pt x="5771" y="34"/>
                    <a:pt x="5738" y="1"/>
                    <a:pt x="57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2913100" y="1526175"/>
              <a:ext cx="59250" cy="22950"/>
            </a:xfrm>
            <a:custGeom>
              <a:avLst/>
              <a:gdLst/>
              <a:ahLst/>
              <a:cxnLst/>
              <a:rect l="l" t="t" r="r" b="b"/>
              <a:pathLst>
                <a:path w="2370" h="918" extrusionOk="0">
                  <a:moveTo>
                    <a:pt x="101" y="0"/>
                  </a:moveTo>
                  <a:cubicBezTo>
                    <a:pt x="76" y="0"/>
                    <a:pt x="51" y="8"/>
                    <a:pt x="34" y="25"/>
                  </a:cubicBezTo>
                  <a:cubicBezTo>
                    <a:pt x="1" y="58"/>
                    <a:pt x="1" y="125"/>
                    <a:pt x="34" y="158"/>
                  </a:cubicBezTo>
                  <a:cubicBezTo>
                    <a:pt x="501" y="592"/>
                    <a:pt x="1135" y="859"/>
                    <a:pt x="1769" y="892"/>
                  </a:cubicBezTo>
                  <a:cubicBezTo>
                    <a:pt x="1852" y="909"/>
                    <a:pt x="1936" y="917"/>
                    <a:pt x="2019" y="917"/>
                  </a:cubicBezTo>
                  <a:cubicBezTo>
                    <a:pt x="2102" y="917"/>
                    <a:pt x="2186" y="909"/>
                    <a:pt x="2269" y="892"/>
                  </a:cubicBezTo>
                  <a:cubicBezTo>
                    <a:pt x="2336" y="892"/>
                    <a:pt x="2369" y="859"/>
                    <a:pt x="2336" y="792"/>
                  </a:cubicBezTo>
                  <a:cubicBezTo>
                    <a:pt x="2336" y="759"/>
                    <a:pt x="2302" y="726"/>
                    <a:pt x="2236" y="726"/>
                  </a:cubicBezTo>
                  <a:cubicBezTo>
                    <a:pt x="2129" y="739"/>
                    <a:pt x="2022" y="746"/>
                    <a:pt x="1916" y="746"/>
                  </a:cubicBezTo>
                  <a:cubicBezTo>
                    <a:pt x="1260" y="746"/>
                    <a:pt x="627" y="485"/>
                    <a:pt x="168" y="25"/>
                  </a:cubicBezTo>
                  <a:cubicBezTo>
                    <a:pt x="151" y="8"/>
                    <a:pt x="126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2737150" y="1470675"/>
              <a:ext cx="83900" cy="84575"/>
            </a:xfrm>
            <a:custGeom>
              <a:avLst/>
              <a:gdLst/>
              <a:ahLst/>
              <a:cxnLst/>
              <a:rect l="l" t="t" r="r" b="b"/>
              <a:pathLst>
                <a:path w="3356" h="3383" extrusionOk="0">
                  <a:moveTo>
                    <a:pt x="1171" y="1"/>
                  </a:moveTo>
                  <a:cubicBezTo>
                    <a:pt x="1057" y="1"/>
                    <a:pt x="944" y="24"/>
                    <a:pt x="834" y="77"/>
                  </a:cubicBezTo>
                  <a:cubicBezTo>
                    <a:pt x="67" y="410"/>
                    <a:pt x="0" y="1578"/>
                    <a:pt x="568" y="2312"/>
                  </a:cubicBezTo>
                  <a:cubicBezTo>
                    <a:pt x="968" y="2912"/>
                    <a:pt x="1602" y="3279"/>
                    <a:pt x="2302" y="3379"/>
                  </a:cubicBezTo>
                  <a:cubicBezTo>
                    <a:pt x="2330" y="3381"/>
                    <a:pt x="2357" y="3382"/>
                    <a:pt x="2383" y="3382"/>
                  </a:cubicBezTo>
                  <a:cubicBezTo>
                    <a:pt x="3181" y="3382"/>
                    <a:pt x="3356" y="2417"/>
                    <a:pt x="2936" y="1545"/>
                  </a:cubicBezTo>
                  <a:cubicBezTo>
                    <a:pt x="2593" y="858"/>
                    <a:pt x="1858" y="1"/>
                    <a:pt x="1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2899775" y="1391600"/>
              <a:ext cx="86750" cy="112700"/>
            </a:xfrm>
            <a:custGeom>
              <a:avLst/>
              <a:gdLst/>
              <a:ahLst/>
              <a:cxnLst/>
              <a:rect l="l" t="t" r="r" b="b"/>
              <a:pathLst>
                <a:path w="3470" h="4508" extrusionOk="0">
                  <a:moveTo>
                    <a:pt x="1635" y="171"/>
                  </a:moveTo>
                  <a:cubicBezTo>
                    <a:pt x="2435" y="171"/>
                    <a:pt x="3136" y="1005"/>
                    <a:pt x="3236" y="2172"/>
                  </a:cubicBezTo>
                  <a:cubicBezTo>
                    <a:pt x="3302" y="3340"/>
                    <a:pt x="2669" y="4341"/>
                    <a:pt x="1835" y="4374"/>
                  </a:cubicBezTo>
                  <a:cubicBezTo>
                    <a:pt x="1806" y="4376"/>
                    <a:pt x="1777" y="4377"/>
                    <a:pt x="1748" y="4377"/>
                  </a:cubicBezTo>
                  <a:cubicBezTo>
                    <a:pt x="950" y="4377"/>
                    <a:pt x="263" y="3499"/>
                    <a:pt x="167" y="2373"/>
                  </a:cubicBezTo>
                  <a:cubicBezTo>
                    <a:pt x="134" y="1839"/>
                    <a:pt x="234" y="1305"/>
                    <a:pt x="534" y="838"/>
                  </a:cubicBezTo>
                  <a:cubicBezTo>
                    <a:pt x="734" y="471"/>
                    <a:pt x="1134" y="204"/>
                    <a:pt x="1568" y="171"/>
                  </a:cubicBezTo>
                  <a:close/>
                  <a:moveTo>
                    <a:pt x="1626" y="1"/>
                  </a:moveTo>
                  <a:cubicBezTo>
                    <a:pt x="1595" y="1"/>
                    <a:pt x="1565" y="2"/>
                    <a:pt x="1535" y="4"/>
                  </a:cubicBezTo>
                  <a:cubicBezTo>
                    <a:pt x="1068" y="71"/>
                    <a:pt x="667" y="338"/>
                    <a:pt x="434" y="738"/>
                  </a:cubicBezTo>
                  <a:cubicBezTo>
                    <a:pt x="134" y="1238"/>
                    <a:pt x="0" y="1805"/>
                    <a:pt x="33" y="2373"/>
                  </a:cubicBezTo>
                  <a:cubicBezTo>
                    <a:pt x="134" y="3573"/>
                    <a:pt x="901" y="4507"/>
                    <a:pt x="1768" y="4507"/>
                  </a:cubicBezTo>
                  <a:lnTo>
                    <a:pt x="1868" y="4507"/>
                  </a:lnTo>
                  <a:cubicBezTo>
                    <a:pt x="2769" y="4441"/>
                    <a:pt x="3469" y="3373"/>
                    <a:pt x="3369" y="2139"/>
                  </a:cubicBezTo>
                  <a:cubicBezTo>
                    <a:pt x="3272" y="945"/>
                    <a:pt x="2520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2997325" y="1385825"/>
              <a:ext cx="85100" cy="112625"/>
            </a:xfrm>
            <a:custGeom>
              <a:avLst/>
              <a:gdLst/>
              <a:ahLst/>
              <a:cxnLst/>
              <a:rect l="l" t="t" r="r" b="b"/>
              <a:pathLst>
                <a:path w="3404" h="4505" extrusionOk="0">
                  <a:moveTo>
                    <a:pt x="1635" y="135"/>
                  </a:moveTo>
                  <a:cubicBezTo>
                    <a:pt x="2436" y="135"/>
                    <a:pt x="3136" y="1036"/>
                    <a:pt x="3237" y="2170"/>
                  </a:cubicBezTo>
                  <a:cubicBezTo>
                    <a:pt x="3270" y="2704"/>
                    <a:pt x="3136" y="3237"/>
                    <a:pt x="2870" y="3671"/>
                  </a:cubicBezTo>
                  <a:cubicBezTo>
                    <a:pt x="2669" y="4071"/>
                    <a:pt x="2269" y="4338"/>
                    <a:pt x="1836" y="4371"/>
                  </a:cubicBezTo>
                  <a:lnTo>
                    <a:pt x="1769" y="4371"/>
                  </a:lnTo>
                  <a:cubicBezTo>
                    <a:pt x="968" y="4371"/>
                    <a:pt x="234" y="3504"/>
                    <a:pt x="168" y="2370"/>
                  </a:cubicBezTo>
                  <a:cubicBezTo>
                    <a:pt x="134" y="1836"/>
                    <a:pt x="234" y="1303"/>
                    <a:pt x="535" y="836"/>
                  </a:cubicBezTo>
                  <a:cubicBezTo>
                    <a:pt x="735" y="435"/>
                    <a:pt x="1102" y="202"/>
                    <a:pt x="1535" y="135"/>
                  </a:cubicBezTo>
                  <a:close/>
                  <a:moveTo>
                    <a:pt x="1584" y="1"/>
                  </a:moveTo>
                  <a:cubicBezTo>
                    <a:pt x="1568" y="1"/>
                    <a:pt x="1552" y="1"/>
                    <a:pt x="1535" y="2"/>
                  </a:cubicBezTo>
                  <a:cubicBezTo>
                    <a:pt x="1068" y="68"/>
                    <a:pt x="635" y="335"/>
                    <a:pt x="401" y="769"/>
                  </a:cubicBezTo>
                  <a:cubicBezTo>
                    <a:pt x="134" y="1236"/>
                    <a:pt x="1" y="1803"/>
                    <a:pt x="34" y="2370"/>
                  </a:cubicBezTo>
                  <a:cubicBezTo>
                    <a:pt x="134" y="3571"/>
                    <a:pt x="902" y="4505"/>
                    <a:pt x="1769" y="4505"/>
                  </a:cubicBezTo>
                  <a:lnTo>
                    <a:pt x="1836" y="4505"/>
                  </a:lnTo>
                  <a:cubicBezTo>
                    <a:pt x="2336" y="4438"/>
                    <a:pt x="2736" y="4171"/>
                    <a:pt x="2970" y="3771"/>
                  </a:cubicBezTo>
                  <a:cubicBezTo>
                    <a:pt x="3270" y="3271"/>
                    <a:pt x="3403" y="2704"/>
                    <a:pt x="3370" y="2137"/>
                  </a:cubicBezTo>
                  <a:cubicBezTo>
                    <a:pt x="3272" y="924"/>
                    <a:pt x="2497" y="1"/>
                    <a:pt x="1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2980650" y="1442650"/>
              <a:ext cx="21725" cy="6600"/>
            </a:xfrm>
            <a:custGeom>
              <a:avLst/>
              <a:gdLst/>
              <a:ahLst/>
              <a:cxnLst/>
              <a:rect l="l" t="t" r="r" b="b"/>
              <a:pathLst>
                <a:path w="869" h="264" extrusionOk="0">
                  <a:moveTo>
                    <a:pt x="531" y="1"/>
                  </a:moveTo>
                  <a:cubicBezTo>
                    <a:pt x="301" y="1"/>
                    <a:pt x="56" y="164"/>
                    <a:pt x="34" y="164"/>
                  </a:cubicBezTo>
                  <a:cubicBezTo>
                    <a:pt x="1" y="164"/>
                    <a:pt x="1" y="197"/>
                    <a:pt x="34" y="230"/>
                  </a:cubicBezTo>
                  <a:cubicBezTo>
                    <a:pt x="67" y="264"/>
                    <a:pt x="101" y="264"/>
                    <a:pt x="134" y="264"/>
                  </a:cubicBezTo>
                  <a:cubicBezTo>
                    <a:pt x="134" y="264"/>
                    <a:pt x="360" y="135"/>
                    <a:pt x="543" y="135"/>
                  </a:cubicBezTo>
                  <a:cubicBezTo>
                    <a:pt x="622" y="135"/>
                    <a:pt x="694" y="159"/>
                    <a:pt x="735" y="230"/>
                  </a:cubicBezTo>
                  <a:cubicBezTo>
                    <a:pt x="768" y="264"/>
                    <a:pt x="768" y="264"/>
                    <a:pt x="801" y="264"/>
                  </a:cubicBezTo>
                  <a:cubicBezTo>
                    <a:pt x="801" y="264"/>
                    <a:pt x="801" y="264"/>
                    <a:pt x="801" y="230"/>
                  </a:cubicBezTo>
                  <a:cubicBezTo>
                    <a:pt x="835" y="230"/>
                    <a:pt x="868" y="197"/>
                    <a:pt x="835" y="164"/>
                  </a:cubicBezTo>
                  <a:cubicBezTo>
                    <a:pt x="757" y="41"/>
                    <a:pt x="646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2919775" y="1435050"/>
              <a:ext cx="16700" cy="9950"/>
            </a:xfrm>
            <a:custGeom>
              <a:avLst/>
              <a:gdLst/>
              <a:ahLst/>
              <a:cxnLst/>
              <a:rect l="l" t="t" r="r" b="b"/>
              <a:pathLst>
                <a:path w="668" h="398" extrusionOk="0">
                  <a:moveTo>
                    <a:pt x="668" y="1"/>
                  </a:moveTo>
                  <a:lnTo>
                    <a:pt x="1" y="301"/>
                  </a:lnTo>
                  <a:cubicBezTo>
                    <a:pt x="91" y="370"/>
                    <a:pt x="173" y="398"/>
                    <a:pt x="245" y="398"/>
                  </a:cubicBezTo>
                  <a:cubicBezTo>
                    <a:pt x="521" y="398"/>
                    <a:pt x="668" y="1"/>
                    <a:pt x="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6"/>
          <p:cNvSpPr/>
          <p:nvPr/>
        </p:nvSpPr>
        <p:spPr>
          <a:xfrm>
            <a:off x="3438525" y="1354848"/>
            <a:ext cx="2184000" cy="2184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3503925" y="1420250"/>
            <a:ext cx="2053200" cy="2053200"/>
          </a:xfrm>
          <a:prstGeom prst="arc">
            <a:avLst>
              <a:gd name="adj1" fmla="val 16200000"/>
              <a:gd name="adj2" fmla="val 212764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6"/>
          <p:cNvSpPr txBox="1"/>
          <p:nvPr/>
        </p:nvSpPr>
        <p:spPr>
          <a:xfrm>
            <a:off x="3565210" y="1855621"/>
            <a:ext cx="188178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Python 3.9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Jupyter-lab</a:t>
            </a:r>
            <a:endParaRPr sz="2400" dirty="0"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209" name="Google Shape;209;p16"/>
          <p:cNvSpPr txBox="1"/>
          <p:nvPr/>
        </p:nvSpPr>
        <p:spPr>
          <a:xfrm>
            <a:off x="5513632" y="2601821"/>
            <a:ext cx="1372025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Librerías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50" dirty="0">
                <a:solidFill>
                  <a:schemeClr val="lt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Scikit learn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50" dirty="0">
                <a:solidFill>
                  <a:schemeClr val="lt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Pandas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50" dirty="0">
                <a:solidFill>
                  <a:schemeClr val="lt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Numpy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CO" sz="1050" dirty="0">
                <a:solidFill>
                  <a:schemeClr val="lt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M</a:t>
            </a:r>
            <a:r>
              <a:rPr lang="en" sz="1050" dirty="0">
                <a:solidFill>
                  <a:schemeClr val="lt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atplotlib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50" dirty="0">
                <a:solidFill>
                  <a:schemeClr val="lt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seaborn</a:t>
            </a:r>
            <a:endParaRPr sz="1050" dirty="0"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213" name="Google Shape;213;p16"/>
          <p:cNvSpPr txBox="1"/>
          <p:nvPr/>
        </p:nvSpPr>
        <p:spPr>
          <a:xfrm>
            <a:off x="6613361" y="1090687"/>
            <a:ext cx="1848568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Modelos Usados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Random Forest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Regresion Logística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Kmeans</a:t>
            </a:r>
            <a:endParaRPr sz="1000" dirty="0"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6511050" y="1019800"/>
            <a:ext cx="2053200" cy="2053200"/>
          </a:xfrm>
          <a:prstGeom prst="arc">
            <a:avLst>
              <a:gd name="adj1" fmla="val 16200000"/>
              <a:gd name="adj2" fmla="val 1986634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9525" y="4733925"/>
            <a:ext cx="916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457200" y="209331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Reto 1 – Cargue de Información</a:t>
            </a:r>
            <a:endParaRPr dirty="0"/>
          </a:p>
        </p:txBody>
      </p:sp>
      <p:sp>
        <p:nvSpPr>
          <p:cNvPr id="89" name="Google Shape;1608;p28">
            <a:extLst>
              <a:ext uri="{FF2B5EF4-FFF2-40B4-BE49-F238E27FC236}">
                <a16:creationId xmlns:a16="http://schemas.microsoft.com/office/drawing/2014/main" id="{BF1DA03F-DC00-4774-815F-951B989A7C52}"/>
              </a:ext>
            </a:extLst>
          </p:cNvPr>
          <p:cNvSpPr txBox="1"/>
          <p:nvPr/>
        </p:nvSpPr>
        <p:spPr>
          <a:xfrm>
            <a:off x="223262" y="1504855"/>
            <a:ext cx="2964705" cy="269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procede al cargue de la data provista divida en 4 grupos los cuales son: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Aspectos demográficos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Aspectos de Subsidios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 cargar se verifica que la relación de datos de </a:t>
            </a:r>
            <a:r>
              <a:rPr lang="es-E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</a:t>
            </a: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vs de test es muy amplia a relación de 90% a 10% respectivamente.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Teniendo en cuenta esto se evidencia la necesidad de reconfigurar los tamaños de partición de </a:t>
            </a:r>
            <a:r>
              <a:rPr lang="es-E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</a:t>
            </a: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test y así disminuir el desbalance de algunas observaciones.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esto se hace el uso de </a:t>
            </a:r>
            <a:r>
              <a:rPr lang="es-E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merge</a:t>
            </a: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la librería pandas para unir dataframes con columnas de </a:t>
            </a:r>
            <a:r>
              <a:rPr lang="es-E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join</a:t>
            </a: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similar a bases de datos relacionales.</a:t>
            </a: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A11327A-A6E0-46F0-96A9-36C505B96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427" y="932566"/>
            <a:ext cx="5776751" cy="114457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A9FF93-E1CE-4B0D-8438-A5DB00893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426" y="2143228"/>
            <a:ext cx="5776751" cy="9502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4A9F839-7B9B-469F-9B90-D1ACBD478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909" y="3205155"/>
            <a:ext cx="4759788" cy="150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8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6511050" y="1019800"/>
            <a:ext cx="2053200" cy="2053200"/>
          </a:xfrm>
          <a:prstGeom prst="arc">
            <a:avLst>
              <a:gd name="adj1" fmla="val 16200000"/>
              <a:gd name="adj2" fmla="val 1986634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9525" y="4733925"/>
            <a:ext cx="916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457200" y="209331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Reto 1 – Limpieza del Dataframe</a:t>
            </a:r>
            <a:endParaRPr dirty="0"/>
          </a:p>
        </p:txBody>
      </p:sp>
      <p:sp>
        <p:nvSpPr>
          <p:cNvPr id="89" name="Google Shape;1608;p28">
            <a:extLst>
              <a:ext uri="{FF2B5EF4-FFF2-40B4-BE49-F238E27FC236}">
                <a16:creationId xmlns:a16="http://schemas.microsoft.com/office/drawing/2014/main" id="{BF1DA03F-DC00-4774-815F-951B989A7C52}"/>
              </a:ext>
            </a:extLst>
          </p:cNvPr>
          <p:cNvSpPr txBox="1"/>
          <p:nvPr/>
        </p:nvSpPr>
        <p:spPr>
          <a:xfrm>
            <a:off x="438144" y="1395958"/>
            <a:ext cx="2964705" cy="269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procede a crear una función que permita revisar todo el </a:t>
            </a:r>
            <a:r>
              <a:rPr lang="es-E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aproximadamente 55000 datos en total y revisar inconsistencias en dicho grupo. Arrojando el resultado de 322987 datos inconsistentes.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procede a la limpieza de la data y la reducción de etiquetas de la columna cancelación para así realizar una imputación de valores y completar la data inconsistente.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las columnas de </a:t>
            </a:r>
            <a:r>
              <a:rPr lang="es-E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Cancelacion</a:t>
            </a: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Gestionable, </a:t>
            </a:r>
            <a:r>
              <a:rPr lang="es-E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Retencion</a:t>
            </a: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TIPO, estrato se </a:t>
            </a:r>
            <a:r>
              <a:rPr lang="es-E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binarizaron</a:t>
            </a: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algunos que poseían dos opciones de respuesta y otras por medio de un diccionario se les realizo su significancia con un </a:t>
            </a:r>
            <a:r>
              <a:rPr lang="es-E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hot</a:t>
            </a: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enconder.</a:t>
            </a: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0FF2D3-9FBF-41C4-A07A-3420D27BB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509" y="752252"/>
            <a:ext cx="4468008" cy="20057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8CFDD45-9F13-40E7-9FF4-1169BA9F7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120" y="2824238"/>
            <a:ext cx="3187104" cy="184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7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6511050" y="1019800"/>
            <a:ext cx="2053200" cy="2053200"/>
          </a:xfrm>
          <a:prstGeom prst="arc">
            <a:avLst>
              <a:gd name="adj1" fmla="val 16200000"/>
              <a:gd name="adj2" fmla="val 1986634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9525" y="4733925"/>
            <a:ext cx="916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457200" y="209331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Reto 1 – Limpieza del Dataframe</a:t>
            </a:r>
            <a:endParaRPr dirty="0"/>
          </a:p>
        </p:txBody>
      </p:sp>
      <p:sp>
        <p:nvSpPr>
          <p:cNvPr id="89" name="Google Shape;1608;p28">
            <a:extLst>
              <a:ext uri="{FF2B5EF4-FFF2-40B4-BE49-F238E27FC236}">
                <a16:creationId xmlns:a16="http://schemas.microsoft.com/office/drawing/2014/main" id="{BF1DA03F-DC00-4774-815F-951B989A7C52}"/>
              </a:ext>
            </a:extLst>
          </p:cNvPr>
          <p:cNvSpPr txBox="1"/>
          <p:nvPr/>
        </p:nvSpPr>
        <p:spPr>
          <a:xfrm>
            <a:off x="438144" y="1395958"/>
            <a:ext cx="2964705" cy="269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Debido a que no se podía realizar imputación de valores por media, mediana o moda ya que sesgaba la data se procede a utilizar valores de proximidad para completar la data sea un valor antes o después.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elimina la columna </a:t>
            </a:r>
            <a:r>
              <a:rPr lang="es-E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ano_mes</a:t>
            </a: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 que sus valores para poder hacer imputación eran muy mínimos y no daba solidez al proceso.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Quedando así 55002 de 33 variables restantes. Siendo 17 categóricas y 16 numéricas.</a:t>
            </a: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EA7668A-2CFA-4789-9F96-27595546A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849" y="1593272"/>
            <a:ext cx="5121007" cy="195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6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6511050" y="1019800"/>
            <a:ext cx="2053200" cy="2053200"/>
          </a:xfrm>
          <a:prstGeom prst="arc">
            <a:avLst>
              <a:gd name="adj1" fmla="val 16200000"/>
              <a:gd name="adj2" fmla="val 1986634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9525" y="4733925"/>
            <a:ext cx="916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457200" y="209331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Reto 1 – Análisis EDA</a:t>
            </a:r>
            <a:endParaRPr dirty="0"/>
          </a:p>
        </p:txBody>
      </p:sp>
      <p:sp>
        <p:nvSpPr>
          <p:cNvPr id="89" name="Google Shape;1608;p28">
            <a:extLst>
              <a:ext uri="{FF2B5EF4-FFF2-40B4-BE49-F238E27FC236}">
                <a16:creationId xmlns:a16="http://schemas.microsoft.com/office/drawing/2014/main" id="{BF1DA03F-DC00-4774-815F-951B989A7C52}"/>
              </a:ext>
            </a:extLst>
          </p:cNvPr>
          <p:cNvSpPr txBox="1"/>
          <p:nvPr/>
        </p:nvSpPr>
        <p:spPr>
          <a:xfrm>
            <a:off x="144168" y="1160352"/>
            <a:ext cx="2397098" cy="269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el análisis EDA, se realizó el cruce de variables pertinentes para entender la naturaleza de los datos y sus posibles correlaciones a futuro.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 variables usadas fueron Gestionable, </a:t>
            </a:r>
            <a:r>
              <a:rPr lang="es-E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Retencion</a:t>
            </a: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Tipo de tarjeta, nivel educativo, genero, estad civil, estrato, personas a cargo (PAC), edad, subsidio de vivienda.</a:t>
            </a: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9AD3EC-7A55-4A86-84F3-FD7918B36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452" y="999222"/>
            <a:ext cx="6449380" cy="302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4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6511050" y="1019800"/>
            <a:ext cx="2053200" cy="2053200"/>
          </a:xfrm>
          <a:prstGeom prst="arc">
            <a:avLst>
              <a:gd name="adj1" fmla="val 16200000"/>
              <a:gd name="adj2" fmla="val 1986634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9525" y="4733925"/>
            <a:ext cx="916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457200" y="209331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Reto 1 – Análisis EDA Insights</a:t>
            </a:r>
            <a:endParaRPr dirty="0"/>
          </a:p>
        </p:txBody>
      </p:sp>
      <p:sp>
        <p:nvSpPr>
          <p:cNvPr id="89" name="Google Shape;1608;p28">
            <a:extLst>
              <a:ext uri="{FF2B5EF4-FFF2-40B4-BE49-F238E27FC236}">
                <a16:creationId xmlns:a16="http://schemas.microsoft.com/office/drawing/2014/main" id="{BF1DA03F-DC00-4774-815F-951B989A7C52}"/>
              </a:ext>
            </a:extLst>
          </p:cNvPr>
          <p:cNvSpPr txBox="1"/>
          <p:nvPr/>
        </p:nvSpPr>
        <p:spPr>
          <a:xfrm>
            <a:off x="255263" y="1320416"/>
            <a:ext cx="8085432" cy="269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99.9% de las personas no han solicitado subsidio de vivienda.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La distribución de edades presenta casi una normalidad entre los 18 y 65 años.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Casi 30000 personas tienen a cargo tres personas en el hogar. Posible reducción de capacidad de endeudamiento y/o necesidad de créditos.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En todos los estados civiles los grupos de interés son del estrato 3 y 4. Posible campaña de captación de microcréditos para los estratos bajos según capacidad de endeudamiento.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El nivel educativo de la población afiliada es su mayoría Tecnológica o Técnica, Posible campaña para enlace en capacitaciones en diferentes áreas de conocimiento que con alianzas pueda fortalecer los lazos con </a:t>
            </a:r>
            <a:r>
              <a:rPr lang="es-E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colsubsidio</a:t>
            </a: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 El 87% de estas personas poseen una tarjeta de crédito con el objetivo de suplir la necesidad de efectivo y solo el 13% como amparo antes imprevistos.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 El 90% de estos afiliados no presentan retenciones.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6904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6511050" y="1019800"/>
            <a:ext cx="2053200" cy="2053200"/>
          </a:xfrm>
          <a:prstGeom prst="arc">
            <a:avLst>
              <a:gd name="adj1" fmla="val 16200000"/>
              <a:gd name="adj2" fmla="val 1986634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9525" y="4733925"/>
            <a:ext cx="916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457200" y="209331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Reto 1 – Análisis EDA Insights</a:t>
            </a:r>
            <a:endParaRPr dirty="0"/>
          </a:p>
        </p:txBody>
      </p:sp>
      <p:sp>
        <p:nvSpPr>
          <p:cNvPr id="89" name="Google Shape;1608;p28">
            <a:extLst>
              <a:ext uri="{FF2B5EF4-FFF2-40B4-BE49-F238E27FC236}">
                <a16:creationId xmlns:a16="http://schemas.microsoft.com/office/drawing/2014/main" id="{BF1DA03F-DC00-4774-815F-951B989A7C52}"/>
              </a:ext>
            </a:extLst>
          </p:cNvPr>
          <p:cNvSpPr txBox="1"/>
          <p:nvPr/>
        </p:nvSpPr>
        <p:spPr>
          <a:xfrm>
            <a:off x="340519" y="2459129"/>
            <a:ext cx="3259873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 Las causas de cancelación siendo las más importantes son: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Cuota de manejo del producto, inconformidades del producto y la capacidad del crédito para el tema de adquisición de vivienda que debe ser revisado con el hecho de que alrededor del 90% no tienen subsidio de vivienda, esto debido a que son personas de estratos 3 y 4.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Revisión del área comercial y de crédito del tema de intereses y procesos de capacitación en buenos hábitos de manejo financiero para familias.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Posibilidad de plan familia como opción de calidad de vida para los afiliados.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74B5E9-7140-4F53-BA41-80A6668CB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690" y="1193529"/>
            <a:ext cx="4955110" cy="275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64480"/>
      </p:ext>
    </p:extLst>
  </p:cSld>
  <p:clrMapOvr>
    <a:masterClrMapping/>
  </p:clrMapOvr>
</p:sld>
</file>

<file path=ppt/theme/theme1.xml><?xml version="1.0" encoding="utf-8"?>
<a:theme xmlns:a="http://schemas.openxmlformats.org/drawingml/2006/main" name="Educational Technology Infographics by Slidesgo">
  <a:themeElements>
    <a:clrScheme name="Simple Light">
      <a:dk1>
        <a:srgbClr val="000000"/>
      </a:dk1>
      <a:lt1>
        <a:srgbClr val="FFFFFF"/>
      </a:lt1>
      <a:dk2>
        <a:srgbClr val="306DA1"/>
      </a:dk2>
      <a:lt2>
        <a:srgbClr val="DF3684"/>
      </a:lt2>
      <a:accent1>
        <a:srgbClr val="55BAD2"/>
      </a:accent1>
      <a:accent2>
        <a:srgbClr val="EFEFEF"/>
      </a:accent2>
      <a:accent3>
        <a:srgbClr val="FFB573"/>
      </a:accent3>
      <a:accent4>
        <a:srgbClr val="ED893E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1674</Words>
  <Application>Microsoft Office PowerPoint</Application>
  <PresentationFormat>Presentación en pantalla (16:9)</PresentationFormat>
  <Paragraphs>113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Niramit</vt:lpstr>
      <vt:lpstr>Fira Sans Condensed SemiBold</vt:lpstr>
      <vt:lpstr>Fira Sans Extra Condensed SemiBold</vt:lpstr>
      <vt:lpstr>Arial</vt:lpstr>
      <vt:lpstr>Roboto</vt:lpstr>
      <vt:lpstr>Educational Technology Infographics by Slidesgo</vt:lpstr>
      <vt:lpstr>Informe Técnico y Gerencial</vt:lpstr>
      <vt:lpstr>Retos Iniciales</vt:lpstr>
      <vt:lpstr>Software y Librerías Utilizado Retos</vt:lpstr>
      <vt:lpstr>Reto 1 – Cargue de Información</vt:lpstr>
      <vt:lpstr>Reto 1 – Limpieza del Dataframe</vt:lpstr>
      <vt:lpstr>Reto 1 – Limpieza del Dataframe</vt:lpstr>
      <vt:lpstr>Reto 1 – Análisis EDA</vt:lpstr>
      <vt:lpstr>Reto 1 – Análisis EDA Insights</vt:lpstr>
      <vt:lpstr>Reto 1 – Análisis EDA Insights</vt:lpstr>
      <vt:lpstr>Reto 1 – Correlaciones</vt:lpstr>
      <vt:lpstr>Reto 1 – Correlaciones</vt:lpstr>
      <vt:lpstr>Reto 1 – Modelo Regresión Logística</vt:lpstr>
      <vt:lpstr>Reto 1 – Modelo Random Forest</vt:lpstr>
      <vt:lpstr>Reto 2 – Segmentación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 Técnico y Gerencial</dc:title>
  <dc:creator>JulianQuimbayo</dc:creator>
  <cp:lastModifiedBy>Julian Quimbayo</cp:lastModifiedBy>
  <cp:revision>16</cp:revision>
  <dcterms:modified xsi:type="dcterms:W3CDTF">2022-01-15T21:26:42Z</dcterms:modified>
</cp:coreProperties>
</file>