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6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88" autoAdjust="0"/>
    <p:restoredTop sz="86364"/>
  </p:normalViewPr>
  <p:slideViewPr>
    <p:cSldViewPr snapToGrid="0" showGuides="1">
      <p:cViewPr varScale="1">
        <p:scale>
          <a:sx n="110" d="100"/>
          <a:sy n="110" d="100"/>
        </p:scale>
        <p:origin x="88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C6647-C893-E147-B6C4-E3FD304BC22B}" type="datetimeFigureOut">
              <a:rPr lang="es-ES_tradnl" smtClean="0"/>
              <a:t>4/6/17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F0DF2-4381-884A-AC4A-843CA712A84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455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4E6425-0181-43F2-84FC-787E803FD2F8}" type="datetimeFigureOut">
              <a:rPr lang="en-US" smtClean="0"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6/4/17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3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anticode/pshader-tutorials" TargetMode="External"/><Relationship Id="rId4" Type="http://schemas.openxmlformats.org/officeDocument/2006/relationships/hyperlink" Target="https://processing.org/tutorials/pixels/" TargetMode="External"/><Relationship Id="rId5" Type="http://schemas.openxmlformats.org/officeDocument/2006/relationships/hyperlink" Target="http://setosa.io/ev/image-kernels/" TargetMode="External"/><Relationship Id="rId6" Type="http://schemas.openxmlformats.org/officeDocument/2006/relationships/hyperlink" Target="https://github.com/SableRaf/Filters4Processing" TargetMode="External"/><Relationship Id="rId7" Type="http://schemas.openxmlformats.org/officeDocument/2006/relationships/hyperlink" Target="https://en.wikipedia.org/wiki/Kernel_(image_processing)" TargetMode="External"/><Relationship Id="rId8" Type="http://schemas.openxmlformats.org/officeDocument/2006/relationships/hyperlink" Target="https://github.com/sojamo/controlp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tutorials/pshad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tutorials/pshader/" TargetMode="External"/><Relationship Id="rId3" Type="http://schemas.openxmlformats.org/officeDocument/2006/relationships/hyperlink" Target="https://github.com/SableRaf/Filters4Process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tutorials/pixel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597501"/>
            <a:ext cx="8825658" cy="2677648"/>
          </a:xfrm>
        </p:spPr>
        <p:txBody>
          <a:bodyPr/>
          <a:lstStyle/>
          <a:p>
            <a:r>
              <a:rPr lang="es-CO" dirty="0" smtClean="0"/>
              <a:t>Shaders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021596"/>
            <a:ext cx="8825658" cy="861420"/>
          </a:xfrm>
        </p:spPr>
        <p:txBody>
          <a:bodyPr/>
          <a:lstStyle/>
          <a:p>
            <a:r>
              <a:rPr lang="es-CO" dirty="0" smtClean="0"/>
              <a:t>Jorge </a:t>
            </a:r>
            <a:r>
              <a:rPr lang="es-CO" dirty="0"/>
              <a:t>Quiñones</a:t>
            </a:r>
          </a:p>
        </p:txBody>
      </p:sp>
    </p:spTree>
    <p:extLst>
      <p:ext uri="{BB962C8B-B14F-4D97-AF65-F5344CB8AC3E}">
        <p14:creationId xmlns:p14="http://schemas.microsoft.com/office/powerpoint/2010/main" val="25568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Interacción.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sz="2400" dirty="0" smtClean="0"/>
          </a:p>
          <a:p>
            <a:endParaRPr lang="es-CO" sz="2400" dirty="0" smtClean="0"/>
          </a:p>
          <a:p>
            <a:r>
              <a:rPr lang="es-CO" sz="2400" dirty="0" smtClean="0"/>
              <a:t>q</a:t>
            </a:r>
            <a:r>
              <a:rPr lang="es-CO" sz="2400" dirty="0" smtClean="0"/>
              <a:t>,w,e,r,t,y,u,i: </a:t>
            </a:r>
            <a:r>
              <a:rPr lang="es-CO" sz="2400" dirty="0" smtClean="0"/>
              <a:t>Filtros </a:t>
            </a:r>
            <a:r>
              <a:rPr lang="es-CO" sz="2400" dirty="0" smtClean="0"/>
              <a:t>precargados.</a:t>
            </a:r>
          </a:p>
          <a:p>
            <a:r>
              <a:rPr lang="es-CO" sz="2400" dirty="0" smtClean="0"/>
              <a:t>ñ,m: Activar rejilla de filtro para aplicar máscaras.</a:t>
            </a:r>
          </a:p>
          <a:p>
            <a:r>
              <a:rPr lang="es-CO" sz="2400" dirty="0"/>
              <a:t>Movimiento de mouse: Ubicación de rejilla de filtro.</a:t>
            </a:r>
          </a:p>
          <a:p>
            <a:endParaRPr lang="es-CO" sz="2400" dirty="0" smtClean="0"/>
          </a:p>
        </p:txBody>
      </p:sp>
    </p:spTree>
    <p:extLst>
      <p:ext uri="{BB962C8B-B14F-4D97-AF65-F5344CB8AC3E}">
        <p14:creationId xmlns:p14="http://schemas.microsoft.com/office/powerpoint/2010/main" val="15516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Demo3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25" y="1660114"/>
            <a:ext cx="7477246" cy="47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4</a:t>
            </a:r>
            <a:r>
              <a:rPr lang="es-ES_tradnl" dirty="0" smtClean="0"/>
              <a:t>: </a:t>
            </a:r>
            <a:r>
              <a:rPr lang="es-ES_tradnl" dirty="0" err="1" smtClean="0"/>
              <a:t>Shader</a:t>
            </a:r>
            <a:r>
              <a:rPr lang="es-ES_tradnl" dirty="0" smtClean="0"/>
              <a:t> y máscaras para </a:t>
            </a:r>
            <a:r>
              <a:rPr lang="es-ES_tradnl" dirty="0" err="1" smtClean="0"/>
              <a:t>webCam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Aprovechando la lectura de la librería video se realizó un último ejercicio de aplicación de </a:t>
            </a:r>
            <a:r>
              <a:rPr lang="es-ES_tradnl" dirty="0" err="1" smtClean="0"/>
              <a:t>shaders</a:t>
            </a:r>
            <a:r>
              <a:rPr lang="es-ES_tradnl" dirty="0" smtClean="0"/>
              <a:t> y máscaras sobre una imagen cargada en tiempo real a través de la webcam del computador.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27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Interacción.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sz="2400" dirty="0" smtClean="0"/>
          </a:p>
          <a:p>
            <a:r>
              <a:rPr lang="es-CO" sz="2400" dirty="0"/>
              <a:t>q:  </a:t>
            </a:r>
            <a:r>
              <a:rPr lang="es-CO" sz="2400" dirty="0" smtClean="0"/>
              <a:t>Floyd Steinberg</a:t>
            </a:r>
            <a:endParaRPr lang="es-CO" sz="2400" dirty="0" smtClean="0"/>
          </a:p>
          <a:p>
            <a:r>
              <a:rPr lang="es-CO" sz="2400" dirty="0"/>
              <a:t>w</a:t>
            </a:r>
            <a:r>
              <a:rPr lang="es-CO" sz="2400" dirty="0" smtClean="0"/>
              <a:t>: Fisheye Pincushion</a:t>
            </a:r>
          </a:p>
          <a:p>
            <a:r>
              <a:rPr lang="es-CO" sz="2400" dirty="0"/>
              <a:t>e: </a:t>
            </a:r>
            <a:r>
              <a:rPr lang="es-CO" sz="2400" dirty="0" smtClean="0"/>
              <a:t>Dithering</a:t>
            </a:r>
            <a:endParaRPr lang="es-CO" sz="2400" dirty="0" smtClean="0"/>
          </a:p>
          <a:p>
            <a:r>
              <a:rPr lang="es-CO" sz="2400" dirty="0" smtClean="0"/>
              <a:t>r</a:t>
            </a:r>
            <a:r>
              <a:rPr lang="es-CO" sz="2400" dirty="0"/>
              <a:t>: </a:t>
            </a:r>
            <a:r>
              <a:rPr lang="es-CO" sz="2400" dirty="0" smtClean="0"/>
              <a:t>Edge Detection</a:t>
            </a:r>
            <a:endParaRPr lang="es-CO" sz="2400" dirty="0" smtClean="0"/>
          </a:p>
        </p:txBody>
      </p:sp>
    </p:spTree>
    <p:extLst>
      <p:ext uri="{BB962C8B-B14F-4D97-AF65-F5344CB8AC3E}">
        <p14:creationId xmlns:p14="http://schemas.microsoft.com/office/powerpoint/2010/main" val="1309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Demo4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28" y="2169989"/>
            <a:ext cx="5682422" cy="42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El uso de shaders garantiza al menos cuatro veces la velocidad de procesamiento que su homónimo mediante procesamiento por sofware.</a:t>
            </a:r>
          </a:p>
          <a:p>
            <a:r>
              <a:rPr lang="es-CO" dirty="0" smtClean="0"/>
              <a:t>La librería controlP5 para interfaz gráfica no se la lleva bien con la librería de video.</a:t>
            </a:r>
          </a:p>
          <a:p>
            <a:r>
              <a:rPr lang="es-CO" dirty="0" smtClean="0"/>
              <a:t>El uso de fragment shaders tiene una mayor definición en el resultado del procesamiento haciendo las texturas más suaves.</a:t>
            </a:r>
          </a:p>
          <a:p>
            <a:r>
              <a:rPr lang="es-CO" dirty="0" smtClean="0"/>
              <a:t>Para proximas versiones del curso sería interesante un taller básico de glsl y jugar con los ejemplos de páginas como ShaderToy.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3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Bibliografía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Tutorial de </a:t>
            </a:r>
            <a:r>
              <a:rPr lang="es-ES_tradnl" dirty="0" err="1" smtClean="0"/>
              <a:t>shaders</a:t>
            </a:r>
            <a:r>
              <a:rPr lang="es-ES_tradnl" dirty="0" smtClean="0"/>
              <a:t> para </a:t>
            </a:r>
            <a:r>
              <a:rPr lang="es-ES_tradnl" dirty="0" err="1" smtClean="0"/>
              <a:t>processing</a:t>
            </a:r>
            <a:r>
              <a:rPr lang="es-ES_tradnl" dirty="0" smtClean="0"/>
              <a:t>: </a:t>
            </a:r>
            <a:r>
              <a:rPr lang="es-ES_tradnl" dirty="0" smtClean="0">
                <a:hlinkClick r:id="rId2"/>
              </a:rPr>
              <a:t>https</a:t>
            </a:r>
            <a:r>
              <a:rPr lang="es-ES_tradnl" dirty="0">
                <a:hlinkClick r:id="rId2"/>
              </a:rPr>
              <a:t>://processing.org/tutorials/pshader</a:t>
            </a:r>
            <a:r>
              <a:rPr lang="es-ES_tradnl" dirty="0" smtClean="0">
                <a:hlinkClick r:id="rId2"/>
              </a:rPr>
              <a:t>/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Repositorio de ejemplos de </a:t>
            </a:r>
            <a:r>
              <a:rPr lang="es-ES_tradnl" dirty="0" err="1" smtClean="0"/>
              <a:t>pshaders</a:t>
            </a:r>
            <a:r>
              <a:rPr lang="es-ES_tradnl" dirty="0" smtClean="0"/>
              <a:t>: </a:t>
            </a:r>
            <a:r>
              <a:rPr lang="es-ES_tradnl" dirty="0" smtClean="0">
                <a:hlinkClick r:id="rId3"/>
              </a:rPr>
              <a:t>https</a:t>
            </a:r>
            <a:r>
              <a:rPr lang="es-ES_tradnl" dirty="0">
                <a:hlinkClick r:id="rId3"/>
              </a:rPr>
              <a:t>://</a:t>
            </a:r>
            <a:r>
              <a:rPr lang="es-ES_tradnl" dirty="0" smtClean="0">
                <a:hlinkClick r:id="rId3"/>
              </a:rPr>
              <a:t>github.com/codeanticode/pshader-tutorials</a:t>
            </a:r>
            <a:r>
              <a:rPr lang="es-ES_tradnl" dirty="0"/>
              <a:t>.</a:t>
            </a:r>
            <a:endParaRPr lang="es-ES_tradnl" dirty="0" smtClean="0"/>
          </a:p>
          <a:p>
            <a:r>
              <a:rPr lang="es-ES_tradnl" dirty="0" smtClean="0"/>
              <a:t>Tutorial de aplicación </a:t>
            </a:r>
            <a:r>
              <a:rPr lang="es-ES_tradnl" dirty="0"/>
              <a:t>de máscaras: </a:t>
            </a:r>
            <a:r>
              <a:rPr lang="es-ES_tradnl" dirty="0">
                <a:hlinkClick r:id="rId4"/>
              </a:rPr>
              <a:t>https://processing.org/tutorials/pixels</a:t>
            </a:r>
            <a:r>
              <a:rPr lang="es-ES_tradnl" dirty="0" smtClean="0">
                <a:hlinkClick r:id="rId4"/>
              </a:rPr>
              <a:t>/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Kernel</a:t>
            </a:r>
            <a:r>
              <a:rPr lang="es-ES_tradnl" dirty="0" smtClean="0"/>
              <a:t> </a:t>
            </a:r>
            <a:r>
              <a:rPr lang="es-ES_tradnl" dirty="0"/>
              <a:t>para imágenes: </a:t>
            </a:r>
            <a:r>
              <a:rPr lang="es-ES_tradnl" dirty="0">
                <a:hlinkClick r:id="rId5"/>
              </a:rPr>
              <a:t>http://setosa.io/ev/image-kernels</a:t>
            </a:r>
            <a:r>
              <a:rPr lang="es-ES_tradnl" dirty="0" smtClean="0">
                <a:hlinkClick r:id="rId5"/>
              </a:rPr>
              <a:t>/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Filtros </a:t>
            </a:r>
            <a:r>
              <a:rPr lang="es-ES_tradnl" dirty="0"/>
              <a:t>para </a:t>
            </a:r>
            <a:r>
              <a:rPr lang="es-ES_tradnl" dirty="0" err="1"/>
              <a:t>processing</a:t>
            </a:r>
            <a:r>
              <a:rPr lang="es-ES_tradnl" dirty="0"/>
              <a:t>: </a:t>
            </a:r>
            <a:r>
              <a:rPr lang="es-ES_tradnl" dirty="0">
                <a:hlinkClick r:id="rId6"/>
              </a:rPr>
              <a:t>https://</a:t>
            </a:r>
            <a:r>
              <a:rPr lang="es-ES_tradnl" dirty="0" smtClean="0">
                <a:hlinkClick r:id="rId6"/>
              </a:rPr>
              <a:t>github.com/SableRaf/Filters4Processing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Ejemplos de </a:t>
            </a:r>
            <a:r>
              <a:rPr lang="es-ES_tradnl" dirty="0" err="1" smtClean="0"/>
              <a:t>kernels</a:t>
            </a:r>
            <a:r>
              <a:rPr lang="es-ES_tradnl" dirty="0"/>
              <a:t>: </a:t>
            </a:r>
            <a:r>
              <a:rPr lang="es-ES_tradnl" dirty="0">
                <a:hlinkClick r:id="rId7"/>
              </a:rPr>
              <a:t>https://en.wikipedia.org/wiki/Kernel_(</a:t>
            </a:r>
            <a:r>
              <a:rPr lang="es-ES_tradnl" dirty="0" smtClean="0">
                <a:hlinkClick r:id="rId7"/>
              </a:rPr>
              <a:t>image_processing)</a:t>
            </a:r>
            <a:r>
              <a:rPr lang="es-ES_tradnl" dirty="0" smtClean="0"/>
              <a:t>.</a:t>
            </a:r>
          </a:p>
          <a:p>
            <a:r>
              <a:rPr lang="es-ES_tradnl" dirty="0"/>
              <a:t>ControlP5 para GUI: </a:t>
            </a:r>
            <a:r>
              <a:rPr lang="es-ES_tradnl" dirty="0">
                <a:hlinkClick r:id="rId8"/>
              </a:rPr>
              <a:t>https</a:t>
            </a:r>
            <a:r>
              <a:rPr lang="es-ES_tradnl">
                <a:hlinkClick r:id="rId8"/>
              </a:rPr>
              <a:t>://</a:t>
            </a:r>
            <a:r>
              <a:rPr lang="es-ES_tradnl" smtClean="0">
                <a:hlinkClick r:id="rId8"/>
              </a:rPr>
              <a:t>github.com/sojamo/controlp5</a:t>
            </a:r>
            <a:r>
              <a:rPr lang="es-ES_tradnl" smtClean="0"/>
              <a:t>.</a:t>
            </a:r>
            <a:endParaRPr lang="es-ES_tradnl" dirty="0" smtClean="0"/>
          </a:p>
          <a:p>
            <a:r>
              <a:rPr lang="es-ES_tradnl" dirty="0" smtClean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6671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r>
              <a:rPr lang="es-CO" sz="2400" dirty="0" smtClean="0"/>
              <a:t>Aplicar las bases de shaders aprendidas en el tutorial, ampliarlas con bibliografía y construir algunos ejemplos que permitan la carga de diferentes shaders y kernels manualmente.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0063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</a:t>
            </a:r>
            <a:r>
              <a:rPr lang="es-ES_tradnl" dirty="0" smtClean="0"/>
              <a:t>: tutorial y </a:t>
            </a:r>
            <a:r>
              <a:rPr lang="es-ES_tradnl" dirty="0" err="1" smtClean="0"/>
              <a:t>shaders</a:t>
            </a:r>
            <a:r>
              <a:rPr lang="es-ES_tradnl" dirty="0" smtClean="0"/>
              <a:t> extra.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A partir del tutorial de </a:t>
            </a:r>
            <a:r>
              <a:rPr lang="es-ES_tradnl" dirty="0" err="1" smtClean="0"/>
              <a:t>pshaders</a:t>
            </a:r>
            <a:r>
              <a:rPr lang="es-ES_tradnl" dirty="0" smtClean="0"/>
              <a:t> ” </a:t>
            </a:r>
            <a:r>
              <a:rPr lang="es-ES_tradnl" dirty="0" smtClean="0">
                <a:hlinkClick r:id="rId2"/>
              </a:rPr>
              <a:t>https</a:t>
            </a:r>
            <a:r>
              <a:rPr lang="es-ES_tradnl" dirty="0">
                <a:hlinkClick r:id="rId2"/>
              </a:rPr>
              <a:t>://processing.org/tutorials/pshader</a:t>
            </a:r>
            <a:r>
              <a:rPr lang="es-ES_tradnl" dirty="0" smtClean="0">
                <a:hlinkClick r:id="rId2"/>
              </a:rPr>
              <a:t>/</a:t>
            </a:r>
            <a:r>
              <a:rPr lang="es-ES_tradnl" dirty="0" smtClean="0"/>
              <a:t> “ se construyó un sketch que carga todos los </a:t>
            </a:r>
            <a:r>
              <a:rPr lang="es-ES_tradnl" dirty="0" err="1" smtClean="0"/>
              <a:t>shaders</a:t>
            </a:r>
            <a:r>
              <a:rPr lang="es-ES_tradnl" dirty="0" smtClean="0"/>
              <a:t> del tutorial y agrega otros de </a:t>
            </a:r>
            <a:r>
              <a:rPr lang="es-ES_tradnl" dirty="0"/>
              <a:t>fuentes </a:t>
            </a:r>
            <a:r>
              <a:rPr lang="es-ES_tradnl" dirty="0" smtClean="0"/>
              <a:t>como “ </a:t>
            </a:r>
            <a:r>
              <a:rPr lang="es-ES_tradnl" dirty="0">
                <a:hlinkClick r:id="rId3"/>
              </a:rPr>
              <a:t>https://</a:t>
            </a:r>
            <a:r>
              <a:rPr lang="es-ES_tradnl" dirty="0" smtClean="0">
                <a:hlinkClick r:id="rId3"/>
              </a:rPr>
              <a:t>github.com/SableRaf/Filters4Processing</a:t>
            </a:r>
            <a:r>
              <a:rPr lang="es-ES_tradnl" dirty="0" smtClean="0"/>
              <a:t> “. Se utilizaron tanto </a:t>
            </a:r>
            <a:r>
              <a:rPr lang="es-ES_tradnl" dirty="0" err="1" smtClean="0"/>
              <a:t>vertex</a:t>
            </a:r>
            <a:r>
              <a:rPr lang="es-ES_tradnl" dirty="0" smtClean="0"/>
              <a:t> </a:t>
            </a:r>
            <a:r>
              <a:rPr lang="es-ES_tradnl" dirty="0" err="1" smtClean="0"/>
              <a:t>shaders</a:t>
            </a:r>
            <a:r>
              <a:rPr lang="es-ES_tradnl" dirty="0" smtClean="0"/>
              <a:t> como </a:t>
            </a:r>
            <a:r>
              <a:rPr lang="es-ES_tradnl" dirty="0" err="1" smtClean="0"/>
              <a:t>fragment</a:t>
            </a:r>
            <a:r>
              <a:rPr lang="es-ES_tradnl" dirty="0" smtClean="0"/>
              <a:t> </a:t>
            </a:r>
            <a:r>
              <a:rPr lang="es-ES_tradnl" dirty="0" err="1" smtClean="0"/>
              <a:t>shaders</a:t>
            </a:r>
            <a:r>
              <a:rPr lang="es-ES_tradnl" dirty="0" smtClean="0"/>
              <a:t> para efectos de luz y textura.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486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Interacción.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sz="2400" dirty="0" smtClean="0"/>
          </a:p>
          <a:p>
            <a:endParaRPr lang="es-CO" sz="2400" dirty="0" smtClean="0"/>
          </a:p>
          <a:p>
            <a:r>
              <a:rPr lang="es-CO" sz="2400" dirty="0" smtClean="0"/>
              <a:t>q,w,e,r,t,y,u,i,o: Shader del tutorial de pshaders.</a:t>
            </a:r>
          </a:p>
          <a:p>
            <a:r>
              <a:rPr lang="es-CO" sz="2400" dirty="0" smtClean="0"/>
              <a:t>a,s,d,f,g,h,j,k: Shader adicionales.</a:t>
            </a:r>
          </a:p>
        </p:txBody>
      </p:sp>
    </p:spTree>
    <p:extLst>
      <p:ext uri="{BB962C8B-B14F-4D97-AF65-F5344CB8AC3E}">
        <p14:creationId xmlns:p14="http://schemas.microsoft.com/office/powerpoint/2010/main" val="210056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Demo1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855" y="2298918"/>
            <a:ext cx="3158290" cy="292259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74" y="2339631"/>
            <a:ext cx="3030974" cy="27831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6" y="2298918"/>
            <a:ext cx="299466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2: </a:t>
            </a:r>
            <a:r>
              <a:rPr lang="es-ES_tradnl" dirty="0" err="1" smtClean="0"/>
              <a:t>Kernel</a:t>
            </a:r>
            <a:r>
              <a:rPr lang="es-ES_tradnl" dirty="0" smtClean="0"/>
              <a:t> y carga por GUI.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 partir del tutorial de filtros </a:t>
            </a:r>
            <a:r>
              <a:rPr lang="es-ES_tradnl" dirty="0"/>
              <a:t>” </a:t>
            </a:r>
            <a:r>
              <a:rPr lang="es-ES_tradnl" dirty="0">
                <a:hlinkClick r:id="rId2"/>
              </a:rPr>
              <a:t>https://processing.org/tutorials/pixels</a:t>
            </a:r>
            <a:r>
              <a:rPr lang="es-ES_tradnl" dirty="0" smtClean="0">
                <a:hlinkClick r:id="rId2"/>
              </a:rPr>
              <a:t>/</a:t>
            </a:r>
            <a:r>
              <a:rPr lang="es-ES_tradnl" dirty="0" smtClean="0"/>
              <a:t> “  se construyó un sketch que permite ejecutar filtros a través de una rejilla que se puede mover con el mouse, este filtro se realiza mediante </a:t>
            </a:r>
            <a:r>
              <a:rPr lang="es-ES_tradnl" dirty="0" err="1" smtClean="0"/>
              <a:t>convolución</a:t>
            </a:r>
            <a:r>
              <a:rPr lang="es-ES_tradnl" dirty="0" smtClean="0"/>
              <a:t> entre las mascaras y la imagen a nivel de software.</a:t>
            </a:r>
          </a:p>
          <a:p>
            <a:r>
              <a:rPr lang="es-ES_tradnl" dirty="0" smtClean="0"/>
              <a:t>El sketch además tiene 9 casillas de números flotantes donde se puede ingresar el valor de una máscara de 3x3, esta máscara ingresada puede ser aplicada al sketch para generar un nuevo filtro.</a:t>
            </a:r>
          </a:p>
          <a:p>
            <a:r>
              <a:rPr lang="es-ES_tradnl" dirty="0" smtClean="0"/>
              <a:t>El sketch cuenta además con un botón para aplicar el </a:t>
            </a:r>
            <a:r>
              <a:rPr lang="es-ES_tradnl" dirty="0" err="1" smtClean="0"/>
              <a:t>kernel</a:t>
            </a:r>
            <a:r>
              <a:rPr lang="es-ES_tradnl" dirty="0" smtClean="0"/>
              <a:t> que no sirve para nada.</a:t>
            </a:r>
          </a:p>
          <a:p>
            <a:r>
              <a:rPr lang="es-ES_tradnl" dirty="0" smtClean="0"/>
              <a:t>Para la creación de la interfaz de usuario se utilizo la librería controlP5.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52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Interacción.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sz="2400" dirty="0" smtClean="0"/>
          </a:p>
          <a:p>
            <a:endParaRPr lang="es-CO" sz="2400" dirty="0" smtClean="0"/>
          </a:p>
          <a:p>
            <a:r>
              <a:rPr lang="es-CO" sz="2400" dirty="0" smtClean="0"/>
              <a:t>Movimiento de mouse: Ubicación de rejilla de filtro.</a:t>
            </a:r>
          </a:p>
          <a:p>
            <a:r>
              <a:rPr lang="es-CO" sz="2400" dirty="0" smtClean="0"/>
              <a:t>u,i,o,p,j,k,l,ñ,n: Filtros precargados.</a:t>
            </a:r>
          </a:p>
          <a:p>
            <a:r>
              <a:rPr lang="es-CO" sz="2400" dirty="0" smtClean="0"/>
              <a:t>z: Cargar y ejecutar máscara </a:t>
            </a:r>
          </a:p>
        </p:txBody>
      </p:sp>
    </p:spTree>
    <p:extLst>
      <p:ext uri="{BB962C8B-B14F-4D97-AF65-F5344CB8AC3E}">
        <p14:creationId xmlns:p14="http://schemas.microsoft.com/office/powerpoint/2010/main" val="5721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Demo2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68" y="1804039"/>
            <a:ext cx="7647864" cy="41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3: </a:t>
            </a:r>
            <a:r>
              <a:rPr lang="es-ES_tradnl" dirty="0" err="1" smtClean="0"/>
              <a:t>Shader</a:t>
            </a:r>
            <a:r>
              <a:rPr lang="es-ES_tradnl" dirty="0" err="1" smtClean="0"/>
              <a:t>s</a:t>
            </a:r>
            <a:r>
              <a:rPr lang="es-ES_tradnl" dirty="0" smtClean="0"/>
              <a:t> y máscaras para video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Haciendo uso de la librería video de </a:t>
            </a:r>
            <a:r>
              <a:rPr lang="es-ES_tradnl" dirty="0" err="1" smtClean="0"/>
              <a:t>processing</a:t>
            </a:r>
            <a:r>
              <a:rPr lang="es-ES_tradnl" dirty="0" smtClean="0"/>
              <a:t>, cargamos un video sobre el cuál se pueden ejecutar algunos </a:t>
            </a:r>
            <a:r>
              <a:rPr lang="es-ES_tradnl" dirty="0" err="1" smtClean="0"/>
              <a:t>shaders</a:t>
            </a:r>
            <a:r>
              <a:rPr lang="es-ES_tradnl" dirty="0" smtClean="0"/>
              <a:t> precargados y activar la rejilla de máscara para filtrar partes del video.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8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110</TotalTime>
  <Words>528</Words>
  <Application>Microsoft Macintosh PowerPoint</Application>
  <PresentationFormat>Panorámica</PresentationFormat>
  <Paragraphs>68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Tipo de madera</vt:lpstr>
      <vt:lpstr>Shaders</vt:lpstr>
      <vt:lpstr>Objetivo</vt:lpstr>
      <vt:lpstr>1: tutorial y shaders extra.</vt:lpstr>
      <vt:lpstr>Interacción.</vt:lpstr>
      <vt:lpstr>Demo1</vt:lpstr>
      <vt:lpstr>Ejercicio 2: Kernel y carga por GUI.</vt:lpstr>
      <vt:lpstr>Interacción.</vt:lpstr>
      <vt:lpstr>Demo2</vt:lpstr>
      <vt:lpstr>3: Shaders y máscaras para video.</vt:lpstr>
      <vt:lpstr>Interacción.</vt:lpstr>
      <vt:lpstr>Demo3</vt:lpstr>
      <vt:lpstr>4: Shader y máscaras para webCam.</vt:lpstr>
      <vt:lpstr>Interacción.</vt:lpstr>
      <vt:lpstr>Demo4</vt:lpstr>
      <vt:lpstr>Conclusiones</vt:lpstr>
      <vt:lpstr>Bibliografía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</dc:title>
  <dc:creator>jaquinonesg</dc:creator>
  <cp:lastModifiedBy>Jorge Quiñones Garcia</cp:lastModifiedBy>
  <cp:revision>23</cp:revision>
  <dcterms:created xsi:type="dcterms:W3CDTF">2017-05-30T04:08:45Z</dcterms:created>
  <dcterms:modified xsi:type="dcterms:W3CDTF">2017-06-05T01:47:15Z</dcterms:modified>
</cp:coreProperties>
</file>