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97501"/>
            <a:ext cx="8825658" cy="2677648"/>
          </a:xfrm>
        </p:spPr>
        <p:txBody>
          <a:bodyPr/>
          <a:lstStyle/>
          <a:p>
            <a:r>
              <a:rPr lang="es-CO" dirty="0" smtClean="0"/>
              <a:t>Shaders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021596"/>
            <a:ext cx="8825658" cy="861420"/>
          </a:xfrm>
        </p:spPr>
        <p:txBody>
          <a:bodyPr/>
          <a:lstStyle/>
          <a:p>
            <a:r>
              <a:rPr lang="es-CO" dirty="0" smtClean="0"/>
              <a:t>Jorge </a:t>
            </a:r>
            <a:r>
              <a:rPr lang="es-CO" dirty="0"/>
              <a:t>Quiñones</a:t>
            </a:r>
          </a:p>
        </p:txBody>
      </p:sp>
    </p:spTree>
    <p:extLst>
      <p:ext uri="{BB962C8B-B14F-4D97-AF65-F5344CB8AC3E}">
        <p14:creationId xmlns:p14="http://schemas.microsoft.com/office/powerpoint/2010/main" val="25568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0637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1005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963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33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8</Words>
  <Application>Microsoft Macintosh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Shaders</vt:lpstr>
      <vt:lpstr>Objetivo</vt:lpstr>
      <vt:lpstr>Interacción.</vt:lpstr>
      <vt:lpstr>Demo</vt:lpstr>
      <vt:lpstr>Conclusiones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jaquinonesg</dc:creator>
  <cp:lastModifiedBy>Jorge Quiñones Garcia</cp:lastModifiedBy>
  <cp:revision>7</cp:revision>
  <dcterms:created xsi:type="dcterms:W3CDTF">2017-05-30T04:08:45Z</dcterms:created>
  <dcterms:modified xsi:type="dcterms:W3CDTF">2017-06-04T04:05:13Z</dcterms:modified>
</cp:coreProperties>
</file>