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52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43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61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51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749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55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34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48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90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18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95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6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14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203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24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38F0-CB40-4B5F-BF21-420CDC44F512}" type="datetimeFigureOut">
              <a:rPr lang="es-CO" smtClean="0"/>
              <a:t>19/03/2019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5423D8-EFE6-441B-84CA-2FCE966833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75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tio_web" TargetMode="External"/><Relationship Id="rId2" Type="http://schemas.openxmlformats.org/officeDocument/2006/relationships/hyperlink" Target="https://es.wikipedia.org/wiki/Proyect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s.wikipedia.org/wiki/Softw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28E98-0B70-4F64-9B61-C63139290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CHANGELOG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A286B2-C445-4BC5-BFCC-F44A6CAE8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( </a:t>
            </a:r>
            <a:r>
              <a:rPr lang="es-CO" b="1" dirty="0"/>
              <a:t>registro de cambios</a:t>
            </a:r>
            <a:r>
              <a:rPr lang="es-CO" dirty="0"/>
              <a:t>​) es un archivo que lista los cambios hechos a un </a:t>
            </a:r>
            <a:r>
              <a:rPr lang="es-CO" dirty="0">
                <a:hlinkClick r:id="rId2" tooltip="Proyecto"/>
              </a:rPr>
              <a:t>proyecto</a:t>
            </a:r>
            <a:r>
              <a:rPr lang="es-CO" dirty="0"/>
              <a:t> (por ejemplo un </a:t>
            </a:r>
            <a:r>
              <a:rPr lang="es-CO" dirty="0">
                <a:hlinkClick r:id="rId3" tooltip="Sitio web"/>
              </a:rPr>
              <a:t>sitio web</a:t>
            </a:r>
            <a:r>
              <a:rPr lang="es-CO" dirty="0"/>
              <a:t> o un proyecto de </a:t>
            </a:r>
            <a:r>
              <a:rPr lang="es-CO" dirty="0">
                <a:hlinkClick r:id="rId4" tooltip="Software"/>
              </a:rPr>
              <a:t>software</a:t>
            </a:r>
            <a:r>
              <a:rPr lang="es-CO" dirty="0"/>
              <a:t>) desde su última versión, incluyendo habitualmente corrección de errores malintencionados, nuevas características, etc.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989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4637A-4003-4B51-A2EC-05D198F2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/>
              <a:t>LICENSE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7AFE3-5405-44B6-A541-39E771CF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una </a:t>
            </a:r>
            <a:r>
              <a:rPr lang="es-CO" b="1" dirty="0"/>
              <a:t>autorización</a:t>
            </a:r>
            <a:r>
              <a:rPr lang="es-CO" dirty="0"/>
              <a:t> del autor o autores que nos permiten utilizar de forma legal un software.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003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067D-6CA7-4D4C-809E-C24C2A8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 err="1"/>
              <a:t>Notice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034FA-E174-4D0D-B662-4724AE48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nos indica los derechos de autores y q es un software libre  (derechos de autor 2011-2018 Software libre conversación derechos de autor) </a:t>
            </a:r>
          </a:p>
        </p:txBody>
      </p:sp>
    </p:spTree>
    <p:extLst>
      <p:ext uri="{BB962C8B-B14F-4D97-AF65-F5344CB8AC3E}">
        <p14:creationId xmlns:p14="http://schemas.microsoft.com/office/powerpoint/2010/main" val="409051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8CE3E80-B368-4C04-98B5-1529688FF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48878" y="401238"/>
            <a:ext cx="4692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kumimoji="0" lang="es-CO" altLang="es-CO" sz="7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Buddy</a:t>
            </a:r>
            <a:r>
              <a:rPr kumimoji="0" lang="es-CO" altLang="es-CO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s-CO" altLang="es-CO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9E4D1-CDC5-4E4D-814B-03DD3D11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CO" altLang="es-CO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biblioteca de generación y manipulación de código para crear y modificar clases Java durante el tiempo de ejecución de una aplicación Java y sin la ayuda de un compilador.</a:t>
            </a:r>
            <a:endParaRPr kumimoji="0" lang="es-CO" altLang="es-CO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O" altLang="es-CO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Decir 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World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428BC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CO" altLang="es-CO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con Byte </a:t>
            </a:r>
            <a:r>
              <a:rPr lang="es-CO" altLang="es-CO" dirty="0" err="1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Buddy</a:t>
            </a:r>
            <a:r>
              <a:rPr lang="es-CO" altLang="es-CO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es tan fácil como puede ser. Cualquier creación de una clase Java comienza con una instancia de la 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rgbClr val="428BC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ByteBuddy</a:t>
            </a:r>
            <a:r>
              <a:rPr lang="es-CO" altLang="es-CO" dirty="0" err="1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clase</a:t>
            </a:r>
            <a:r>
              <a:rPr lang="es-CO" altLang="es-CO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que representa una configuración para crear nuevos tipos: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7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4A4F0-0DC5-4620-AD80-350EA7BD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latinLnBrk="1"/>
            <a:r>
              <a:rPr lang="es-CO" sz="2000" dirty="0"/>
              <a:t>Clase &lt;?&gt; </a:t>
            </a:r>
            <a:r>
              <a:rPr lang="es-CO" sz="2000" dirty="0" err="1"/>
              <a:t>DynamicType</a:t>
            </a:r>
            <a:r>
              <a:rPr lang="es-CO" sz="2000" dirty="0"/>
              <a:t> = new </a:t>
            </a:r>
            <a:r>
              <a:rPr lang="es-CO" sz="2000" dirty="0" err="1"/>
              <a:t>ByteBuddy</a:t>
            </a:r>
            <a:r>
              <a:rPr lang="es-CO" sz="2000" dirty="0"/>
              <a:t> ()  </a:t>
            </a:r>
          </a:p>
          <a:p>
            <a:pPr lvl="0" latinLnBrk="1"/>
            <a:r>
              <a:rPr lang="es-CO" sz="2000" dirty="0"/>
              <a:t>  . subclase ( </a:t>
            </a:r>
            <a:r>
              <a:rPr lang="es-CO" sz="2000" dirty="0" err="1"/>
              <a:t>Object</a:t>
            </a:r>
            <a:r>
              <a:rPr lang="es-CO" sz="2000" dirty="0"/>
              <a:t> . clase )</a:t>
            </a:r>
          </a:p>
          <a:p>
            <a:pPr lvl="0" latinLnBrk="1"/>
            <a:r>
              <a:rPr lang="es-CO" sz="2000" dirty="0"/>
              <a:t>  . método ( </a:t>
            </a:r>
            <a:r>
              <a:rPr lang="es-CO" sz="2000" dirty="0" err="1"/>
              <a:t>ElementMatchers</a:t>
            </a:r>
            <a:r>
              <a:rPr lang="es-CO" sz="2000" dirty="0"/>
              <a:t> . </a:t>
            </a:r>
            <a:r>
              <a:rPr lang="es-CO" sz="2000" dirty="0" err="1"/>
              <a:t>named</a:t>
            </a:r>
            <a:r>
              <a:rPr lang="es-CO" sz="2000" dirty="0"/>
              <a:t> ( "</a:t>
            </a:r>
            <a:r>
              <a:rPr lang="es-CO" sz="2000" dirty="0" err="1"/>
              <a:t>toString</a:t>
            </a:r>
            <a:r>
              <a:rPr lang="es-CO" sz="2000" dirty="0"/>
              <a:t>" ))</a:t>
            </a:r>
          </a:p>
          <a:p>
            <a:pPr lvl="0" latinLnBrk="1"/>
            <a:r>
              <a:rPr lang="es-CO" sz="2000" dirty="0"/>
              <a:t>  . interceptar ( valor de </a:t>
            </a:r>
            <a:r>
              <a:rPr lang="es-CO" sz="2000" dirty="0" err="1"/>
              <a:t>FixedValue</a:t>
            </a:r>
            <a:r>
              <a:rPr lang="es-CO" sz="2000" dirty="0"/>
              <a:t> . ( "</a:t>
            </a:r>
            <a:r>
              <a:rPr lang="es-CO" sz="2000" dirty="0" err="1"/>
              <a:t>Hello</a:t>
            </a:r>
            <a:r>
              <a:rPr lang="es-CO" sz="2000" dirty="0"/>
              <a:t> </a:t>
            </a:r>
            <a:r>
              <a:rPr lang="es-CO" sz="2000" dirty="0" err="1"/>
              <a:t>World</a:t>
            </a:r>
            <a:r>
              <a:rPr lang="es-CO" sz="2000" dirty="0"/>
              <a:t>!" ))</a:t>
            </a:r>
          </a:p>
          <a:p>
            <a:pPr lvl="0" latinLnBrk="1"/>
            <a:r>
              <a:rPr lang="es-CO" sz="2000" dirty="0"/>
              <a:t>  . hacer ()</a:t>
            </a:r>
          </a:p>
          <a:p>
            <a:pPr lvl="0" latinLnBrk="1"/>
            <a:r>
              <a:rPr lang="es-CO" sz="2000" dirty="0"/>
              <a:t>  . load ( </a:t>
            </a:r>
            <a:r>
              <a:rPr lang="es-CO" sz="2000" dirty="0" err="1"/>
              <a:t>getClass</a:t>
            </a:r>
            <a:r>
              <a:rPr lang="es-CO" sz="2000" dirty="0"/>
              <a:t> (). </a:t>
            </a:r>
            <a:r>
              <a:rPr lang="es-CO" sz="2000" dirty="0" err="1"/>
              <a:t>getClassLoader</a:t>
            </a:r>
            <a:r>
              <a:rPr lang="es-CO" sz="2000" dirty="0"/>
              <a:t> ())</a:t>
            </a:r>
          </a:p>
          <a:p>
            <a:pPr lvl="0" latinLnBrk="1"/>
            <a:r>
              <a:rPr lang="es-CO" sz="2000" dirty="0" err="1"/>
              <a:t>assertThat</a:t>
            </a:r>
            <a:r>
              <a:rPr lang="es-CO" sz="2000" dirty="0"/>
              <a:t> ( </a:t>
            </a:r>
            <a:r>
              <a:rPr lang="es-CO" sz="2000" dirty="0" err="1"/>
              <a:t>dynamicType</a:t>
            </a:r>
            <a:r>
              <a:rPr lang="es-CO" sz="2000" dirty="0"/>
              <a:t> . </a:t>
            </a:r>
            <a:r>
              <a:rPr lang="es-CO" sz="2000" dirty="0" err="1"/>
              <a:t>newInstance</a:t>
            </a:r>
            <a:r>
              <a:rPr lang="es-CO" sz="2000" dirty="0"/>
              <a:t> (). </a:t>
            </a:r>
            <a:r>
              <a:rPr lang="es-CO" sz="2000" dirty="0" err="1"/>
              <a:t>toString</a:t>
            </a:r>
            <a:r>
              <a:rPr lang="es-CO" sz="2000" dirty="0"/>
              <a:t> (), es ( "</a:t>
            </a:r>
            <a:r>
              <a:rPr lang="es-CO" sz="2000" dirty="0" err="1"/>
              <a:t>Hello</a:t>
            </a:r>
            <a:r>
              <a:rPr lang="es-CO" sz="2000" dirty="0"/>
              <a:t> </a:t>
            </a:r>
            <a:r>
              <a:rPr lang="es-CO" sz="2000" dirty="0" err="1"/>
              <a:t>World</a:t>
            </a:r>
            <a:r>
              <a:rPr lang="es-CO" sz="2000" dirty="0"/>
              <a:t>!" )); </a:t>
            </a:r>
          </a:p>
          <a:p>
            <a:pPr marL="0" lvl="0" indent="0" latinLnBrk="1">
              <a:buNone/>
            </a:pPr>
            <a:endParaRPr lang="es-CO" sz="2000" dirty="0"/>
          </a:p>
          <a:p>
            <a:pPr marL="0" lvl="0" indent="0" latinLnBrk="1">
              <a:buNone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getClass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()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permite especificar una ruta relativa al paquete de la clase, mientras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                      </a:t>
            </a:r>
          </a:p>
          <a:p>
            <a:pPr marL="0" lvl="0" indent="0" latinLnBrk="1">
              <a:buNone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getClassLoader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siempre es una ruta "absoluta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11891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ADD83-AD95-47D9-A5C3-BE3A9B10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Commons-Exec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7021D-8AF5-494D-A48D-083C4135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una biblioteca para ejecutar procesos externos desde la JVM(maquina virtual) de manera confiable.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104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9897-9789-40CF-8637-EB6A7C79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Guava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AD059-B80E-411B-A774-A3B794B41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conjunto de bibliotecas principales y expandidas que incluyen clases de utilidad, colecciones de </a:t>
            </a:r>
            <a:r>
              <a:rPr lang="es-CO" dirty="0" err="1"/>
              <a:t>google</a:t>
            </a:r>
            <a:r>
              <a:rPr lang="es-CO" dirty="0"/>
              <a:t>, clases de </a:t>
            </a:r>
            <a:r>
              <a:rPr lang="es-CO" dirty="0" err="1"/>
              <a:t>io</a:t>
            </a:r>
            <a:r>
              <a:rPr lang="es-CO" dirty="0"/>
              <a:t> (</a:t>
            </a:r>
            <a:r>
              <a:rPr lang="es-CO" dirty="0" err="1"/>
              <a:t>periferico</a:t>
            </a:r>
            <a:r>
              <a:rPr lang="es-CO" dirty="0"/>
              <a:t> de entrada y salida)y mucho más.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70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BC575-B87F-43E0-B613-42812449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OkHttp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753F5-27EF-407D-B333-BD27A8C1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 un cliente HTTP que es eficiente por defecto.</a:t>
            </a:r>
          </a:p>
          <a:p>
            <a:pPr marL="0" indent="0">
              <a:buNone/>
            </a:pPr>
            <a:r>
              <a:rPr lang="es-CO" dirty="0"/>
              <a:t>persevera cuando la red es problemática: se recuperará silenciosamente de los problemas de conexión comunes. Si su servicio tiene varias direcciones IP, </a:t>
            </a:r>
            <a:r>
              <a:rPr lang="es-CO" dirty="0" err="1"/>
              <a:t>OkHttp</a:t>
            </a:r>
            <a:r>
              <a:rPr lang="es-CO" dirty="0"/>
              <a:t> intentará direcciones alternativas si falla la primera conexión.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3726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D7705-4E7A-45B9-ADFA-DF830CFC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Okio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A41F1-D6DC-4DEF-9394-9A1AA3DF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Es la nueva biblioteca de código abierto de Square que complementa java.io y </a:t>
            </a:r>
            <a:r>
              <a:rPr lang="es-CO" dirty="0" err="1"/>
              <a:t>java.nioto</a:t>
            </a:r>
            <a:r>
              <a:rPr lang="es-CO" dirty="0"/>
              <a:t> que facilitan el acceso, el almacenamiento y el procesamiento de sus datos. Incluye Buffer(Memoria de almacenamiento </a:t>
            </a:r>
            <a:r>
              <a:rPr lang="es-CO" dirty="0" err="1"/>
              <a:t>tempora</a:t>
            </a:r>
            <a:r>
              <a:rPr lang="es-CO" dirty="0"/>
              <a:t>) y algunas otras clases simples pero potentes para problemas comunes como </a:t>
            </a:r>
            <a:r>
              <a:rPr lang="es-CO" dirty="0" err="1"/>
              <a:t>gzip</a:t>
            </a:r>
            <a:r>
              <a:rPr lang="es-CO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147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301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Helvetica</vt:lpstr>
      <vt:lpstr>Trebuchet MS</vt:lpstr>
      <vt:lpstr>Wingdings 3</vt:lpstr>
      <vt:lpstr>Faceta</vt:lpstr>
      <vt:lpstr>CHANGELOG</vt:lpstr>
      <vt:lpstr>LICENSE</vt:lpstr>
      <vt:lpstr>Notice </vt:lpstr>
      <vt:lpstr>Byte Buddy:</vt:lpstr>
      <vt:lpstr>Presentación de PowerPoint</vt:lpstr>
      <vt:lpstr>Commons-Exec:</vt:lpstr>
      <vt:lpstr>Guava </vt:lpstr>
      <vt:lpstr>OkHttp</vt:lpstr>
      <vt:lpstr>Okio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CHANGELOG</dc:title>
  <dc:creator>SEMILLERO01</dc:creator>
  <cp:lastModifiedBy>SEMILLERO01</cp:lastModifiedBy>
  <cp:revision>5</cp:revision>
  <dcterms:created xsi:type="dcterms:W3CDTF">2019-03-19T12:41:54Z</dcterms:created>
  <dcterms:modified xsi:type="dcterms:W3CDTF">2019-03-19T16:34:21Z</dcterms:modified>
</cp:coreProperties>
</file>