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38D3597-7CC8-4751-A6BD-3BBAC99AAB00}" type="datetimeFigureOut">
              <a:rPr lang="es-MX" smtClean="0"/>
              <a:t>04/11/2020</a:t>
            </a:fld>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146441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38D3597-7CC8-4751-A6BD-3BBAC99AAB00}" type="datetimeFigureOut">
              <a:rPr lang="es-MX" smtClean="0"/>
              <a:t>04/11/2020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138101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38D3597-7CC8-4751-A6BD-3BBAC99AAB00}" type="datetimeFigureOut">
              <a:rPr lang="es-MX" smtClean="0"/>
              <a:t>04/11/2020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1696317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38D3597-7CC8-4751-A6BD-3BBAC99AAB00}" type="datetimeFigureOut">
              <a:rPr lang="es-MX" smtClean="0"/>
              <a:t>04/11/2020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1545156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38D3597-7CC8-4751-A6BD-3BBAC99AAB00}" type="datetimeFigureOut">
              <a:rPr lang="es-MX" smtClean="0"/>
              <a:t>04/11/2020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3453379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38D3597-7CC8-4751-A6BD-3BBAC99AAB00}" type="datetimeFigureOut">
              <a:rPr lang="es-MX" smtClean="0"/>
              <a:t>04/11/2020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62628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38D3597-7CC8-4751-A6BD-3BBAC99AAB00}" type="datetimeFigureOut">
              <a:rPr lang="es-MX" smtClean="0"/>
              <a:t>04/11/2020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1839369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38D3597-7CC8-4751-A6BD-3BBAC99AAB00}" type="datetimeFigureOut">
              <a:rPr lang="es-MX" smtClean="0"/>
              <a:t>04/11/2020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706786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38D3597-7CC8-4751-A6BD-3BBAC99AAB00}" type="datetimeFigureOut">
              <a:rPr lang="es-MX" smtClean="0"/>
              <a:t>04/11/2020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277994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38D3597-7CC8-4751-A6BD-3BBAC99AAB00}" type="datetimeFigureOut">
              <a:rPr lang="es-MX" smtClean="0"/>
              <a:t>04/11/2020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5821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38D3597-7CC8-4751-A6BD-3BBAC99AAB00}" type="datetimeFigureOut">
              <a:rPr lang="es-MX" smtClean="0"/>
              <a:t>04/11/2020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287017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38D3597-7CC8-4751-A6BD-3BBAC99AAB00}" type="datetimeFigureOut">
              <a:rPr lang="es-MX" smtClean="0"/>
              <a:t>04/11/2020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26770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38D3597-7CC8-4751-A6BD-3BBAC99AAB00}" type="datetimeFigureOut">
              <a:rPr lang="es-MX" smtClean="0"/>
              <a:t>04/11/2020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150071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38D3597-7CC8-4751-A6BD-3BBAC99AAB00}" type="datetimeFigureOut">
              <a:rPr lang="es-MX" smtClean="0"/>
              <a:t>04/11/2020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117209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D3597-7CC8-4751-A6BD-3BBAC99AAB00}" type="datetimeFigureOut">
              <a:rPr lang="es-MX" smtClean="0"/>
              <a:t>04/11/2020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3520288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38D3597-7CC8-4751-A6BD-3BBAC99AAB00}" type="datetimeFigureOut">
              <a:rPr lang="es-MX" smtClean="0"/>
              <a:t>04/11/2020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104527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38D3597-7CC8-4751-A6BD-3BBAC99AAB00}" type="datetimeFigureOut">
              <a:rPr lang="es-MX" smtClean="0"/>
              <a:t>04/11/2020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F71951C-EA86-4A81-9398-4404CEEA62ED}" type="slidenum">
              <a:rPr lang="es-MX" smtClean="0"/>
              <a:t>‹Nº›</a:t>
            </a:fld>
            <a:endParaRPr lang="es-MX"/>
          </a:p>
        </p:txBody>
      </p:sp>
    </p:spTree>
    <p:extLst>
      <p:ext uri="{BB962C8B-B14F-4D97-AF65-F5344CB8AC3E}">
        <p14:creationId xmlns:p14="http://schemas.microsoft.com/office/powerpoint/2010/main" val="128514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8D3597-7CC8-4751-A6BD-3BBAC99AAB00}" type="datetimeFigureOut">
              <a:rPr lang="es-MX" smtClean="0"/>
              <a:t>04/11/2020</a:t>
            </a:fld>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71951C-EA86-4A81-9398-4404CEEA62ED}" type="slidenum">
              <a:rPr lang="es-MX" smtClean="0"/>
              <a:t>‹Nº›</a:t>
            </a:fld>
            <a:endParaRPr lang="es-MX"/>
          </a:p>
        </p:txBody>
      </p:sp>
    </p:spTree>
    <p:extLst>
      <p:ext uri="{BB962C8B-B14F-4D97-AF65-F5344CB8AC3E}">
        <p14:creationId xmlns:p14="http://schemas.microsoft.com/office/powerpoint/2010/main" val="3490957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B802B752-6479-401D-9BDF-845CDD444E3E}"/>
              </a:ext>
            </a:extLst>
          </p:cNvPr>
          <p:cNvSpPr>
            <a:spLocks noGrp="1"/>
          </p:cNvSpPr>
          <p:nvPr>
            <p:ph type="title"/>
          </p:nvPr>
        </p:nvSpPr>
        <p:spPr>
          <a:xfrm>
            <a:off x="1475765" y="0"/>
            <a:ext cx="10018713" cy="1752599"/>
          </a:xfrm>
        </p:spPr>
        <p:txBody>
          <a:bodyPr/>
          <a:lstStyle/>
          <a:p>
            <a:r>
              <a:rPr lang="es-MX" dirty="0"/>
              <a:t>Alternativas de solución</a:t>
            </a:r>
          </a:p>
        </p:txBody>
      </p:sp>
      <p:sp>
        <p:nvSpPr>
          <p:cNvPr id="15" name="CuadroTexto 14">
            <a:extLst>
              <a:ext uri="{FF2B5EF4-FFF2-40B4-BE49-F238E27FC236}">
                <a16:creationId xmlns:a16="http://schemas.microsoft.com/office/drawing/2014/main" id="{B2297F79-B588-4E3A-89F2-BB5D3B70F8B7}"/>
              </a:ext>
            </a:extLst>
          </p:cNvPr>
          <p:cNvSpPr txBox="1"/>
          <p:nvPr/>
        </p:nvSpPr>
        <p:spPr>
          <a:xfrm>
            <a:off x="2071026" y="2115162"/>
            <a:ext cx="6081662" cy="1477328"/>
          </a:xfrm>
          <a:prstGeom prst="rect">
            <a:avLst/>
          </a:prstGeom>
          <a:noFill/>
        </p:spPr>
        <p:txBody>
          <a:bodyPr wrap="square" rtlCol="0">
            <a:spAutoFit/>
          </a:bodyPr>
          <a:lstStyle/>
          <a:p>
            <a:r>
              <a:rPr lang="es-MX" dirty="0"/>
              <a:t>ALTERNATIVA 1:Implementar el proyecto en una aplicación para móvil en dónde el usuario recibirá una alarma de notificación que le informe que ya debe tomar sus medicamentos, indicando el nombre del fármaco y la dosis a ingerir según las indicaciones del médico.</a:t>
            </a:r>
          </a:p>
        </p:txBody>
      </p:sp>
      <p:pic>
        <p:nvPicPr>
          <p:cNvPr id="1028" name="Picture 4" descr="Necesita un despacho de abogados una aplicación móvil? | Abbo">
            <a:extLst>
              <a:ext uri="{FF2B5EF4-FFF2-40B4-BE49-F238E27FC236}">
                <a16:creationId xmlns:a16="http://schemas.microsoft.com/office/drawing/2014/main" id="{52630733-9A0D-4E72-BCBF-DDE84E5AD4DF}"/>
              </a:ext>
            </a:extLst>
          </p:cNvPr>
          <p:cNvPicPr>
            <a:picLocks noChangeAspect="1" noChangeArrowheads="1"/>
          </p:cNvPicPr>
          <p:nvPr/>
        </p:nvPicPr>
        <p:blipFill>
          <a:blip r:embed="rId2">
            <a:clrChange>
              <a:clrFrom>
                <a:srgbClr val="FAFBFF"/>
              </a:clrFrom>
              <a:clrTo>
                <a:srgbClr val="FAFBFF">
                  <a:alpha val="0"/>
                </a:srgbClr>
              </a:clrTo>
            </a:clrChange>
            <a:extLst>
              <a:ext uri="{28A0092B-C50C-407E-A947-70E740481C1C}">
                <a14:useLocalDpi xmlns:a14="http://schemas.microsoft.com/office/drawing/2010/main" val="0"/>
              </a:ext>
            </a:extLst>
          </a:blip>
          <a:srcRect/>
          <a:stretch>
            <a:fillRect/>
          </a:stretch>
        </p:blipFill>
        <p:spPr bwMode="auto">
          <a:xfrm>
            <a:off x="8297966" y="1627894"/>
            <a:ext cx="3494340" cy="1964596"/>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87550599-C7B6-464A-B5F2-146AC4F49918}"/>
              </a:ext>
            </a:extLst>
          </p:cNvPr>
          <p:cNvSpPr txBox="1"/>
          <p:nvPr/>
        </p:nvSpPr>
        <p:spPr>
          <a:xfrm>
            <a:off x="4448086" y="4876392"/>
            <a:ext cx="7409204" cy="1384995"/>
          </a:xfrm>
          <a:prstGeom prst="rect">
            <a:avLst/>
          </a:prstGeom>
          <a:noFill/>
        </p:spPr>
        <p:txBody>
          <a:bodyPr wrap="square" rtlCol="0">
            <a:spAutoFit/>
          </a:bodyPr>
          <a:lstStyle/>
          <a:p>
            <a:r>
              <a:rPr lang="es-MX" sz="1400" dirty="0"/>
              <a:t>Se considera bastante complejo la implementación de esta alternativa ya que requiere bastante tiempo de planeación y dedicación para obtener la funcionalidad correcta de la propuesta de proyecto.</a:t>
            </a:r>
          </a:p>
          <a:p>
            <a:endParaRPr lang="es-MX" sz="1400" dirty="0"/>
          </a:p>
          <a:p>
            <a:r>
              <a:rPr lang="es-MX" sz="1400" dirty="0"/>
              <a:t>Se considera también que el usuario pueda llegar a pensar que va a ser difícil de utilizar, tomando en cuenta que se trata de tecnología que no podrían llegar a entender del todo</a:t>
            </a:r>
          </a:p>
        </p:txBody>
      </p:sp>
      <p:sp>
        <p:nvSpPr>
          <p:cNvPr id="17" name="CuadroTexto 16">
            <a:extLst>
              <a:ext uri="{FF2B5EF4-FFF2-40B4-BE49-F238E27FC236}">
                <a16:creationId xmlns:a16="http://schemas.microsoft.com/office/drawing/2014/main" id="{4685EC69-2181-4CE8-98D3-056BE31CC969}"/>
              </a:ext>
            </a:extLst>
          </p:cNvPr>
          <p:cNvSpPr txBox="1"/>
          <p:nvPr/>
        </p:nvSpPr>
        <p:spPr>
          <a:xfrm>
            <a:off x="4495088" y="4537838"/>
            <a:ext cx="3657600" cy="338554"/>
          </a:xfrm>
          <a:prstGeom prst="rect">
            <a:avLst/>
          </a:prstGeom>
          <a:noFill/>
        </p:spPr>
        <p:txBody>
          <a:bodyPr wrap="square" rtlCol="0">
            <a:spAutoFit/>
          </a:bodyPr>
          <a:lstStyle/>
          <a:p>
            <a:r>
              <a:rPr lang="es-MX" sz="1600" b="1" i="1" dirty="0">
                <a:effectLst>
                  <a:outerShdw blurRad="38100" dist="38100" dir="2700000" algn="tl">
                    <a:srgbClr val="000000">
                      <a:alpha val="43137"/>
                    </a:srgbClr>
                  </a:outerShdw>
                </a:effectLst>
              </a:rPr>
              <a:t>RAZONES PARA DESCARTAR:</a:t>
            </a:r>
          </a:p>
        </p:txBody>
      </p:sp>
    </p:spTree>
    <p:extLst>
      <p:ext uri="{BB962C8B-B14F-4D97-AF65-F5344CB8AC3E}">
        <p14:creationId xmlns:p14="http://schemas.microsoft.com/office/powerpoint/2010/main" val="226058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B802B752-6479-401D-9BDF-845CDD444E3E}"/>
              </a:ext>
            </a:extLst>
          </p:cNvPr>
          <p:cNvSpPr>
            <a:spLocks noGrp="1"/>
          </p:cNvSpPr>
          <p:nvPr>
            <p:ph type="title"/>
          </p:nvPr>
        </p:nvSpPr>
        <p:spPr>
          <a:xfrm>
            <a:off x="1475765" y="0"/>
            <a:ext cx="10018713" cy="1752599"/>
          </a:xfrm>
        </p:spPr>
        <p:txBody>
          <a:bodyPr/>
          <a:lstStyle/>
          <a:p>
            <a:r>
              <a:rPr lang="es-MX" dirty="0"/>
              <a:t>Alternativas de solución</a:t>
            </a:r>
          </a:p>
        </p:txBody>
      </p:sp>
      <p:sp>
        <p:nvSpPr>
          <p:cNvPr id="15" name="CuadroTexto 14">
            <a:extLst>
              <a:ext uri="{FF2B5EF4-FFF2-40B4-BE49-F238E27FC236}">
                <a16:creationId xmlns:a16="http://schemas.microsoft.com/office/drawing/2014/main" id="{B2297F79-B588-4E3A-89F2-BB5D3B70F8B7}"/>
              </a:ext>
            </a:extLst>
          </p:cNvPr>
          <p:cNvSpPr txBox="1"/>
          <p:nvPr/>
        </p:nvSpPr>
        <p:spPr>
          <a:xfrm>
            <a:off x="2071026" y="2115162"/>
            <a:ext cx="6081662" cy="1200329"/>
          </a:xfrm>
          <a:prstGeom prst="rect">
            <a:avLst/>
          </a:prstGeom>
          <a:noFill/>
        </p:spPr>
        <p:txBody>
          <a:bodyPr wrap="square" rtlCol="0">
            <a:spAutoFit/>
          </a:bodyPr>
          <a:lstStyle/>
          <a:p>
            <a:r>
              <a:rPr lang="es-MX" dirty="0"/>
              <a:t>ALTERNATIVA 2:Implementar el proyecto como una aplicación compatible con </a:t>
            </a:r>
            <a:r>
              <a:rPr lang="es-MX" dirty="0" err="1"/>
              <a:t>SmartWatch</a:t>
            </a:r>
            <a:r>
              <a:rPr lang="es-MX" dirty="0"/>
              <a:t>, dónde se configuren las notificaciones y sus respectivos mensajes con el fin de hacer una experiencia de usuario más interesante.</a:t>
            </a:r>
          </a:p>
        </p:txBody>
      </p:sp>
      <p:sp>
        <p:nvSpPr>
          <p:cNvPr id="16" name="CuadroTexto 15">
            <a:extLst>
              <a:ext uri="{FF2B5EF4-FFF2-40B4-BE49-F238E27FC236}">
                <a16:creationId xmlns:a16="http://schemas.microsoft.com/office/drawing/2014/main" id="{87550599-C7B6-464A-B5F2-146AC4F49918}"/>
              </a:ext>
            </a:extLst>
          </p:cNvPr>
          <p:cNvSpPr txBox="1"/>
          <p:nvPr/>
        </p:nvSpPr>
        <p:spPr>
          <a:xfrm>
            <a:off x="4448086" y="4876392"/>
            <a:ext cx="7409204" cy="1384995"/>
          </a:xfrm>
          <a:prstGeom prst="rect">
            <a:avLst/>
          </a:prstGeom>
          <a:noFill/>
        </p:spPr>
        <p:txBody>
          <a:bodyPr wrap="square" rtlCol="0">
            <a:spAutoFit/>
          </a:bodyPr>
          <a:lstStyle/>
          <a:p>
            <a:r>
              <a:rPr lang="es-MX" sz="1400" dirty="0"/>
              <a:t>Se considera que la implementación de esta alternativa no pueda ser accesible para ciertos usuarios, por lo tanto se tiene un público considerablemente disminuido por el costo de esta tecnología.</a:t>
            </a:r>
          </a:p>
          <a:p>
            <a:endParaRPr lang="es-MX" sz="1400" dirty="0"/>
          </a:p>
          <a:p>
            <a:r>
              <a:rPr lang="es-MX" sz="1400" dirty="0"/>
              <a:t>Se considera también que el usuario pueda llegar a pensar que va a ser difícil de utilizar, tomando en cuenta que se trata de tecnología que no podrían llegar a entender del todo.</a:t>
            </a:r>
          </a:p>
        </p:txBody>
      </p:sp>
      <p:sp>
        <p:nvSpPr>
          <p:cNvPr id="17" name="CuadroTexto 16">
            <a:extLst>
              <a:ext uri="{FF2B5EF4-FFF2-40B4-BE49-F238E27FC236}">
                <a16:creationId xmlns:a16="http://schemas.microsoft.com/office/drawing/2014/main" id="{4685EC69-2181-4CE8-98D3-056BE31CC969}"/>
              </a:ext>
            </a:extLst>
          </p:cNvPr>
          <p:cNvSpPr txBox="1"/>
          <p:nvPr/>
        </p:nvSpPr>
        <p:spPr>
          <a:xfrm>
            <a:off x="4495088" y="4537838"/>
            <a:ext cx="3657600" cy="338554"/>
          </a:xfrm>
          <a:prstGeom prst="rect">
            <a:avLst/>
          </a:prstGeom>
          <a:noFill/>
        </p:spPr>
        <p:txBody>
          <a:bodyPr wrap="square" rtlCol="0">
            <a:spAutoFit/>
          </a:bodyPr>
          <a:lstStyle/>
          <a:p>
            <a:r>
              <a:rPr lang="es-MX" sz="1600" b="1" i="1" dirty="0">
                <a:effectLst>
                  <a:outerShdw blurRad="38100" dist="38100" dir="2700000" algn="tl">
                    <a:srgbClr val="000000">
                      <a:alpha val="43137"/>
                    </a:srgbClr>
                  </a:outerShdw>
                </a:effectLst>
              </a:rPr>
              <a:t>RAZONES PARA DESCARTAR:</a:t>
            </a:r>
          </a:p>
        </p:txBody>
      </p:sp>
      <p:pic>
        <p:nvPicPr>
          <p:cNvPr id="2050" name="Picture 2" descr="Transparent Smartwatch Png, Png Download - kindpng">
            <a:extLst>
              <a:ext uri="{FF2B5EF4-FFF2-40B4-BE49-F238E27FC236}">
                <a16:creationId xmlns:a16="http://schemas.microsoft.com/office/drawing/2014/main" id="{7EDF9CED-A00E-44EE-BEB8-F721F84A3BA8}"/>
              </a:ext>
            </a:extLst>
          </p:cNvPr>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850547" y="1286839"/>
            <a:ext cx="2540854" cy="2856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83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32</TotalTime>
  <Words>224</Words>
  <Application>Microsoft Office PowerPoint</Application>
  <PresentationFormat>Panorámica</PresentationFormat>
  <Paragraphs>12</Paragraphs>
  <Slides>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Corbel</vt:lpstr>
      <vt:lpstr>Parallax</vt:lpstr>
      <vt:lpstr>Alternativas de solución</vt:lpstr>
      <vt:lpstr>Alternativas de solución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Rodrigo Yerena Herrera</dc:creator>
  <cp:lastModifiedBy>Rodrigo Yerena Herrera</cp:lastModifiedBy>
  <cp:revision>4</cp:revision>
  <dcterms:created xsi:type="dcterms:W3CDTF">2020-11-04T18:20:02Z</dcterms:created>
  <dcterms:modified xsi:type="dcterms:W3CDTF">2020-11-04T18:53:00Z</dcterms:modified>
</cp:coreProperties>
</file>