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259" r:id="rId2"/>
    <p:sldId id="261" r:id="rId3"/>
    <p:sldId id="258" r:id="rId4"/>
    <p:sldId id="260" r:id="rId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522669-EC7D-49E1-B741-A2FE50683CA7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FCFB61-6BBB-4064-80C0-AA071B09F09D}" type="datetime1">
              <a:rPr lang="pl-PL" smtClean="0"/>
              <a:t>07.12.2024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3B9213-B06A-446B-950F-4D6B08834A94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830C1-E38F-4C1E-AB00-3D2B4A62E083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DC3A8-39D2-4A9C-80BF-52FE62DD982C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57E8BE-FF51-4380-9908-6931A1818B68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" sz="800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16619-AFF0-41B4-A148-C6086B6F9B32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ecia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38E9C-1D97-4F5D-870C-1CDD6CF9C290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Obraz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Obraz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7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522EDC-96E8-4DE6-BA96-08053DBB68D6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8F6EBF-D9EE-4624-80A1-79ACCA4419F7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2A605B-2EB5-43D1-81E8-979865C1A47A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CDD796-4B9E-4E26-B961-A5FA87DED904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11F1C-B3B6-45A5-A4B1-508C2957C359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A90E40-6772-4F20-955C-6D3CC11F0806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az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Obraz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3AEBD-E77B-4E99-8FE7-BB15AC4144B7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D17DE-B015-4D04-89FB-5AA387CA85CF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EC262E-49D6-4354-9AE5-50805A794C6C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97EF43-8F1F-4F08-A0D9-126223599CB3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az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BFB10B-63B8-4B49-9A15-B9706CDD3741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" dirty="0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l" dirty="0"/>
              <a:t>Kliknij, aby edytować style wzorca tekstu</a:t>
            </a:r>
          </a:p>
          <a:p>
            <a:pPr lvl="1" rtl="0"/>
            <a:r>
              <a:rPr lang="pl" dirty="0"/>
              <a:t>Drugi poziom</a:t>
            </a:r>
          </a:p>
          <a:p>
            <a:pPr lvl="2" rtl="0"/>
            <a:r>
              <a:rPr lang="pl" dirty="0"/>
              <a:t>Trzeci poziom</a:t>
            </a:r>
          </a:p>
          <a:p>
            <a:pPr lvl="3" rtl="0"/>
            <a:r>
              <a:rPr lang="pl" dirty="0"/>
              <a:t>Czwarty poziom</a:t>
            </a:r>
          </a:p>
          <a:p>
            <a:pPr lvl="4" rtl="0"/>
            <a:r>
              <a:rPr lang="pl" dirty="0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36BB56D-3764-43AD-919D-1B840AA558F2}" type="datetime1">
              <a:rPr lang="pl-PL" smtClean="0"/>
              <a:t>07.12.2024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E53D4FDF-DE8E-72BB-11A4-F396737F47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r>
              <a:rPr lang="pl-PL" sz="7200" dirty="0" err="1">
                <a:solidFill>
                  <a:srgbClr val="FF0000"/>
                </a:solidFill>
              </a:rPr>
              <a:t>Bomberman</a:t>
            </a:r>
            <a:endParaRPr lang="pl" sz="7200" dirty="0">
              <a:solidFill>
                <a:srgbClr val="FF0000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l" sz="2800" dirty="0">
                <a:solidFill>
                  <a:srgbClr val="FF0000"/>
                </a:solidFill>
              </a:rPr>
              <a:t>Jarosław Jeszke 26156 Ti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6ADB5A-E908-909A-BCFA-B411BB9F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sterowanie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7BC5B4-BF0A-0B64-E5A3-9C914EE1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Gracz 1 kieruje za pomocą WSAD i wstawia bomby F</a:t>
            </a:r>
          </a:p>
          <a:p>
            <a:r>
              <a:rPr lang="pl-PL" dirty="0"/>
              <a:t>Gracz 2 kieruje STRZAŁKAMI postawia bombę L</a:t>
            </a:r>
          </a:p>
        </p:txBody>
      </p:sp>
    </p:spTree>
    <p:extLst>
      <p:ext uri="{BB962C8B-B14F-4D97-AF65-F5344CB8AC3E}">
        <p14:creationId xmlns:p14="http://schemas.microsoft.com/office/powerpoint/2010/main" val="254255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948" y="-191247"/>
            <a:ext cx="10353762" cy="1257300"/>
          </a:xfrm>
        </p:spPr>
        <p:txBody>
          <a:bodyPr rtlCol="0">
            <a:normAutofit/>
          </a:bodyPr>
          <a:lstStyle/>
          <a:p>
            <a:r>
              <a:rPr lang="pl-PL" dirty="0"/>
              <a:t>Kod</a:t>
            </a:r>
            <a:endParaRPr lang="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BF1A9E6-7A24-A815-F96F-E09F5CF9B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8755"/>
            <a:ext cx="4823012" cy="6876755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966727E-1573-E15A-F44C-0D24BF96B5F3}"/>
              </a:ext>
            </a:extLst>
          </p:cNvPr>
          <p:cNvSpPr txBox="1"/>
          <p:nvPr/>
        </p:nvSpPr>
        <p:spPr>
          <a:xfrm>
            <a:off x="1349091" y="1053879"/>
            <a:ext cx="194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95000"/>
                    <a:lumOff val="5000"/>
                  </a:schemeClr>
                </a:solidFill>
              </a:rPr>
              <a:t>globalne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11EAC3F-AD6F-C5C4-DB2B-C9425170AD9F}"/>
              </a:ext>
            </a:extLst>
          </p:cNvPr>
          <p:cNvSpPr txBox="1"/>
          <p:nvPr/>
        </p:nvSpPr>
        <p:spPr>
          <a:xfrm>
            <a:off x="3051732" y="2411349"/>
            <a:ext cx="194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Towrznie</a:t>
            </a:r>
            <a:r>
              <a:rPr lang="pl-PL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planszy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958054D-0CCE-6E68-8DBB-181F0E31D711}"/>
              </a:ext>
            </a:extLst>
          </p:cNvPr>
          <p:cNvSpPr txBox="1"/>
          <p:nvPr/>
        </p:nvSpPr>
        <p:spPr>
          <a:xfrm>
            <a:off x="3292948" y="3042595"/>
            <a:ext cx="160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 trafieniu przez eksplozje lądujesz losowo na mapie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FD20B42-842B-AF92-4CC4-A7217A485F14}"/>
              </a:ext>
            </a:extLst>
          </p:cNvPr>
          <p:cNvSpPr txBox="1"/>
          <p:nvPr/>
        </p:nvSpPr>
        <p:spPr>
          <a:xfrm>
            <a:off x="2142072" y="3718886"/>
            <a:ext cx="160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Info o graczu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1B26B25-61A3-8727-BF46-77C286A046F0}"/>
              </a:ext>
            </a:extLst>
          </p:cNvPr>
          <p:cNvSpPr txBox="1"/>
          <p:nvPr/>
        </p:nvSpPr>
        <p:spPr>
          <a:xfrm>
            <a:off x="2751780" y="5199487"/>
            <a:ext cx="160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Funkcja poruszania się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6D2EDB6-8904-B0D7-302C-E8206212C77F}"/>
              </a:ext>
            </a:extLst>
          </p:cNvPr>
          <p:cNvSpPr txBox="1"/>
          <p:nvPr/>
        </p:nvSpPr>
        <p:spPr>
          <a:xfrm>
            <a:off x="2319306" y="6430181"/>
            <a:ext cx="203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Funkcja rysowanie gracza jak funkcja do odejmowania życia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37EF6AF5-1E52-97BE-B172-1351A97E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12" y="862114"/>
            <a:ext cx="7368988" cy="5995885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3D45C86-291A-F2C8-BDB2-BDBA326A2C6E}"/>
              </a:ext>
            </a:extLst>
          </p:cNvPr>
          <p:cNvSpPr txBox="1"/>
          <p:nvPr/>
        </p:nvSpPr>
        <p:spPr>
          <a:xfrm>
            <a:off x="9888538" y="1348028"/>
            <a:ext cx="160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Bomby jaki ma wygląd i </a:t>
            </a:r>
            <a:r>
              <a:rPr lang="pl-PL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ekkspolozja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15C68AE7-9344-0C93-8D17-F2F7900E9693}"/>
              </a:ext>
            </a:extLst>
          </p:cNvPr>
          <p:cNvSpPr txBox="1"/>
          <p:nvPr/>
        </p:nvSpPr>
        <p:spPr>
          <a:xfrm>
            <a:off x="9276919" y="3227260"/>
            <a:ext cx="160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Pętla gry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B821FB5A-68B3-B088-30A9-60E939ABA309}"/>
              </a:ext>
            </a:extLst>
          </p:cNvPr>
          <p:cNvSpPr txBox="1"/>
          <p:nvPr/>
        </p:nvSpPr>
        <p:spPr>
          <a:xfrm>
            <a:off x="9902464" y="5857386"/>
            <a:ext cx="160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Rysowanie eksplozji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087A740D-5DF7-3753-F0CF-CC0F90589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1172"/>
            <a:ext cx="6776113" cy="6879172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5C834F8-1E11-BDC1-6C7D-F75F2AA23BCE}"/>
              </a:ext>
            </a:extLst>
          </p:cNvPr>
          <p:cNvSpPr txBox="1"/>
          <p:nvPr/>
        </p:nvSpPr>
        <p:spPr>
          <a:xfrm>
            <a:off x="5003661" y="613839"/>
            <a:ext cx="160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Pozostała funkcja bomby gdzie dostaje obrażenia gracz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A6F352C-137D-8102-1687-444E4567BDB2}"/>
              </a:ext>
            </a:extLst>
          </p:cNvPr>
          <p:cNvSpPr txBox="1"/>
          <p:nvPr/>
        </p:nvSpPr>
        <p:spPr>
          <a:xfrm>
            <a:off x="4703410" y="2121917"/>
            <a:ext cx="160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 zakończeniu gry w konsoli napisze się kto wygrał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BACAC97D-0285-698D-D2D4-4263B512F22B}"/>
              </a:ext>
            </a:extLst>
          </p:cNvPr>
          <p:cNvSpPr txBox="1"/>
          <p:nvPr/>
        </p:nvSpPr>
        <p:spPr>
          <a:xfrm>
            <a:off x="4703410" y="3766587"/>
            <a:ext cx="1602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Wydarzenia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B941978-AAA0-5203-0C62-41BA6D33B342}"/>
              </a:ext>
            </a:extLst>
          </p:cNvPr>
          <p:cNvSpPr txBox="1"/>
          <p:nvPr/>
        </p:nvSpPr>
        <p:spPr>
          <a:xfrm>
            <a:off x="2876264" y="6266402"/>
            <a:ext cx="160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Funkcjia</a:t>
            </a:r>
            <a:r>
              <a:rPr lang="pl-PL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do odpalania bezpośrednio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6_TF12214701" id="{93B76E3F-0F2D-4255-B9E9-3C39DC94DF62}" vid="{B350C4BC-BF34-4F7A-A86A-B8979975FC4A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{C739E1D1-3843-4331-A7E4-7702E6B30E7D}tf12214701_win32</Template>
  <TotalTime>60</TotalTime>
  <Words>80</Words>
  <Application>Microsoft Office PowerPoint</Application>
  <PresentationFormat>Panoramiczny</PresentationFormat>
  <Paragraphs>19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Calibri</vt:lpstr>
      <vt:lpstr>Times New Roman</vt:lpstr>
      <vt:lpstr>Wingdings 2</vt:lpstr>
      <vt:lpstr>SlateVTI</vt:lpstr>
      <vt:lpstr>Bomberman</vt:lpstr>
      <vt:lpstr>sterowanie</vt:lpstr>
      <vt:lpstr>Kod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Jarosław Jeszke</dc:creator>
  <cp:lastModifiedBy>Jarosław Jeszke</cp:lastModifiedBy>
  <cp:revision>4</cp:revision>
  <dcterms:created xsi:type="dcterms:W3CDTF">2024-12-07T02:13:38Z</dcterms:created>
  <dcterms:modified xsi:type="dcterms:W3CDTF">2024-12-07T08:18:06Z</dcterms:modified>
</cp:coreProperties>
</file>