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charset="0"/>
        <a:ea typeface="+mn-ea"/>
        <a:cs typeface="+mn-cs"/>
      </a:defRPr>
    </a:lvl1pPr>
    <a:lvl2pPr marL="380985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charset="0"/>
        <a:ea typeface="+mn-ea"/>
        <a:cs typeface="+mn-cs"/>
      </a:defRPr>
    </a:lvl2pPr>
    <a:lvl3pPr marL="76197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charset="0"/>
        <a:ea typeface="+mn-ea"/>
        <a:cs typeface="+mn-cs"/>
      </a:defRPr>
    </a:lvl3pPr>
    <a:lvl4pPr marL="1142954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charset="0"/>
        <a:ea typeface="+mn-ea"/>
        <a:cs typeface="+mn-cs"/>
      </a:defRPr>
    </a:lvl4pPr>
    <a:lvl5pPr marL="1523939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charset="0"/>
        <a:ea typeface="+mn-ea"/>
        <a:cs typeface="+mn-cs"/>
      </a:defRPr>
    </a:lvl5pPr>
    <a:lvl6pPr marL="1904924" algn="l" defTabSz="761970" rtl="0" eaLnBrk="1" latinLnBrk="0" hangingPunct="1">
      <a:defRPr sz="2000" kern="1200">
        <a:solidFill>
          <a:schemeClr val="tx1"/>
        </a:solidFill>
        <a:latin typeface="Times" charset="0"/>
        <a:ea typeface="+mn-ea"/>
        <a:cs typeface="+mn-cs"/>
      </a:defRPr>
    </a:lvl6pPr>
    <a:lvl7pPr marL="2285909" algn="l" defTabSz="761970" rtl="0" eaLnBrk="1" latinLnBrk="0" hangingPunct="1">
      <a:defRPr sz="2000" kern="1200">
        <a:solidFill>
          <a:schemeClr val="tx1"/>
        </a:solidFill>
        <a:latin typeface="Times" charset="0"/>
        <a:ea typeface="+mn-ea"/>
        <a:cs typeface="+mn-cs"/>
      </a:defRPr>
    </a:lvl7pPr>
    <a:lvl8pPr marL="2666893" algn="l" defTabSz="761970" rtl="0" eaLnBrk="1" latinLnBrk="0" hangingPunct="1">
      <a:defRPr sz="2000" kern="1200">
        <a:solidFill>
          <a:schemeClr val="tx1"/>
        </a:solidFill>
        <a:latin typeface="Times" charset="0"/>
        <a:ea typeface="+mn-ea"/>
        <a:cs typeface="+mn-cs"/>
      </a:defRPr>
    </a:lvl8pPr>
    <a:lvl9pPr marL="3047878" algn="l" defTabSz="761970" rtl="0" eaLnBrk="1" latinLnBrk="0" hangingPunct="1">
      <a:defRPr sz="20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 autoAdjust="0"/>
    <p:restoredTop sz="90822"/>
  </p:normalViewPr>
  <p:slideViewPr>
    <p:cSldViewPr>
      <p:cViewPr varScale="1">
        <p:scale>
          <a:sx n="28" d="100"/>
          <a:sy n="28" d="100"/>
        </p:scale>
        <p:origin x="2824" y="248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2229"/>
            <a:ext cx="31088542" cy="58790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4271"/>
            <a:ext cx="25603729" cy="70114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8021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6400271"/>
            <a:ext cx="32919458" cy="18104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021"/>
            <a:ext cx="8229864" cy="2340636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021"/>
            <a:ext cx="24562594" cy="234063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8021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271" y="6400271"/>
            <a:ext cx="32919458" cy="18104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7865"/>
            <a:ext cx="31089865" cy="5447771"/>
          </a:xfrm>
          <a:prstGeom prst="rect">
            <a:avLst/>
          </a:prstGeo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115"/>
            <a:ext cx="31089865" cy="60007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8021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0271"/>
            <a:ext cx="16396229" cy="18104115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0271"/>
            <a:ext cx="16396229" cy="18104115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8021"/>
            <a:ext cx="32919458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980"/>
            <a:ext cx="16160750" cy="25585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0"/>
            <a:ext cx="16160750" cy="1580488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980"/>
            <a:ext cx="16167364" cy="25585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0"/>
            <a:ext cx="16167364" cy="1580488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8021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2729"/>
            <a:ext cx="12033250" cy="4647407"/>
          </a:xfrm>
          <a:prstGeom prst="rect">
            <a:avLst/>
          </a:prstGeo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2729"/>
            <a:ext cx="20447000" cy="23411657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40136"/>
            <a:ext cx="12033250" cy="1876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2136"/>
            <a:ext cx="21945864" cy="2267479"/>
          </a:xfrm>
          <a:prstGeom prst="rect">
            <a:avLst/>
          </a:prstGeo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365"/>
            <a:ext cx="21945864" cy="1645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615"/>
            <a:ext cx="21945864" cy="3218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36576000" cy="2984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67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26225500"/>
            <a:ext cx="36576000" cy="1206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67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2984500"/>
            <a:ext cx="36576000" cy="13335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67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5" y="391713"/>
            <a:ext cx="13588991" cy="1017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2pPr>
      <a:lvl3pPr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3pPr>
      <a:lvl4pPr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4pPr>
      <a:lvl5pPr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5pPr>
      <a:lvl6pPr marL="380985"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6pPr>
      <a:lvl7pPr marL="761970"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7pPr>
      <a:lvl8pPr marL="1142954"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8pPr>
      <a:lvl9pPr marL="1523939" algn="ctr" defTabSz="3657719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Times" charset="0"/>
        </a:defRPr>
      </a:lvl9pPr>
    </p:titleStyle>
    <p:bodyStyle>
      <a:lvl1pPr marL="1371810" indent="-1371810" algn="l" defTabSz="3657719" rtl="0" fontAlgn="base">
        <a:spcBef>
          <a:spcPct val="20000"/>
        </a:spcBef>
        <a:spcAft>
          <a:spcPct val="0"/>
        </a:spcAft>
        <a:buChar char="•"/>
        <a:defRPr sz="12833">
          <a:solidFill>
            <a:schemeClr val="tx1"/>
          </a:solidFill>
          <a:latin typeface="+mn-lt"/>
          <a:ea typeface="+mn-ea"/>
          <a:cs typeface="+mn-cs"/>
        </a:defRPr>
      </a:lvl1pPr>
      <a:lvl2pPr marL="2971152" indent="-1142954" algn="l" defTabSz="3657719" rtl="0" fontAlgn="base">
        <a:spcBef>
          <a:spcPct val="20000"/>
        </a:spcBef>
        <a:spcAft>
          <a:spcPct val="0"/>
        </a:spcAft>
        <a:buChar char="–"/>
        <a:defRPr sz="11166">
          <a:solidFill>
            <a:schemeClr val="tx1"/>
          </a:solidFill>
          <a:latin typeface="+mn-lt"/>
        </a:defRPr>
      </a:lvl2pPr>
      <a:lvl3pPr marL="4571817" indent="-914099" algn="l" defTabSz="3657719" rtl="0" fontAlgn="base">
        <a:spcBef>
          <a:spcPct val="20000"/>
        </a:spcBef>
        <a:spcAft>
          <a:spcPct val="0"/>
        </a:spcAft>
        <a:buChar char="•"/>
        <a:defRPr sz="9583">
          <a:solidFill>
            <a:schemeClr val="tx1"/>
          </a:solidFill>
          <a:latin typeface="+mn-lt"/>
        </a:defRPr>
      </a:lvl3pPr>
      <a:lvl4pPr marL="6400015" indent="-914099" algn="l" defTabSz="3657719" rtl="0" fontAlgn="base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9536" indent="-914099" algn="l" defTabSz="3657719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610521" indent="-914099" algn="l" defTabSz="3657719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91505" indent="-914099" algn="l" defTabSz="3657719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372490" indent="-914099" algn="l" defTabSz="3657719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753475" indent="-914099" algn="l" defTabSz="3657719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270000" y="1612636"/>
            <a:ext cx="114135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  <a:latin typeface="Arial" charset="0"/>
              </a:rPr>
              <a:t>STAT 4610X – Sports Analytics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367500" y="1383771"/>
            <a:ext cx="16002000" cy="111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492" lvl="2">
              <a:lnSpc>
                <a:spcPct val="75000"/>
              </a:lnSpc>
              <a:spcBef>
                <a:spcPct val="50000"/>
              </a:spcBef>
            </a:pPr>
            <a:r>
              <a:rPr lang="en-US" sz="3333" dirty="0">
                <a:solidFill>
                  <a:schemeClr val="bg1"/>
                </a:solidFill>
                <a:latin typeface="Arial" charset="0"/>
              </a:rPr>
              <a:t>Final Poster Presentation</a:t>
            </a:r>
          </a:p>
          <a:p>
            <a:pPr marL="190492" lvl="2">
              <a:lnSpc>
                <a:spcPct val="75000"/>
              </a:lnSpc>
              <a:spcBef>
                <a:spcPct val="50000"/>
              </a:spcBef>
            </a:pPr>
            <a:r>
              <a:rPr lang="en-US" sz="3333" dirty="0">
                <a:solidFill>
                  <a:schemeClr val="bg1"/>
                </a:solidFill>
                <a:latin typeface="Arial" charset="0"/>
              </a:rPr>
              <a:t>2025-05-14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333500" y="3175000"/>
            <a:ext cx="3251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5000">
                <a:solidFill>
                  <a:srgbClr val="524727"/>
                </a:solidFill>
                <a:latin typeface="Arial" charset="0"/>
              </a:rPr>
              <a:t>Jarad Niemi</a:t>
            </a:r>
            <a:endParaRPr lang="en-US" sz="5000" dirty="0">
              <a:solidFill>
                <a:srgbClr val="524727"/>
              </a:solidFill>
              <a:latin typeface="Arial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06500" y="26491407"/>
            <a:ext cx="12192000" cy="2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sz="1667" dirty="0">
                <a:solidFill>
                  <a:schemeClr val="bg1"/>
                </a:solidFill>
                <a:latin typeface="Arial" charset="0"/>
              </a:rPr>
              <a:t>Acknowledgments</a:t>
            </a:r>
            <a:endParaRPr lang="en-US" sz="4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330855" y="4743979"/>
            <a:ext cx="17772814" cy="111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6666" b="1" dirty="0">
                <a:latin typeface="Arial" charset="0"/>
              </a:rPr>
              <a:t>First Robotics Challenge Playoff Prediction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460500" y="6667500"/>
            <a:ext cx="6858000" cy="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333" dirty="0"/>
              <a:t>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Niemi, Jarad [STAT]</cp:lastModifiedBy>
  <cp:revision>19</cp:revision>
  <cp:lastPrinted>2005-05-04T14:31:29Z</cp:lastPrinted>
  <dcterms:created xsi:type="dcterms:W3CDTF">2016-12-19T17:37:43Z</dcterms:created>
  <dcterms:modified xsi:type="dcterms:W3CDTF">2025-04-29T15:35:19Z</dcterms:modified>
</cp:coreProperties>
</file>